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notesSlides/notesSlide3.xml" ContentType="application/vnd.openxmlformats-officedocument.presentationml.notesSlide+xml"/>
  <Override PartName="/ppt/media/image33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76"/>
  </p:notesMasterIdLst>
  <p:handoutMasterIdLst>
    <p:handoutMasterId r:id="rId77"/>
  </p:handoutMasterIdLst>
  <p:sldIdLst>
    <p:sldId id="374" r:id="rId3"/>
    <p:sldId id="321" r:id="rId4"/>
    <p:sldId id="375" r:id="rId5"/>
    <p:sldId id="376" r:id="rId6"/>
    <p:sldId id="335" r:id="rId7"/>
    <p:sldId id="336" r:id="rId8"/>
    <p:sldId id="330" r:id="rId9"/>
    <p:sldId id="331" r:id="rId10"/>
    <p:sldId id="333" r:id="rId11"/>
    <p:sldId id="334" r:id="rId12"/>
    <p:sldId id="261" r:id="rId13"/>
    <p:sldId id="262" r:id="rId14"/>
    <p:sldId id="263" r:id="rId15"/>
    <p:sldId id="266" r:id="rId16"/>
    <p:sldId id="267" r:id="rId17"/>
    <p:sldId id="268" r:id="rId18"/>
    <p:sldId id="269" r:id="rId19"/>
    <p:sldId id="270" r:id="rId20"/>
    <p:sldId id="271" r:id="rId21"/>
    <p:sldId id="327" r:id="rId22"/>
    <p:sldId id="272" r:id="rId23"/>
    <p:sldId id="274" r:id="rId24"/>
    <p:sldId id="275" r:id="rId25"/>
    <p:sldId id="280" r:id="rId26"/>
    <p:sldId id="325" r:id="rId27"/>
    <p:sldId id="286" r:id="rId28"/>
    <p:sldId id="288" r:id="rId29"/>
    <p:sldId id="290" r:id="rId30"/>
    <p:sldId id="292" r:id="rId31"/>
    <p:sldId id="293" r:id="rId32"/>
    <p:sldId id="294" r:id="rId33"/>
    <p:sldId id="295" r:id="rId34"/>
    <p:sldId id="296" r:id="rId35"/>
    <p:sldId id="297" r:id="rId36"/>
    <p:sldId id="298"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68" r:id="rId69"/>
    <p:sldId id="369" r:id="rId70"/>
    <p:sldId id="370" r:id="rId71"/>
    <p:sldId id="371" r:id="rId72"/>
    <p:sldId id="372" r:id="rId73"/>
    <p:sldId id="377" r:id="rId74"/>
    <p:sldId id="373" r:id="rId75"/>
  </p:sldIdLst>
  <p:sldSz cx="14084300" cy="7924800"/>
  <p:notesSz cx="14084300" cy="7924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666"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8.emf"/><Relationship Id="rId2" Type="http://schemas.openxmlformats.org/officeDocument/2006/relationships/image" Target="../media/image327.emf"/><Relationship Id="rId1" Type="http://schemas.openxmlformats.org/officeDocument/2006/relationships/image" Target="../media/image32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wmf"/><Relationship Id="rId1" Type="http://schemas.openxmlformats.org/officeDocument/2006/relationships/image" Target="../media/image332.wmf"/><Relationship Id="rId4" Type="http://schemas.openxmlformats.org/officeDocument/2006/relationships/image" Target="../media/image3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103938" cy="3968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7977188" y="0"/>
            <a:ext cx="6103937" cy="396875"/>
          </a:xfrm>
          <a:prstGeom prst="rect">
            <a:avLst/>
          </a:prstGeom>
        </p:spPr>
        <p:txBody>
          <a:bodyPr vert="horz" lIns="91440" tIns="45720" rIns="91440" bIns="45720" rtlCol="0"/>
          <a:lstStyle>
            <a:lvl1pPr algn="r">
              <a:defRPr sz="1200"/>
            </a:lvl1pPr>
          </a:lstStyle>
          <a:p>
            <a:fld id="{95B8BF59-B393-4559-89BF-443493D983AF}" type="datetimeFigureOut">
              <a:rPr lang="en-US" smtClean="0"/>
              <a:t>8/16/2023</a:t>
            </a:fld>
            <a:endParaRPr lang="en-US"/>
          </a:p>
        </p:txBody>
      </p:sp>
      <p:sp>
        <p:nvSpPr>
          <p:cNvPr id="4" name="Footer Placeholder 3"/>
          <p:cNvSpPr>
            <a:spLocks noGrp="1"/>
          </p:cNvSpPr>
          <p:nvPr>
            <p:ph type="ftr" sz="quarter" idx="2"/>
          </p:nvPr>
        </p:nvSpPr>
        <p:spPr>
          <a:xfrm>
            <a:off x="0" y="7527925"/>
            <a:ext cx="6103938" cy="3968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7977188" y="7527925"/>
            <a:ext cx="6103937" cy="396875"/>
          </a:xfrm>
          <a:prstGeom prst="rect">
            <a:avLst/>
          </a:prstGeom>
        </p:spPr>
        <p:txBody>
          <a:bodyPr vert="horz" lIns="91440" tIns="45720" rIns="91440" bIns="45720" rtlCol="0" anchor="b"/>
          <a:lstStyle>
            <a:lvl1pPr algn="r">
              <a:defRPr sz="1200"/>
            </a:lvl1pPr>
          </a:lstStyle>
          <a:p>
            <a:fld id="{E45A54D0-F73E-4203-A537-91C3A76A2CF0}" type="slidenum">
              <a:rPr lang="en-US" smtClean="0"/>
              <a:t>‹#›</a:t>
            </a:fld>
            <a:endParaRPr lang="en-US"/>
          </a:p>
        </p:txBody>
      </p:sp>
    </p:spTree>
    <p:extLst>
      <p:ext uri="{BB962C8B-B14F-4D97-AF65-F5344CB8AC3E}">
        <p14:creationId xmlns:p14="http://schemas.microsoft.com/office/powerpoint/2010/main" val="4031036032"/>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331"/>
    </inkml:context>
    <inkml:brush xml:id="br0">
      <inkml:brushProperty name="width" value="0.17143" units="cm"/>
      <inkml:brushProperty name="height" value="0.17143" units="cm"/>
      <inkml:brushProperty name="color" value="#E71224"/>
    </inkml:brush>
  </inkml:definitions>
  <inkml:trace contextRef="#ctx0" brushRef="#br0">405 61 7293,'0'-13'-506,"0"0"0,-3 8 548,-3-2 1,-6-1-1,-8 1 56,-1 2 0,2 3 1,-2 2-42,1 0 1,-6 0 0,-2 2 0,4 3-39,2 2 1,-1 1 0,-2-3 0,-1 4-10,0 2 0,4-5 0,4 8 0,3 0 36,1-4 0,9 9-97,-2-5 1,5 3 0,4 4 52,5-1 0,-2-9 0,9-2 1,1-3-6,3 1 0,4 0 1,4-5-1,3 3-15,2 2 0,-5-1 0,6-6 1,0 0 9,-1 0 0,-4 2 0,4 3 0,-2 2 29,-4-3 1,-3-1-1,-1-1 1,-1 2-20,1 3 1,-2 6-1,0-4-29,-6 3 1,-4-6 0,-9 8-3,0 2 1,0 1-8,0 4 0,-9-4 0,-4-1 0,-6-5 18,0-2 1,-4 0 0,-2-4 0,-2 4 16,2 2 1,-4-7 0,3 6-1,0-4-2,4 1 1,2 2 0,0-5 0,-1 3-102,1-2 1,7 4-1,0-2-268,-3-4 372,-2 0 0,-3-3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04.911"/>
    </inkml:context>
    <inkml:brush xml:id="br0">
      <inkml:brushProperty name="width" value="0.08571" units="cm"/>
      <inkml:brushProperty name="height" value="0.08571" units="cm"/>
    </inkml:brush>
  </inkml:definitions>
  <inkml:trace contextRef="#ctx0" brushRef="#br0">223 0 7569,'-12'9'-277,"-5"-4"0,5 8 0,0 0 0,-2 1 98,-2-1 1,5-6-1,-3 7 180,-2 1 1,6-4-77,-4 3 67,9-9 0,-4 1-8,9-12 0,0 1-7,0-9 22,0 1 3,0-7 0,0 8 1,-2 5 14,-4 14 0,4-2-1,-5 9 1,4-7 0,3 5 1,-2-5 5,-5 7 1,5-8 5,-5 8-27,5 0 1,-1 5-10,-2 2 1,2-8 2,-4 1 1,5 0 26,2 5 1,0 2 0,0 1-1,0 2-18,0 4 1,0-1-1,0-5 1,0 3 12,0 2 0,0-1 0,0-5 90,0-1 30,0-9-110,0-2 35,0-9-68,0 0 0,7 3 38,0 2 7,-1-2 0,-4 6 13,5-9 21,-5 0 1,10 0-53,-5 0 1,3 0 0,11 0-25,-1 0 1,0 0 0,0 0 0,1 0-18,-2 0 1,8 0 0,3 0 0,1 0 2,5 0 1,2 0-1,3 0 1,-1 0 7,0 0 1,1 0 0,0 0 0,2 0 4,-2 0 0,4 0 1,-12 0-1,5 0 7,3 0 0,-1 0 1,1 0-1,-1 0 9,0 0 0,9 0 0,5 0 0,3 0-13,-4 0 1,6 0 0,-4 2-1,10 3 6,9 2 0,-6 0 1,-6-7-1,-6 0-5,1 0 1,3 1 0,8 4 0,3-1-5,1-6 0,7 2 0,-6-7 0,8 6 30,6 1 0,-13 0 0,2 0 0,-7 0-24,0 0 0,7 0 0,-2 0 1,2 0-9,-2 0 0,8 0 1,-6 0-1,3 0 14,6 0 0,-11 0 1,7 0-1,-5 0-23,-4 0 0,6 0 1,-4 0-1,7 0 70,7 0 1,-6 0 0,6 0 0,-5 0-45,-2 0 0,0 0 0,1 0 0,3-3 11,3-3 1,1 3 0,-1-4 0,4 5-17,-1 2 0,6 0 0,-8 0 1,4 0-48,3 0 1,-6 0 0,1 0-1,-1 0-37,-2 0 1,12 0 0,-14 0 0,3 0 42,-1 0 0,0 0 0,-4 0 0,-1 0 21,2 0 0,-6 0 1,-3 0-1,3 0 29,-1 0 1,6 0 0,-15 0 0,2 0 51,6 0 1,-6 0-1,1 0 1,0 0-23,-1 0 1,3 0 0,9 0 0,1 0-29,-4 0 0,12 0 0,-9 0 0,5 0-61,1 0 0,8 0 0,-6 0 0,4 0 41,-2 0 0,0 0 1,2 0-1,-2 0-34,-4 0 0,8 0 0,-4 0 0,7 0 25,0 0 0,1 0 0,-2 0 0,-3 0-7,-1 0 1,-9 0 0,7 0 0,-3 0 8,-6 0 1,6 0 0,0 0-1,-1 0-16,1 0 0,-4 0 0,-10 0 1,-2 0 106,2 0 0,1 0 0,-2 0 0,0 0-56,0 0 0,6 0 0,4 0 1,3 0-7,-3 0 1,4 0-1,-1 0 1,-2 0-27,-4 0 0,5 0 0,4 0 0,-2 0-30,1 0 1,-3 0 0,-5 0 0,4 0 39,2 0 0,-2 0 0,-5 0 0,0 0 34,0 0 1,4 0-1,0 0 1,-4 0-75,-3 0 1,5 0 0,-9 0-1,5 0 65,2 0 1,0 0 0,-1 0 0,0 0-12,1 0 0,0 0 0,0 0 0,0 0 25,-1 0 0,1 0 0,-1 0 1,1 0-14,0 0 1,2 0 0,2 0 0,4 0-33,4 0 0,0 0 0,7 0 0,-4 0 19,-2 0 0,0 0 0,7 0 0,0 0-67,-1 0 0,8 0 1,-3 0-1,-3 0-32,-6 0 0,-2 0 0,7 0 0,-3 0 85,-3 0 0,3 0 1,-3 0-1,1 0-11,-2 0 0,2 0 0,-8 0 1,0 0-3,1 0 0,1 7 1,6 0-1,-6-3 37,-7-1 1,10-3-1,-5 0 1,4 0 1,-5 0 0,10 0 0,-12 0 0,7 0 9,2 0 0,-2 0 0,4 0 1,-4 1-60,-2 6 1,6-5-1,-3 5 1,-2-5 17,-3-2 1,10 0 0,1 0-1,2 0-78,2 0 0,-6 0 0,10 0 0,-4 0 85,-3 0 1,8 0 0,0 0 0,-2 0-31,-4 0 1,-1 0 0,1 0 0,-2 0 1,1 0 0,6 7 0,2 0 0,-7-2 24,-6-4 0,-1-1 1,-6 0-1,6 0 9,-5 0 0,1 0 0,-3 0 0,-4 0-26,-1 0 0,5 0 0,0 0 0,-4 0 28,-1 0 1,-2 0-1,2 0 1,3 0-10,1 0 1,10 0 0,-6 0 0,1 2-18,-5 5 0,1-4 0,-5 4 0,-5-5 75,1-2 0,2 0 1,3 0-1,4 0-64,-3 0 1,-1 0 0,-5 0-1,2 0-15,0 0 1,-2 0 0,-1 0-1,-2 0-22,1 0 0,13 0 1,-11 0-1,5 0 60,-1 0 1,-2 0 0,0 0 0,-1 0 50,0 0 0,1 0 0,2 0 0,0 0-51,-2 0 0,10 0 1,-7 0-1,1 0-26,-2 0 0,8 0 1,-10 0-1,3 0 16,-1 0 0,-1 0 0,3 0 0,3 0-80,-3 0 1,-3 0 0,-1 0 0,0 0 11,0 0 1,-2-2-1,-5-3 1,-5-2 43,0 2 1,0 3 0,5 2 0,-5 0 24,-7 0 0,5 7 0,0 0 0,-1-2 59,-4-3 0,-2-2 0,1 0 0,-3 0-48,-3 0 1,2 0 0,-2 0 0,0 0-14,-1 0 1,4 0 0,-6 0 0,2 0-30,-1 0 0,-7 0 0,1 0 0,-4 0 19,-3 0 1,-1 0-1,-1 0 1,-2 0 1,-1 0 1,-11 0-1,5 0 22,0 0 0,1 0 1,4 0 0,-8 0 0,-10 0 0,-3 0 34,3 0 1,1 0-28,4 0 0,-8 0 0,1 0-12,2 0 0,1 0 0,4 0-8,-1 0 1,1 0 0,-2 0-12,2 0 1,-8 0 0,1 0-27,1 0 1,3 0 0,2 0 11,0 0 1,0 0 0,1 0 0,-1 0 10,0 0 1,0 0-1,1 0 1,-2 0-3,2 0 1,-1 0 0,2 0 0,3 0-8,2 0 0,-6 0 1,-6 0-7,8 0 0,-4 0 0,8 0-34,-4 0 0,-3 0 5,0 0 1,-7 0-32,1 0 331,-9 0-154,4 0 599,-9 0-420,-9 0-579,-3 0-148,-8 0-35,0 0-228,8 0 713,4 0 0,-1 0 0,-3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9:47.382"/>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AB008B"/>
    </inkml:brush>
  </inkml:definitions>
  <inkml:trace contextRef="#ctx0" brushRef="#br0">1029 343 7237,'11'-2'-1089,"-4"-4"1119,-5 4 0,-2-10 0,2 8 93,5-3-61,-5-8 0,10 12 13,-6-4-76,-4 5 1,7 4-1,-9 5 20,0 6 0,0 5 0,0 2-10,0 1 1,0-1 0,0 0 0,3 0 10,4 1 0,-3-2 1,9 0-1,1-4 1,-3-1 1,7-7 0,-5 3-1,3 2 3,-3-1 1,6-6-1,-6 2-8,5-6 1,-5 6 0,1 0-22,2-3 0,1-4 0,2-7 6,-7-5 0,4 0 0,-6-2 0,0-1-27,6-3 0,-4-2 1,-2-1-1,2 2 4,-1-2 0,-4 4 1,4 0-1,-2 4 26,-4-2 1,-1 3-2,3-1 16,-5 9-133,6-6 109,-8 10 1,3 3 5,4 4 1,-5 3 14,5 11 0,-5-1 1,-2 0-1,3 0 0,1 1 1,2-2 1,3 8 0,-4 1 0,2-4 8,-3-2 0,6 6 1,-2 0-1,1 1-13,0 0 1,-2 6 0,-5-6 0,3 2-14,1 5 1,1-5 0,-7 0 0,0 0 3,0 2 0,0-7 0,0 5 1,0 1 21,0-1 0,-7-6 0,-1 2 0,-4-5 25,-4-1 0,-1-2 1,-4 2-1,1-1 4,-1 0 0,-7-7 0,-4 1-55,1 2 0,-7-8 0,7-1 0,0-5 0,1-2 15,1 0 1,13 0-1,-4 0-17,2 0 1,2-2 0,3-5 0,6-5-30,4-7 1,3-1-1,0 0 1,0 0-15,0-1 0,7-5 1,3-1-1,-1 2 26,0 3 0,4 2 0,-4-1 0,0 2-50,0-2 1,7 8-219,-3-1 1,5 12 108,2 2 1,-7 7 0,-1 8 177,-3-1 0,6 0 0,-3 5 0</inkml:trace>
  <inkml:trace contextRef="#ctx0" brushRef="#br0" timeOffset="312">2340 667 8355,'20'0'-2116,"-8"0"2036,6 0 1,-16 2 79,4 5 0,-4-6 0,-2 8 0</inkml:trace>
  <inkml:trace contextRef="#ctx0" brushRef="#br0" timeOffset="450">2381 969 6853,'19'0'0,"2"0"0,-1 0 0</inkml:trace>
  <inkml:trace contextRef="#ctx0" brushRef="#br0" timeOffset="1297">3571 605 8061,'0'-12'-622,"0"-2"1,0 7-1,2-4 919,5 2 0,-2-5-356,7 7 1,-5 2 25,7 5 1,-2 1 0,0 6 28,-5 7 0,-4 3 1,-3 4-1,0-2 0,0 2 0,0 6 0,0 2 0,0 1-17,0-2 0,0 6 1,0-5-1,0 0-81,0 1 0,0-1 0,0-5 44,0 2 0,6 2 58,1-8 0,8 1 0,-3-2 0</inkml:trace>
  <inkml:trace contextRef="#ctx0" brushRef="#br0" timeOffset="1760">3551 565 6069,'20'-8'1079,"-6"3"-1334,-2-9 1,0 7 0,4-3 195,-3 1 0,1-1 0,6 6 107,0-3 1,-6 1-1,-1 6 1,0-2-5,-1-5 0,5 5 0,-3-5 0,3 4-25,4 3 0,6 0 0,-1 0 0,0 0 11,-4 0 1,-1 0 0,-2 0 0,1 0-36,1 0 0,-2 3 0,2 1 0,-1 6-4,0 0 1,0 1 0,1 6 0,-1-5 2,0 5 0,-2 0 1,-4 4-1,-8-2 4,-3 2 1,3-1 0,0 1 0,-1-2 21,-3 2 1,-11-1-1,-6 0 1,-8 0 11,-4 1 1,-8-2-1,3 2 1,-1-1-25,-1 0 0,0 0 0,-5-2 0,-2-2-35,1-2 0,2-9 0,2 7 0,2-3-49,-2-4 0,4 4 1,1-3-1,2-2-404,5-1 480,10-3 0,-5 9 0,9 3 0</inkml:trace>
  <inkml:trace contextRef="#ctx0" brushRef="#br0" timeOffset="2275">4378 767 8198,'7'-14'-376,"1"4"1,4-2 233,4 1 0,1 6 1,4-1-1,-1 4 81,0 2 1,-2-2 0,-2-3 0,-3-2 87,3 2 0,-5 3 0,0 0 0,0-3 10,1-1 0,-5-3 1,5 5-1,2-6-20,-2 0 1,5 3-143,-3-7 0,-6 7-28,-1-5 0,-5 5 125,-2-7 1,-9 9 0,-4-2 35,-5 5 0,5 2 0,-1 0 0,-2 0 27,-1 0 1,-4 2 0,1 5 0,0 5-12,0-1 1,-7 7 0,0-5 0,5 5-5,6 3 1,1-2 0,5 2 0,1-1-2,1 0 1,1 0 0,9 1 24,5-2 0,6 2 0,12-3-54,2-5 0,9 2 0,-3-8 1,5-2-82,3-3 0,6-2 0,-1 0 0,0 0 91,-4 0 0,-1 0 0,-1 0 0</inkml:trace>
  <inkml:trace contextRef="#ctx0" brushRef="#br0" timeOffset="2580">5043 605 7729,'0'-10'-1331,"3"1"1327,4 9 0,-5 2 1,5 5 38,-5 6 1,1-2 0,0 3 0,4 1 32,-2 4 0,-3 7 0,-2 3 1,0 1-18,0-1 1,2 7 0,3-3 0,2 5-1,-3 3 0,-2-1 0,0 1 0,2-1-130,3 0 1,0 0-1,-7 0 1,0-2 8,0-4 0,0 4 0,0-6 0,0-1-22,0-4 0,0-4 0,0-3 0,0-1-92,0 2 0,-2-7 184,-5-1 0,5-9 0,-7 6 0</inkml:trace>
  <inkml:trace contextRef="#ctx0" brushRef="#br0" timeOffset="2916">4922 807 8032,'9'-21'0,"5"-5"-456,4 0 1,2 1-1,-2 9 1,-2 2 459,-3-1 0,-2 4 0,5-1 0,-3 2 22,3-2 1,4 5 0,5-3-5,2 1 1,6 2-1,-4 7 1,4 0-23,2 0 0,4 0 0,-1 0 0,-3 0-19,-1 0 0,-10 9 0,3 1 1,-4 4 3,-3 0 0,-2-1 69,-5 8 1,-6-2-1,-14 0 1,-6-4-28,-5-1 1,-9-10 0,-2 5 0,0-3 27,-1 1 1,-3 0-1,4-7 1,0 0-107,-1 0 1,1 0 0,5 0 0,-3 0-298,2 0 348,-6 0 0,-1 0 0,-8 0 0</inkml:trace>
  <inkml:trace contextRef="#ctx0" brushRef="#br0" timeOffset="3317">5608 686 8029,'12'0'-2283,"5"0"2283,-3 0 0,-2 0 80,0 0 1,0-2 0,4-3 0,-6-3 19,0-3 1,4 4 0,-6-5 0,1 2-110,0-2 1,7 5-116,-3-5 1,3 5 15,-3-7 134,-4 9 1,-18-4 0,-4 9 40,-5 0 0,-9 0 1,1 0-1,0 0 61,4 0 0,1 2 0,2 5-103,-1 7 0,6 3 0,3 4 11,2-1 1,3 1 0,8-2-1,4 0-116,8-7 1,4 5 0,2-8 0,2 0-20,5-1 1,-5-1-1,7-5 1,-1 3-101,-1 2 0,8 0 199,-1-7 0,-5 0 0,1 0 0</inkml:trace>
  <inkml:trace contextRef="#ctx0" brushRef="#br0" timeOffset="3767">6133 646 6223,'9'-11'88,"5"4"1,3 5-1,4 2-149,-1 0 0,-1 2 0,2 5 52,-1 6 1,-9-1 0,-4 1 56,-4 2 0,-3-3 39,0 2 1,0-8 107,0 8-303,0-1-8,0 7 105,-10-8 1,8-5 0,-5-14 0,5-7 3,2-4 0,-6 5 0,-1-1 0,2-1 10,3-4 1,2 0-1,0-2 1,2 1 2,5-1 1,-2 9 0,8-2 10,3-1 1,1 3 0,4 1-4,-1 1 1,0 5 0,0 5-1,1 0 3,-2 0 1,8 0-1,1 0 1,-4 0-1,-2 0 1,-1 5-1,-4 5 1,-3 1-14,-7 4 0,2-3 0,-3 2 0,-1 1-30,-3 3 0,-2-4 0,0-1 1,0 3 2,0 1 0,0 4 0,0-1-577,0 0 600,0 0 0,9 1 0,3-2 0</inkml:trace>
  <inkml:trace contextRef="#ctx0" brushRef="#br0" timeOffset="4325">7303 667 8082,'0'-21'-626,"0"1"0,-2 2 0,-3 3 567,-2 1 0,-6 7 1,4-4 17,-2 2 1,-2 2 0,-8 7 0,2 0 84,-2 0 1,-6 0-1,-2 0 1,0 0-15,-1 0 0,-3 0 0,6 0 1,3 3 66,1 3 1,3 5-1,2 10-78,5-2 0,4-5 0,9 0 0,2 1-8,5 4 0,3-7 0,11 0 0,1-1-18,5 1 0,-2-9 0,6 4 1,1-4-3,-1-3 1,-6 0 0,4 0 0,-2 0 4,-1 0 1,2-7 0,-8-1-1,0-4 0,0-4 1,1-1 0,-4-4 0,-1 1-40,-3-1 1,-8-1-1,2-2 1,-5-6-13,-2-1 1,7 4 0,0-4-1,-4 0 24,0-1 1,-6 5 0,0-4 0,-7 2 32,-1 4 0,4-4 1,-3 2-1,-2 1-26,1-5 0,6 10 1,-2-6 53,6 4 0,1 3 0,0-1 101,0 2-82,0 7 23,0 3 0,-3 25 0,-1 5 17,-3 1 0,-7 7 0,7 0 0,1 1-36,-3-1 0,7 6 0,-5-3 0,5 1-8,2 1 1,0-9 0,2 4 0,3-3-56,1 1 0,7 3 1,-4-6-1,3 3-28,3-2 0,1-3 1,0-2-1,-3 1-107,3-2 1,2 2 0,2-1-1,0-2 145,1-5 0,-2 5 0,2-6 0</inkml:trace>
  <inkml:trace contextRef="#ctx0" brushRef="#br0" timeOffset="4714">7687 707 5754,'11'-2'336,"-5"-5"0,3 2-349,-2-9 0,2 11 1,-4-6 42,1-1 1,3 6-37,-2-9 1,-5 6-49,5-7 1,-2 0 0,-1-5 51,2-2 1,1 8 0,-7-1 58,0-1 1,-2 6-41,-5 2 1,-4 5-7,-9 2 1,2 9 0,2 4-8,3 5 0,9 2 0,-3 1-23,5-2 1,2 2 0,2-1-31,5 1 1,3-4 0,11-1-1,1-2-220,6 1 269,-6-6 0,25 8 0,-4-5 0</inkml:trace>
  <inkml:trace contextRef="#ctx0" brushRef="#br0" timeOffset="5149">8110 667 7923,'-9'-12'-1831,"7"-5"1877,-5 3-61,5 5 0,4-1 32,5 10 1,-5 3-1,7 1 58,0 3 1,-7 2 0,7-4 7,0 2 1,-6 1-1,6-3-43,-1 2 0,-6 2-223,5-2 12,-4 3 103,-3 11 62,-10-11 0,8-10 1,-4-12-4,4-7 0,10 0 0,6 0 0,4 4-6,2 1 0,0 0 0,0-5 1,-2-2-1,-4 1 0,4 6 0,-5 4 86,5 1 0,-5-5 0,1 7-24,2 3 1,1 2-1,2 4 1,-4 2-32,-1 3 1,0 7 0,3-5 0,-1 1 31,-3 7 1,-6-6 0,7-1 0,-2 2-34,0 0 0,-1-2 1,-6 6-1,3-4-58,4-3 0,-8 6 1,5-1-1,-2 3-123,-1 4 1,8-8 165,-7 1 0,8-1 0,-3 7 0</inkml:trace>
  <inkml:trace contextRef="#ctx0" brushRef="#br0" timeOffset="5468">8917 323 6506,'9'-11'-121,"5"4"1,3 5 169,4 2 0,-11 9 0,-3 5 7,-4 3 1,-3 4 0,0-1 0,0 0-24,0 0 0,-3 1 1,-1-2-1,-3 2-36,3-1 0,2 2 0,2 3-14,0 2 0,0-1 0,2-7 0,2-3-83,3-3 0,0 1 0,-7 5 24,0 2 1,-3-8 0,-4 1-110,-5 2 1,-7-6 184,0 4 0,-2-9 0,1 4 0</inkml:trace>
  <inkml:trace contextRef="#ctx0" brushRef="#br0" timeOffset="5680">8795 586 8157,'-10'-3'-358,"3"-4"0,14 5 1,6-5-1,5 5 304,2 2 1,8-1-1,1-4 1,2-2 82,5 3 0,2 1 0,2 1 0,0-3-20,1-2 0,-1 2 0,3 5 0,1 0 15,3 0 0,1 0-24,-8 0 0,10 0 0,1 0 0</inkml:trace>
  <inkml:trace contextRef="#ctx0" brushRef="#br0" timeOffset="6596">7928 1978 6283,'0'19'-52,"0"-5"0,0 0 0,2 1 75,5 3 0,-2-5 0,9 1 16,1 2 0,3-5 0,4 2 0,4 4-23,0 0 1,1 4-1,-7-2 1,0 3-42,1 6 1,-1-6 0,0 5-1,-2-2 3,-4 2 0,3-5 1,-3 5-1,1-5-138,-1-1 1,4-8 159,-5 1 0,5-1 0,2 7 0</inkml:trace>
  <inkml:trace contextRef="#ctx0" brushRef="#br0" timeOffset="6926">8533 1997 8124,'0'12'-962,"0"-1"869,0-4 0,0 4 0,0 12 0,-2 1 32,-4 3 0,2 3 1,-10-4-1,-4 5 57,-7 1-1,1 6 1,-8-5 0,1 3-22,-1-2 1,5 2 0,-4-7 0,2 3-24,4 3 1,3-3 0,2-1 0,2-1 48,4-6 0,6-2 0,8-1 0</inkml:trace>
  <inkml:trace contextRef="#ctx0" brushRef="#br0" timeOffset="7534">9219 2361 8355,'-9'-11'-2276,"6"-1"2167,-11 6 1,0 2 0,-6-8 108,0 3 0,0 0 20,-1 3 1,1-3 0,0-8 239,0 5 0,0 7-210,0-2 1,0 5-1,-1 2-23,2 0 1,5 0-1,0 0-9,-1 0 0,-4 7 0,2 2 1,1-1 12,3 1 1,6 8 0,-4-5 7,1 7 1,2 0 0,4 2 2,-3-1 1,2 1-43,12-2 1,3 0-1,11-7 19,-1-5 1,1-2 0,-2 0-24,2 1 0,-1 1 0,1-7 0,-4-2-81,-3-5 1,3 3 25,-3-10 0,-2 3 0,-2-5 0,-1 2 10,-4-1 0,4 4 0,-2-3 104,-2-1 1,-4 3 107,-1 0-19,0 7-178,0-4 1,0 11 0,2 3-112,5 2 0,-2 8-9,8-2 0,0 2 0,6 2 154,-6-4 0,14 0 0,-5 8 0</inkml:trace>
  <inkml:trace contextRef="#ctx0" brushRef="#br0" timeOffset="8134">9441 2421 6338,'14'-2'150,"0"-3"-127,1-1 0,-3-7 0,1 3-38,2-1 1,-3 5 0,0-8 34,-4-2 0,1-1 0,-5-4 0,3 1-29,-2-1 1,-3 2 0,-2-1-1,-2-1 4,-5 2 0,2 0 1,-6 4-1,1 4 0,-2 1 0,-2-3 0,-6 7 2,0 1 1,0 3-1,-1 2 0,2 2 2,-2 5 0,10 4 0,4 9 24,5 0 1,2 1 8,0-2 0,0 2 0,2-3-25,5-5 1,-2-5-1,8-5 1,3 1-15,1 3 1,-1 0 0,2-7-1,5 0-12,-1 0 0,1 0 1,-3 0-1,0 0-5,0 0 0,0-2 1,0-3-5,0-2 0,-6 0 0,-3 6 1,0-3-16,0-3 0,-4 0 121,7 7 0,-1 0 1,8 0-31,-2 0 1,-5 0-1,-1 0 1,1 2-33,-3 5 1,4-2 0,-8 7-88,-2 5 1,-3 0-1,-2 4 27,0-2 0,0 2 0,0-1-8,0 1 0,2-2-124,5 2 0,-2-1 176,8 0 0,1 0 0,5 1 0</inkml:trace>
  <inkml:trace contextRef="#ctx0" brushRef="#br0" timeOffset="8410">10127 2280 8181,'21'0'-1425,"-8"0"1411,1 0 0,-10 10-19,3 2 1,-6 0-1,-1 2 10,0 1 0,0-4-73,0 3 0,0-8 1,-1 5-323,-6-1 418,5-3 0,-16 1 0,7 3 0</inkml:trace>
  <inkml:trace contextRef="#ctx0" brushRef="#br0" timeOffset="8554">10168 2038 8355,'-12'-27'0,"5"1"-180,6 0 230,-8 13 1,7-5-595,-5 5 1,7 4 543,7 2 0,-5 14 0,7 5 0</inkml:trace>
  <inkml:trace contextRef="#ctx0" brushRef="#br0" timeOffset="9126">10793 2280 7921,'11'-9'-962,"6"4"1,-9-5 720,3 1 303,-6 2 1,4 5 0,-11-5 148,-5-6 0,-5 1 0,-7 1-98,-2 2 0,8 3 0,-1 6-109,-1 0 0,4 0 1,-3 0 101,-1 0 0,-4 8 0,0 3-201,-2 1 1,8 5-1,2-3 57,1 3 1,3 4-1,7-1 56,0 1 1,0-2 0,0 2 2,0-1 1,3 1 2,4-2 1,-3-7 0,10-5-12,1-5 0,4-2 0,0 0 0,2 0-18,-1 0 1,-1-7-1,0-2 1,-3-3-44,-3-3 1,-6 4 0,4-3-12,-2-1 1,0-1-1,-5 1 12,3 1 1,0 7 25,-7-6 0,-2 9 39,-5-3 25,4 4 1,-6 13-13,9 2 0,0 0 0,0 2-30,0 1 1,3 1 0,3-1 0,6-1-52,0 2 0,5-6 0,-3 2 0,3-1-92,4 0 0,-1-7 0,0 3-97,0-4 239,1 6 0,-2-7 0,1 7 0</inkml:trace>
  <inkml:trace contextRef="#ctx0" brushRef="#br0" timeOffset="9756">11116 1937 8355,'-11'-19'0,"4"-2"-1141,4 1 870,13-1 0,-8 9 0,7 0 72,0 3 0,-5-5 163,10 8 138,0-10 23,-4 14 0,2-8 0,-8 13-112,3 4 1,2 4 0,-4 9-6,1 1 0,3-2 0,-4 2 0,2 1-7,-3 5 1,1-4 0,-2 6-1,4-3 9,-2 2 1,-3 5-1,-2-4 1,0 0 22,0 0 0,0-1 0,0-9 0,0 3-19,0 6 0,0-6 0,0 5-30,0-4 1,0-4-34,0 2-7,9-1 15,-6 1 0,7-19 46,-3-9 1,-2-9 0,9-4 24,1-1 1,3 4 0,2 1 0,0 5-15,0 2 0,3 2 1,1 7-1,3-2 23,-2-5 1,-3 5-1,-1-5-2,-1 4 1,1 6 9,-2 4 1,-5-3 0,-3 10-33,-2 1 1,0-6 0,-4 1-8,2-1 1,-2 1 13,-5 11 0,0-8 0,-2-2 9,-4-1 1,-5-3 0,-10-5-1,1 2-8,1 2 1,-11 1 0,-6-7-1,-7 0-27,-3 0 0,1 0 1,9 0-1,5 0 21,1 0 1,3 0-1,8-2-148,-2-5 0,9-3-82,6-11 1,6 1-1,6-1 213,8 2 0,13-2 0,5 1 0</inkml:trace>
  <inkml:trace contextRef="#ctx0" brushRef="#br0" timeOffset="10146">11822 1715 7922,'0'-20'-907,"-2"7"0,-3-1 893,-2-1 0,1 3 68,6-1 0,8 2 37,6-3 0,-2 5 154,1 9-169,0 0 1,-1 2 0,-4 5 0,-1 7 7,0 4 1,0 3 0,-7 5 0,0 0-39,0-1 0,0 7 0,0-1 1,0 3-24,0-1 0,0-2 0,0 5 1,0-5-29,0-1 0,7 4 1,0-5-1,-4 0-30,0 0 0,3-2 0,1-5 0,-2 3 2,-3 2 0,-2 0 0,0-8 1,0 2-111,0-1 0,7 1 0,0-2 0,-3 2-376,-2-1 519,-2 1 0,9-2 0,3 2 0</inkml:trace>
  <inkml:trace contextRef="#ctx0" brushRef="#br0" timeOffset="10593">12225 2259 7023,'14'0'-679,"0"0"592,1 0 0,-4 0 304,3 0 8,-1 0 1,8 0-196,-2 0 1,2 0-1,-1 0 1,1 0-37,-2 0 1,-5 0 0,-1 0-1,3-1 71,1-6 0,4 3-287,-1-10 1,-2 1 227,-4-8 0,-8 4 0,-11 1 8,0 2 0,-12 9 1,4 0-1,-7 0-10,-7-2 1,4 5 0,-3-5 0,4 5 1,1 2 0,1 2 0,-1 2-11,2 3 0,5 7 1,2-6-1,2 2 12,-2-1 0,-1 6 0,-5-1 112,4 4 1,5 2-1,9-1-82,0 2 0,0-1 0,0 1 1,3-2-25,3 2 0,6-8 0,8 1 0,0 2-10,0 1 0,1-5 0,-2-3 0,2-3-4,-1 1 0,1 0 1,-2-7-1,1 0 4,1 0 1,-7 0 0,-2 0-1,5 0 7,0 0-10,4 0 0,-2 0 0,2 0 0</inkml:trace>
  <inkml:trace contextRef="#ctx0" brushRef="#br0" timeOffset="14748">1513 4762 7468,'0'-20'-487,"0"-1"1,3 7 507,4 2 1,-4 5 0,11-5 24,2 4 0,-6-6-58,4 7 1,0 0 0,6 5 0,1-3 21,-2 0 0,2-2 0,-1 7 1,-1 0-2,2 0 0,6 0 0,0 0 1,-2 0-25,-3 0 1,1 0 0,1 0 0,0 2 9,-5 5 0,0 1 0,-7 8 0,-1-2-8,-4 1 1,-4 3-1,-3 2 1,0 3 3,0 4 0,0-5 0,-3 4 0,-1-3-22,-3-3 1,-7 1-1,5-2 1,1 2 5,-2-1 0,-6 1 0,6-2 0,-4 2 12,0-1 1,1-6-1,-7-4-8,0-1 1,6-2-1,1-7 28,-3 0 1,7-2 0,2-5-5,5-6 0,2-5 0,0-2 0,0-1-33,0 2 0,7-2 1,2 1-1,2-1 8,4 2 0,4-2 0,1 4 0,0 1 12,0 3 0,-2-1 0,-2-5 0,-3 7 35,4 5 0,-7-2 0,1-1 24,-1 0 1,5-2 0,-4-4-41,1 4 1,3 5 0,-6-5-5,3 4 0,-5-6 0,3 5 5,-1-3 0,5 7 44,-8-9-20,1 9 1,-10-4-34,-2 9 0,-5 9 0,-6 3 19,4-2 0,7 8-21,-2-4 0,5 4 1,2 2-1,0 0 22,0 1 1,0-8-1,0 0 1,0 2 17,0 4 1,0 1 0,0 0-12,0 0 0,9-6 1,4 0-12,5 1 0,2-4 0,1 1-86,-2-4 1,9 8 0,-1-4-74,-3-2 0,-1 2 142,-3-5 0,-1-5 0,2 7 0</inkml:trace>
  <inkml:trace contextRef="#ctx0" brushRef="#br0" timeOffset="15040">2764 4762 8355,'8'-12'-1227,"-3"2"1091,9 3 1,0 4 0,5-4 192,1 5-433,-8 2 0,-3 9 376,-9 5 0,0 4 0,0 1 0</inkml:trace>
  <inkml:trace contextRef="#ctx0" brushRef="#br0" timeOffset="15193">2905 5024 5901,'20'0'0,"1"0"0,-2 9 0,2 3 0,-1 7 0</inkml:trace>
  <inkml:trace contextRef="#ctx0" brushRef="#br0" timeOffset="19453">5184 4983 8355,'10'12'-2156,"-8"-3"2195,7-9 19,-9 0 0,0 2-34,0 4 0,7-1 0,-1 9-13,-1 1 0,-1-4 0,1 3-9,2 1 1,9 4 0,-3 0 1,-2 2-8,2-1 0,-9-6 66,3-1-52,-4-9 0,-3 3 0,0-14-9,0-6 0,0-5 0,2-2 0,3-1 6,2 2 1,5-2 0,-2-1 0,1-2-15,4-4 0,4 8 0,-1 6 0,-3 2 10,-1 0 1,-1-4 0,7 10-1,0 2-3,1 1 1,1 3 0,3 0 0,2 0 1,-1 0 0,-5 3-2,-1 3 1,-6-2 0,-4 10 0,2 0-2,-1-4 0,-6 9 1,3-6-1,-1 5-56,0 3 0,2-6 0,-4 3 0,2 4-54,-4 0 1,6 1-1,-2-3 111,-2 0 0,-3 0 0,-2 1 0</inkml:trace>
  <inkml:trace contextRef="#ctx0" brushRef="#br0" timeOffset="20026">6497 5064 8355,'10'-9'0,"-3"-4"-538,-5-5-614,8-2 990,-8-1 1,-2 4 0,-12 1 125,1 2 0,-7 10 1,5-5 80,-5 0 1,-3 7 0,2-8 0,-2 4-13,1 0 0,0-1 0,0 7 1,-1 0-28,2 0 0,-2 2 0,1 3 0,-1 3-15,2 3 0,-8 3 0,-1 6 1,6 1-2,6-2 1,1 2-1,8-1 0,3 1 1,1-2 0,3 1 4,0 1 0,10-10 1,3-5-1,7-1 20,7 1 0,-2-3 0,6 4 0,0-5-14,1-2 1,-5-7 0,7-2 0,-1-2 9,-1-5 1,3 0 0,-8 1 0,-2 1 1,-3-1 0,-3-3 0,-4-4 0,-4-4-14,-1 0 0,-5-1 0,-5 4 1,0-1-36,0-3 1,0-6 0,0 3 0,-2 1 4,-4 0 1,2-4 0,-8 6 0,1-1 34,0-1 1,4 7 0,-7-3 0,2 8-5,0 3 0,-6 0 19,5-6-18,-6 1-21,8 7 0,3 5 0,8 14 20,0 6 1,0 5 0,0 2-1,0 3 12,0 4 1,6-3 0,1 8 0,-3-3 28,-2-5 1,5 5 0,0-1 0,0-4-16,1-2 0,-3 1 0,7 2 1,-1 2-85,-1-2 0,-3-4 1,7 0-1,1-1-87,4 1 145,0-2 0,2 2 0,-1-1 0</inkml:trace>
  <inkml:trace contextRef="#ctx0" brushRef="#br0" timeOffset="20706">6900 5004 8355,'9'11'-602,"-7"-2"0,9-9 646,-4 0 0,-3 0 0,10 0 0,-1-3-293,-2-3 1,7 3 0,-4-3 117,4 4 1,-5-5 0,-2-2 129,-1-3 0,-3 5 0,-7-5-12,0-4 0,0-2 31,0-3 0,-3 2-12,-4-2 0,-4 11 0,-9 3-5,-1 4 1,7 3 0,2 0 3,-4 0 1,-2 3 0,0 4-11,5 5 0,4 0 0,9 2 0,0 1 4,0 3 1,0 2 0,2-2-1,3-3 10,1-1 0,10-2 0,-2 3 1,5-4 7,8-1 0,3 2 0,6-2 0,-3-1-21,3 0 1,2 4-1,3-6 1,-3-3-16,-5-1 0,5-3 1,-7 0-1,1 0 11,-6 0 1,2-10 0,-6-2-1,-4-7 12,0 0 1,-2-2 0,-1 1 0,-4-1-1,-1 2 0,2-4 1,-5-2-1,-2-1-2,-3 0 0,-2 11 0,0 1 15,0-2 0,-2 1 2,-5 1 1,5 7-5,-4 14 1,4 5 0,2 8-1,0 0 15,0 0 0,0 3 0,0 1 1,0 5 1,0 2 1,0 4 0,0 3 0,0-2-11,0-2 1,5 1 0,5 10 0,-1 2-17,0-2 0,-2-3 0,-5-1 0,2-3-34,3-5 1,0 6-1,-7-8 1,0 0-67,0-3 1,7-6 0,0-2 0,-3 0-48,-2 0 0,-2 0 141,0 0 0,0-8 0,0-3 0</inkml:trace>
  <inkml:trace contextRef="#ctx0" brushRef="#br0" timeOffset="21003">7424 5004 8355,'14'-35'-1405,"-1"2"1166,-9 9 0,15-5 0,-6 8 225,5 1 1,4 2-1,2 3 1,4 3-29,-4 3 0,5 2 0,1 7 1,-1 0 69,0 0 0,-2 0 0,-7 0 0,0 0 13,1 0 1,-2 0 0,0 2-18,-6 5 0,-2-2 0,-6 9-6,2 1 1,0-4-1,-7 3-25,0 1 1,-3 2 0,-4-2 0,-6-4-2,-5-2 1,-3 1 0,0-6-1,-5 2-32,0-1 1,-8-3 0,7-2 0,2 0-32,3 0 1,2 0 0,0 0 70,0 0 0,-1 0 0,2 0 0</inkml:trace>
  <inkml:trace contextRef="#ctx0" brushRef="#br0" timeOffset="21402">8090 4883 7333,'14'0'-646,"-2"0"0,-5 0 564,7 0 0,-7 0 65,6 0 1,1-2-1,6-3 77,0-2 1,0-8 45,0 1 0,-8 3-72,-6-2 0,-4-1-38,-2-7 0,-8 8 0,-6 2 3,-4 2 1,-2 3 0,0 6 0,0 0 33,0 0 1,6 0 0,0 0 48,-1 0 1,-3 2-78,-2 4 0,8 6 0,6 7-1,3 2 0,3-1 0,3 0 1,1 0-12,3 1 1,8-2 0,-1 0 0,4-4-38,2-1 1,7-7 0,0 4 0,-2-3-10,-3-3 0,-2 4 0,0-2 0,1-2-61,-2-3 0,2-2 114,-1 0 0,9 0 0,3 0 0</inkml:trace>
  <inkml:trace contextRef="#ctx0" brushRef="#br0" timeOffset="21811">8574 4802 7925,'11'-9'-1320,"1"4"1451,-5-8 0,3 9 0,11-3-192,-1 5 1,-7 2 0,0 0 11,3 0 0,3 0 0,-2 2 56,-3 5 1,1 3 33,-8 11 1,0-1 3,-7 0 0,-7 0-65,0 1 1,1-8-300,6 0 216,0 1 47,0-3 1,0-11-1,0-13 82,0-6 0,0 7 0,0-2 0,1-2 1,6-2 1,5-2 0,7 2 0,2 2-22,-1 3 1,1 2-1,1-3 1,3 6 34,2-1 0,-1 6 1,-5-4-1,-1 5 0,0 2 1,-7 0-1,1 0 4,1 0 0,3 2-31,2 5 0,-6 3 1,-2 5-49,-3-2 0,4 0 0,-7 8 0,1-4-80,3-3 0,-2 5 0,8-7 0,-2 7-233,1 0 347,11 2 0,7-1 0,7 1 0</inkml:trace>
  <inkml:trace contextRef="#ctx0" brushRef="#br0" timeOffset="22361">9886 4842 8065,'0'-20'-446,"0"0"0,0-1 0,0 2 254,0-1 0,-9-1 135,-5 1 1,2 9 0,0 2-1,-5 2 60,0 1 0,-4-1 0,2 7 0,-2 0 26,1 0 0,-1 0 1,2 0-1,-2 0 31,1 0 1,0 2 0,2 4-49,4 8 1,-1 4-1,8 2 1,3 1-50,2-1 0,4-1 0,2 2 1,6-1 26,0 0 1,4-6 0,6-3 0,0-2 14,0-4 1,1-1 0,-2 1 0,2 1 2,-1-2 0,1-2 0,-4-4 0,-1-4 16,-3-7 1,1 1 0,4-1-1,-3-3 5,-1-2 0,-9-9 0,4 0 1,-3 1-42,1-4 0,0 1 0,-7-7 0,0 3-17,0-3 0,0-2 0,-3 0 0,-1 2-16,-3 2 1,-1 1 0,3-8-1,-4 3 24,-3 5 1,8-3-1,-2 8 1,1 4 18,-2 2 0,5 8 0,-7 3 1,2 0 1,0 0 1,-8 6 15,1-2 1,4 5-1,-2 4 1,0 3 13,1 2 1,7 8 0,-2-1 0,3 6-3,3 7 0,0-3 1,0 10-1,0-1 4,0 0 0,7 5 0,1-5 0,1 5-14,1 3 0,4-2 0,-6-1 0,3-2-8,5-1 1,2-2-1,3 5 1,-2-2-96,2-3 1,-1-1 0,-1 3 0,2-3-387,-1-3 471,0-2 0,9-7 0,3 1 0</inkml:trace>
  <inkml:trace contextRef="#ctx0" brushRef="#br0" timeOffset="22782">10370 4862 8355,'2'12'-1808,"4"-5"1701,-4-5 0,15-4 1,-8-3 23,1-2 0,-5-2 0,4 3 67,0-8 0,-6 3 0,4-2 27,-5-3 0,-2 4 1,0-1 40,0-3 1,-9 5 0,-5 0-20,-4 2 0,-2 2 0,0 7 0,-1 0 12,2 0 0,-2 0 0,1 0 12,-1 0 1,2 2 0,0 5-23,7 7 1,2 4-1,10 1-29,0 2 1,3-1-1,1 0-35,3 0 0,10-1 0,2-4 0,5-2-76,0 4 1,6-7 0,-1 2 0,0-1-17,0-1 0,5-5 121,-7 2 0,9-5 0,-5-2 0</inkml:trace>
  <inkml:trace contextRef="#ctx0" brushRef="#br0" timeOffset="23182">10793 4781 8355,'-11'-8'-387,"2"-3"-22,18-1 0,2 4 281,10 8 1,-2 2 0,2 2 0,-4 5 100,-3 2 0,2-4 0,-8 4 0,2 0 67,-1 1 1,-2 1-1,-7 7-22,0 0 0,0-6 0,0 0 8,0 1 0,-2-6 0,-3 0 75,-2 0-88,-9-7 1,14 5 0,-4-14-67,3-6 1,3-6 0,3 0 33,3-2 1,3-6 0,7 1 0,-3 3-70,3 8 0,-5-4 1,2 7 45,3-7 1,3 2 0,0 3 13,1 7 1,1 5 0,-2 2 141,2 0 0,-1 0 0,1 2 1,-4 5-118,-3 7 1,3-4 0,-5 4 0,2 2-12,-2 2 0,-5 1 1,5 2-1,-1 1-70,0 6 0,-4-6 0,4 4 1,1-3-34,-2-3 0,4 1 117,6-2 0,0 10 0,0 4 0</inkml:trace>
  <inkml:trace contextRef="#ctx0" brushRef="#br0" timeOffset="23482">11681 4519 8355,'0'-13'-1675,"0"-1"1602,0 10 0,9-4 1,4 8 96,6 0 1,-7 1-1,0 6 47,-3 7 0,5 3 1,-6 4-49,4-2 0,-8 9 1,3-1-1,-5-1-42,-2 3 1,6-6-1,1 6 1,0-2 5,2 0 0,-4 0 0,5-5 0,2 1-47,-1-3 0,-4 5 0,4-12-107,-2 5 1,0 0 0,-4-2 77,2-4 1,-4-7 88,-9 2 0,-5-5 0,-10-2 0</inkml:trace>
  <inkml:trace contextRef="#ctx0" brushRef="#br0" timeOffset="23648">11681 4762 8127,'-18'-3'0,"5"-4"-711,6-5 1,5 0 696,2-2 1,15 10 0,5-2 0,5 3 8,5 3 1,-6 0 0,10 0 0,1 0-14,3 0 0,3 0 0,-1 0 0,3 3-180,3 3 1,4-2 197,4 10 0,4 0 0,-6 6 0</inkml:trace>
  <inkml:trace contextRef="#ctx0" brushRef="#br0" timeOffset="18406">4459 4781 6920,'2'-19'0,"4"1"-623,8 4 612,-5 5 0,3 11 1,-9 5 93,4 7 0,0 4-44,-7 1 0,2-5 1,3 0-1,2 1-35,-2 3 1,3 2-1,-1 1 1,-3-2-48,-2 2 0,5-1 0,3-2 0,-2-3-55,1-1 0,5 0 1,-7 6-1,-1-2 98,3-5 0,-7 15 0,7-6 0</inkml:trace>
  <inkml:trace contextRef="#ctx0" brushRef="#br0" timeOffset="18686">4419 5185 8355,'-12'0'-2482,"-7"0"2477,18 0 122,-8 0 0,11 0 0,5 0-17,6 0 0,6 0 0,-2-2 1,1-2-21,2-3 0,-4-3 1,11 6-1,-3-2-69,4 1 1,-6 1 0,7-1 0,-2-2-159,0 3 1,-1 1 0,-5 3 1,-1 0 1,1 0 144,-2 0 0,-7 0 0,-3 0 0</inkml:trace>
  <inkml:trace contextRef="#ctx0" brushRef="#br0" timeOffset="18975">4276 4781 6421,'21'-10'80,"1"1"0,4 6 0,2-1-138,4-3 1,-6-1 0,8 3 0,3-2 42,0 2 0,-3 3 1,0 2-1,-1 0-55,-1 0 0,3 0 0,-6 0 0,0 0 70,1 0 0,6 0 0,-5 0 0</inkml:trace>
  <inkml:trace contextRef="#ctx0" brushRef="#br0" timeOffset="24489">5709 6759 8355,'9'-20'-87,"-4"9"0,9 4-123,1 4 0,-4 3 0,3 0 1,1 0 158,4 0 0,0 10 0,2 2 0,-1 7-102,0 0 1,7 9 0,2-1-1,0-1 153,1 4 0,6-5 0,-3 6 1,3 0-42,-3 0 1,3-3 0,-7 3 0,0-2-35,1-5 0,-3-1 0,-8-3 1,2 1 74,-1-2 0,0 2 0,0-1 0</inkml:trace>
  <inkml:trace contextRef="#ctx0" brushRef="#br0" timeOffset="24753">6536 6759 6514,'-10'9'5,"0"1"0,8 11 1,-3 1-15,-2 6 0,-1-4 1,4 7-1,-3 1 1,2-1 0,-4-4 0,2 5 0,1-1-93,-3 0 0,7-6 0,-5 2 101,4-5 0,-6 8 0,-1 1 0</inkml:trace>
  <inkml:trace contextRef="#ctx0" brushRef="#br0" timeOffset="25224">7141 7021 8082,'-19'0'-339,"5"-7"1,1-2 0,-3 1 302,-1-1 0,-4-5 0,1 7 43,-1 3 1,7 2-1,2 2 1,-4 0-91,-2 0 0,-3 0 1,2 0 89,-2 0 1,1 0 0,0 0 0,2 2 14,4 4 1,-1-1 0,6 9-17,-2 2 0,6 1 0,-1 3-18,4 0 0,4 0 0,4-1-5,8-6 0,3 2 0,4-8 0,-1-2-27,0-3 1,7-2 0,2 0 0,1 0-27,-1 0 1,-3 0 0,-5 0 26,-1 0 1,1-9 164,-2-5 0,-7-3 88,-5-4-486,-6 11 194,-1 0 0,0 13 0,0 4 20,0 5 1,7 7 0,2-2 0,0-1 61,1-2 0,14-1 0,-2 8 0</inkml:trace>
  <inkml:trace contextRef="#ctx0" brushRef="#br0" timeOffset="25934">7484 7202 8355,'12'-9'-486,"-3"6"-601,-9-11 960,0 9 0,8-11 1,4 8 45,-1-4 0,7 5 85,-4-5 0,2 5 36,-4-7 0,0 2 0,-7-3-3,2 2 0,-1 6 0,-6-6-49,0-3 0,6 4 0,1-1 22,-2-3 0,-3-1 0,-2-4-54,0 2 1,0 5-1,-2 2 1,-5 2 29,-6-2 1,-5 8 0,-4-3 0,-4 4 25,0 3 0,-1 0 0,6 3 1,2 1-9,-2 3 0,1 9 0,2-3 9,5 6 0,4-7 1,9 2 10,0 2 1,9-8 0,4-1-1,5-2 7,2 2 0,1-5 1,1 5-1,3-5-27,2-2 0,6-7 1,-4-2-1,0 0 8,1 0 0,3-4 0,-4 4 0,0 0-32,0 0 1,6-4 0,-9 3-4,-1-1 34,-2 7-5,-13-5 1,2 9-4,-5 0 1,-5 9-1,6 4 3,1 6 1,3 0 0,5 4 0,-1 2 4,-2 1 0,-3 1 0,5-7 0,-2 0 4,1 1 0,-4-4 0,1-1 0,-2-4 16,2-4 0,-5 6 0,5-7 20,4-3 1,-4-1-1,1-3-41,3 0 1,2-10-1,2-3 1,-2-5-39,-5-2 0,6 0 1,-7-1-1,7 1-45,0 0 0,2-7 0,-1 1 0,-2 1 36,-5 2 0,3 4 27,-9-2 0,0 8 40,-7-1 1,0 12-6,0 2 1,0 9 0,0 11-20,0 1 0,2-9 0,2 2 1,5 0-118,3-4 0,-5 9 0,3-5-91,-1 3 0,5 3 202,-7 0 0,8-8 0,-3-4 0</inkml:trace>
  <inkml:trace contextRef="#ctx0" brushRef="#br0" timeOffset="26136">8433 6618 7708,'-12'-21'-1618,"-3"1"1742,8 0 0,0 7 161,7-1-535,0 9 1,0-1 191,0 12 0,7 6 1,0 8 57,-2 0 0,5 0 0,2 1 0</inkml:trace>
  <inkml:trace contextRef="#ctx0" brushRef="#br0" timeOffset="27245">9078 6940 8094,'-11'-9'-768,"2"5"691,9-9 0,-6 6 0,-3-5 23,-3 4 0,5-6 0,-5 7 30,-5 3 1,0 1-1,-4 3 1,2 0-7,-2 0 0,1 0 1,-1 0-1,2 0 90,-2 0 0,1 10-38,-1 3 1,4 5 0,3 3-15,7-2 0,6 2 0,1-1-9,0 0 1,1-7-1,6-1 1,7-1-12,3 0 1,4-7 0,-1 3 0,1-5-26,-2-2 1,2 0 0,-1 0 0,1 0 10,-2 0 1,-5 0 0,-2-2-33,-4-5 1,6-4 74,-7-9 0,-10 0 18,-11 0 1,5 6 23,3 1-53,4 8 0,2-2 1,0 14 1,6 5-1,3 5 1,0-1 10,1-3 0,5-1 0,-4 4 0,3-3-16,-1 3 0,0-5 0,7 0 1,1 0-19,-1 1 1,7-8 0,0 2-1,-1-1 2,3 2 0,-6-5 1,4 5-1,-4-5-5,-3-2 0,-1-9 0,2-5 44,-1-3 1,-2-6 0,-3-1 0,-3-3 2,-3 3 0,5-6 1,-8 1-1,1 0-19,2 0 1,-7-6 0,5 6-1,-2-2-3,1-5 0,-4 5 0,7-2 0,-2-1-19,0 3 1,6-7 0,-6 6 0,-3 0 73,-1 6 1,-1-3-1,2 1 10,3 4 0,0 2 0,-9 1-66,-5 2 0,5 5-10,-5 0-205,5 10 0,2-2 190,0 12 0,0 5 0,0 10 0,0-2 18,0 2 1,0-1 0,0 1-1,0-2-5,0 1 0,6 8 0,1 0 1,-2 1 21,-3 0 1,-2 1 0,0-6 0,1 3-2,6-2 0,-4-3 0,4-1-16,-5-1 0,5-6 1,0-2 1,8-7 16,-1 2 1,3-5 0,4-4 10,-2-5 1,2-2-1,-1-6 1,1 3 31,-2 3 0,2-4 0,-1 4-45,1-3 1,-2 8-1,2-2 1,-1 4-15,-1 2 1,-5 2-1,0 2-15,1 2 0,1 11 1,-1-5-8,-1 7 0,-9 0 1,2 2-7,-5-1 1,5 1-1,-1-2 17,-2 2 0,-4-1 0,-7-2 0,-5-3 11,-7-1 1,-1-7-1,-3 5 1,-3-2-5,-8 2 1,-4-8-1,-2 3 1,-1-5 18,1-2 1,2 0 0,2 0 0,2 0-1,-1 0 1,6-2 0,2-3-1,4-4-4,3-2 0,2 4 1,3-6-74,1-3 1,9-1 0,-1-4 0,6 3-45,6 5 0,6-5 1,8 7-1,0-3 106,0 1 0,18-1 0,5-7 0</inkml:trace>
  <inkml:trace contextRef="#ctx0" brushRef="#br0" timeOffset="27557">10148 6456 8355,'11'-9'-297,"-4"-4"0,2 2-1005,-2-3 1184,-2 1 1,-2-8 0,4 2 40,7-2 0,3 8 156,4-1 1,-2 10 116,2-3 0,-1 4-129,1 3 0,-9 10 0,0 4 0,-3 3-27,-4 4 1,3-2 0,-1 4-1,-3 4-23,-1 6 1,-3-1-1,0 1 1,0 3-27,0 2 1,2 0-1,3-2 1,1-5-18,-1-1 1,-3 4 0,1-5 0,0-1-29,4 1 1,9-1 0,-4-8 0,1 1 27,0-2 0,0 8 0,8-2 0,-1-5 26,0-4 0,0-3 0,1 7 0</inkml:trace>
  <inkml:trace contextRef="#ctx0" brushRef="#br0" timeOffset="28007">10814 6859 7824,'13'0'-406,"0"0"1,-6 0 0,7 0 0,1 0 405,3 0 1,2 0-4,1 0 0,-1 0 97,0 0 1,-7 0 0,1 0-75,1 0 1,-4-2 0,3-3 0,-1-3-26,-1-3 0,-1 4 0,-6-6 16,2-3 1,-2 4 0,-5 0-12,0-5 1,-2 6-19,-4-2 0,-5 9 0,-10-3 21,1 4 0,1 3 0,-2 0 3,1 0 1,2 3 0,2 1 0,3 6 17,-3 0 0,-2-3 0,0 7 1,3 1 3,1 3 1,3 2-1,-4 1 1,3-2 6,3 2 0,2-1 0,7 3 0,0 1 12,0 3 1,0 0 0,0-7 0,0 0 12,0 0 0,2-2 0,5-2 0,9-5-4,8-1 0,1 2 0,9-5 1,0-2-34,-3-3 1,14 5 0,-7-1 0,0-1-105,-2-3 1,-2 5 0,4 0 0,-5 0-205,-6 2 0,2-8 0,-2 8 285,-2 1 0,-3-8 0,-2 7 0</inkml:trace>
  <inkml:trace contextRef="#ctx0" brushRef="#br1" timeOffset="62893">2179 5810 5902,'-13'0'8,"-1"0"0,7 0 22,-7 0 4,11 0-17,-16 0 0,17 3 1,-5 4 11,5 7 0,-5-4-20,1 4 1,-1 0 0,5 3-1,-3-1-2,-2-3 1,0 1 0,5 3 0,-1-1 7,-4-2 1,0-1 0,7 8 0,0-2-7,0 2 0,-7-1 0,0 0 0,2 0 5,3 1 0,2-2 0,0 3 0,0 4-5,0 0 1,0 3 0,2-3 0,3 0-8,2-1 0,2 5 0,-4-2 0,4 1 1,1 0 0,-3 7 1,5-2-1,-2 1-3,2 0 1,-1 3 0,4-4-1,-1 4 1,2 2 0,-1-1 1,2 2-1,-5-1 1,4 1 1,9-1 0,2 1 0,0-1 0,2 0 0,-4 5 1,9 1-1,-1-6 2,-2-3 1,8 13 0,-6-10-1,5 3-4,3 0 1,-3-3 0,-2 0 0,-3 1-2,3-1 1,-5 0-1,3 0 1,-1-2-5,-1-3 0,4 3 1,-7-7-1,0 3 11,0-1 1,7-9 0,-4 5 0,1-1 4,1-2 0,-3 1 1,5-6-1,-3-2-5,3 2 0,2 6 0,1-1 0,-4 2 0,-1 1 1,-3-7 0,6 7 0,-6-1-2,-2-2 1,5 1-1,-8-7 1,0 0 8,-4 1 1,-2-1 0,0-2 0,-2-3-7,-5-1 0,6-9 0,-9 4-18,2-1 1,6-6 0,-8 7-67,2 1 0,0-8-51,-6 5 1,-2-6-247,10-1 372,-10 0 0,6 9 0,-10 3 0</inkml:trace>
  <inkml:trace contextRef="#ctx0" brushRef="#br1" timeOffset="63275">3854 8272 8355,'0'12'-1737,"2"-4"1348,4-8 0,-2 0 414,10 0 1,0 0 34,6 0 1,-6 2 0,-4 5 0,2 4 45,-1 0 1,-6 7 0,3-4-52,1 4 0,-7 2 0,8 0 0,-3 1-33,-1-2 0,0 1 0,-3 1 14,3-2 1,-3 2 0,4-1-85,-5 1 1,-4-2 0,-5 2 32,-7-1 0,-6-2 1,-6-3-1,-8-1-55,-4 2 1,-2 2 69,-1 1 0,-8 2 0,-3-1 0</inkml:trace>
  <inkml:trace contextRef="#ctx0" brushRef="#br1" timeOffset="64419">3792 9765 8355,'0'-12'-2122,"0"-5"2111,0 14 1,0-4 0,3 12 52,4 2 1,-3 7 0,8-6 0,-2 3-21,2 6 0,2 7 0,5 5 0,0 0 5,-7 1 0,7 3 0,-5-4 0,3 2-37,3 5 1,1 2-1,-4 3 1,-1-3 8,-2-5 1,-7 3-1,3-7 1,0 1-23,-6-1 0,5 4 0,-1-6 0,2-2-57,-1-3 0,0-2 0,-4 1-123,1-2 203,1-7 0,2 6 0,2-7 0</inkml:trace>
  <inkml:trace contextRef="#ctx0" brushRef="#br1" timeOffset="64800">3894 9926 7960,'6'-21'-461,"1"2"0,2 5 0,-4 1 529,2-3 1,8 0-1,-2 1-53,5 1 0,3 7 0,1-3 0,3 0 5,2 6 0,-1-5 0,-3 3 1,1 1-67,3 3 1,1 2 0,-9 0 40,2 0 0,-1 0 0,-2 2 0,-3 3-16,-1 1 0,-7 3 1,4-2-8,-2 7 0,-2-4 1,-7 4-1,0 1 14,0 3 0,-3 1 1,-4-4-1,-6-1 31,-5 1 0,-3-4 1,2 3-1,-1-1-14,-1-2 0,2 6 1,-2-12-1,1 2 3,0 3 0,0-8 0,-1 5-92,1-5 0,0 5-418,0-1 504,8 1 0,3-17 0,9 0 0</inkml:trace>
  <inkml:trace contextRef="#ctx0" brushRef="#br1" timeOffset="65208">4378 9785 8114,'13'-18'-1454,"-2"3"1337,-1 1 1,5 9 0,-2-4 114,6 0 0,1 8 0,0-6 35,0 4 0,0 3 0,3 0 0,1 0-5,4 0 0,-2 3 0,-6 1 0,1 2-22,-2-1 1,2 6-1,-1 1 1,-2 1-37,-5 0 1,3 1 0,-9 6 13,-2 1 1,-3-2 0,-2 1-6,0 1 42,0-2 0,-9 0 9,-5-5 1,2-6 0,2-10 0,-2-2 8,1-3 0,4-9-22,-6 2 1,9-3 0,-3-4 0,4 1-40,3 1 0,3-2 0,4 1-53,7 0 0,3 2 1,4 2-1,-2 4-11,2 4 0,-1-5 0,-1 6 1,2 2 85,-1 3 0,1 2 0,-2 0 0</inkml:trace>
  <inkml:trace contextRef="#ctx0" brushRef="#br1" timeOffset="65597">5205 9745 8355,'3'10'-245,"3"-3"-139,7-4 1,-1-10 0,2 1 0,-2-1 331,0-2 1,5 6 0,-5-6 0,2 2 10,-2 1 0,-5-1 0,5 5 15,-3-5 1,-2 3 48,-7-10 0,0 8 0,0-8 1,-2 7-1,-5-3 1,-7 1 0,2 2 0,0 7-15,-5 0 0,0 0 0,-1 2 0,3 3-8,1 1 0,7 9 1,-5-1-22,4 4 1,1 2 0,7 0 18,0 1 1,3-8 0,3-2-1,7 1-52,6-2 1,3-3 0,4 5 0,9-3 52,3-5 0,10 7 0,4 0 0</inkml:trace>
  <inkml:trace contextRef="#ctx0" brushRef="#br1" timeOffset="66417">6173 9624 8143,'12'-10'-420,"-5"-2"0,-7-7 0,-7 1 303,-7 5 1,2 4-1,0 9 1,-4 0 69,-2 0 0,-3 0 0,-1 0 1,-3 0 59,-2 0 0,1 0 0,4 0 1,-3 0 11,-2 0 0,0 9 1,4 3-1,1 0-14,2 2 0,-5-1 0,14 8 8,0-2 0,2 2 0,9-1 0,0 0-32,0 0 1,2-6-1,5-3 1,6 0 3,6 0 1,0-6 0,2 4 0,-1-3 15,0 1 1,0 0 0,1-9 23,-2-5 0,1 2 1,1-8-19,-1-3 1,-7-1-1,1-4 1,-1 1-20,-1 0 0,-3-7 0,-7 1 0,3-2-55,0-1 1,2 5-1,-7-10 1,0-2-7,0-2 0,0-2 1,0-1-1,0 1 60,0-1 1,0 3 0,0 3 0,0 1-18,0-2 0,-2 7 1,-3-1-1,0 4 125,0-1 1,0 1 0,1 5-53,-3 1 1,-7-1-44,8 2 1,-8 5-96,7 0 69,1 11 1,6-4 0,0 14 11,0 5 1,0 7 0,0 0 0,0 2 24,0-1 1,0 2 0,0 3 0,0 2 37,0-3 0,0 1 0,2 0 0,2 1-26,3 0 0,7 3 0,-6-1 0,4 1-16,4 1 1,-1 4 0,1-5 0,-2 0-24,1-1 1,4 0 0,0-6 0,2 2 1,-1 4 0,-1-8 0,2-6 0,-1 0 41,1-4 1,-8 6 0,0-7-13,3 2 1,2-7-1,2 3 44,0-4 1,1-3-1,-2 0-63,2 0 1,-1-7-1,1-3 1,-2 2-67,1-1 1,1-7 0,-2 6 0,2-4-10,-1 0 0,-6 1 38,0-8 0,-11 2 87,4-2 9,-5 9-23,-2 4 3,0 8 1,0 3-5,0 3 0,0 5 1,3 7-28,4-5 1,-3 3-1,8-7 1,-2 0-135,2 0 1,-5 5-1,4-5-454,-3 1 578,8-5 0,-4 13 0,8-7 0</inkml:trace>
  <inkml:trace contextRef="#ctx0" brushRef="#br1" timeOffset="66562">6638 9140 8355,'-3'-19'-736,"-4"6"1,5 2-87,-5 4 822,5 5 0,-6 2 0,-4 11 0</inkml:trace>
  <inkml:trace contextRef="#ctx0" brushRef="#br1" timeOffset="66972">7203 9300 8355,'12'-6'-759,"2"-1"0,-9-2 601,2 2 374,-5 5-310,-2-6 0,-2 8 0,-5 0 87,-7 0 0,-3 8 0,-4 6-2,1 3 1,-1-3-1,2 0 1,0 1 73,6 3 1,-5 11-37,5 5 1,4-5 0,2-2 0,5-5-23,2-1 0,7-8 0,4-2 1,4 1-18,8-2 0,4-5 0,0 2 1,4-5-68,0-2 1,14 0-1,-7 0 1,0 0-111,-2 0 1,-2-9 186,6-4 0,0-5 0,1-2 0</inkml:trace>
  <inkml:trace contextRef="#ctx0" brushRef="#br1" timeOffset="67217">7706 8978 8031,'0'-12'-927,"0"4"1,0 23 994,0 6 0,0 3 1,0-2-1,0 4-64,0 0 1,0 8 0,0-5 0,2 1-7,5-2 0,-4 6 1,4-5-1,-5 0-4,-2 1 0,0-1 1,0-5-1,0 2-100,0 0 1,0-11-1,0-1-91,0 2 197,-9 1 0,-11-5 0,-12-3 0</inkml:trace>
  <inkml:trace contextRef="#ctx0" brushRef="#br1" timeOffset="67454">7363 9341 6119,'9'-13'422,"5"1"-368,4 3 0,9 1 0,0 3 0,-1-2-18,3 3 0,1-1 0,6 1 1,-2-3-80,1 2 1,1 4-1,0 1 1,-5 0-129,-2 0 0,6 0 0,-6 0 171,2 0 0,-7 8 0,5 3 0</inkml:trace>
  <inkml:trace contextRef="#ctx0" brushRef="#br1" timeOffset="67842">8231 9220 8355,'20'0'-325,"0"0"1,1 0-406,-2 0 0,-5-7 317,0 1 483,-10-1 1,3 7-31,-14 0 1,-4 0 0,-10 0 74,2 0 0,-2 0 0,1 0-18,0 0 0,0 2-65,0 5 0,0 4 0,2 9-1,4 1 0,3-4 0,6-1 0,-2-3-18,4 3 0,3 2 0,3 2 0,6-2-12,3-4 1,2 2-1,6-11 1,0 2 2,0 3 1,2-8-1,3 5 1,4-5-8,2-2 1,-4 0-1,5-2 1,-3-3-6,-5-2 0,-3-8 1,-6 1-1,-3-4 17,-3-2 0,4 0 0,-6 0 0,-3-1-5,-1 1 1,-3 1-1,0-2 1,0 1-29,0 0 1,-7 7-1,-3 1 1,0 3-87,-6 5 0,4 1 0,0 3 1,-5 0 37,0 0 0,-4 0 0,2 0 0,-2 0 8,1 0 0,-1 9 1,2 3 63,-2-2 0,1 9 0,0-8 0</inkml:trace>
  <inkml:trace contextRef="#ctx0" brushRef="#br1" timeOffset="68395">8574 9099 7392,'14'0'-733,"-3"-2"674,-3-5 0,8 5 0,-2-5 59,4 4 1,2-2-1,0-2 1,1 0 24,-2 7 0,2 0 3,-1 0 0,-1 0 0,2 0 1,-1 0-5,1 0 0,-2 2 0,2 3 0,1 4-9,5 1 0,-4-3 0,6 5 1,-3-2-20,2 2 1,1 2 0,-5 5-3,4 2 1,-2-1 0,-8 0 0,-4 0-3,-8 1 1,4-8-1,-5 0 4,0 2 0,-3 4 3,-2 1 1,0-7 40,0 1 0,-9-9 13,-4 1 0,2-4 0,-3-4 21,-1-4 1,-3-6-1,0-8-37,4 0 0,5-1 0,7 1 0,-2 1 3,-3-2 0,0 1 0,7 0 0,0 0-45,0-1 1,7 2 0,3-2 0,0 1 25,6-1 0,-1 2 1,1-2-1,-2 1-162,1 1 1,1 5-1,-1 2 1,-1 3 6,3 6 1,-7 0 0,4 3 133,2 0 0,-8 0 0,1 0 0</inkml:trace>
  <inkml:trace contextRef="#ctx0" brushRef="#br1" timeOffset="73073">7505 10713 8355,'2'11'0,"3"-6"0,3-7 0,4-5 0,4 0 0,1 0 0,4 0 0,6 1 0,-1 6 0,0 0 0,-4 6-221,-3 1 1,2 2-344,-1-2 1,0 2 412,0 4 0,-1 6 0,-4-7 123,-2 7 0,-1 0 0,3 2-26,-1-1 1,-10-6-1,6-3-25,-2-3 0,-4 6 79,10-7 0,-1 8 0,8-3 0</inkml:trace>
  <inkml:trace contextRef="#ctx0" brushRef="#br1" timeOffset="73352">8070 10612 7707,'0'-13'-735,"0"-1"0,0 8 1175,0-8-474,0 9 1,0-2 22,0 14 1,0-2 0,0 9 0,0 1-6,0 3 1,0-5 0,0 1 0,0 2-3,0 1 1,-2 5 0,-3 4-1,-4 0-63,-3-1 1,2-2 0,-6-4-1,4 2-22,4-1 1,-6 1 102,7-2 0,-8 2 0,4-1 0</inkml:trace>
  <inkml:trace contextRef="#ctx0" brushRef="#br1" timeOffset="73851">8614 10653 8355,'-20'-12'-755,"9"3"1,-6 2 607,3 0 0,-5 1 0,0 6 153,-2 0 0,1 0 0,1 3 0,-2 0 21,1 4 0,-1 9 0,4-2 4,3 3 0,-2 4 0,10-1-21,2 0 0,1 0 0,3 0-5,0 1 1,10-10 0,0-3 0,4-1-4,0 0 1,-2 0-1,9-7 1,-1-2-3,1-5 1,-2 2-1,1-9 1,-2-1-9,-4-3 1,1-2-1,-6 2 1,1 3-66,-1 1 1,-1 2 0,-3-3 60,2 2 1,-3 2 8,-11-3-4,5 5 16,-15 9 0,14 2 1,-1 5-52,8 7 0,7 3 0,9 2 0,2-4-51,5-1 1,-4-1 92,4 7 0,4 0 0,1 1 0</inkml:trace>
  <inkml:trace contextRef="#ctx0" brushRef="#br1" timeOffset="74639">9058 10733 8355,'2'-11'0,"3"2"-387,2 0-496,-1 6 0,-6-7 707,0 3 198,0 5 0,0-10 24,0 5 1,0 3 0,3-9-41,4-3 0,-5 4 1,4-1-1,-4-3 6,-2-1 1,-2-2-1,-2 4 1,-5 2 3,-2-4 0,-3 7 0,-6-2 0,0 3-15,0 5 0,0-4 1,-3 1-1,-1 2-3,-3 3 0,-1 2 1,9 0 44,-2 0-43,1 0 0,9 9 25,4 4 1,14-2 0,7 1-1,3-3-14,4-6 0,1 0 1,3-1-1,2 3-9,-3 2 0,5 0 0,1-7 1,-1 0-25,0 0 1,-3-7 0,-5-3 2,-1 0 0,0 3 0,-2-7 9,-4-2 1,2 6 0,-8-2-35,3 3 231,-6-6-145,4 3 0,-6 1-80,2 4 1,7 14 19,9 7 1,-9 3 0,0 4 15,-3-2 1,-1 0 0,-3-3 0,2-3 18,-3 3 1,6-6 0,-1 2-1,-1-1 32,1 1 0,0-6 0,-2 5 23,6-2 0,-1-2-45,2-7 0,-2 0 0,9 0-26,-1 0 0,0-9 1,0-2-1,1-2-49,-1-1 1,-2 0-1,-3-5 1,-1 0 30,1 6 0,1-5 0,0 6 0,-5 0-2,-2-2 1,-2 7 37,-7-6 35,9 8-42,-7-4 0,9 9 11,-4 0 0,-5 3 0,7 3 20,0 7 1,-5-1-39,10 2 0,-7-4 0,4 6 0,0-4-174,0-3 0,-4-1-86,6-1 0,1-5 255,7 5 0,-11 5 0,-1-2 0</inkml:trace>
  <inkml:trace contextRef="#ctx0" brushRef="#br1" timeOffset="74790">9805 10128 7939,'-21'-18'-975,"2"4"1,5 6 822,0 8 152,10 0 0,-5 0 0,9 0 0</inkml:trace>
  <inkml:trace contextRef="#ctx0" brushRef="#br1" timeOffset="75435">10390 10310 8355,'-12'-12'-785,"4"-6"1,-1 17-1,-5-6 792,-3 4 1,-4 3 0,1 0-10,-1 0 0,2 0 1,-2 0-1,1 0 113,-1 0 0,9 0 0,-2 0-90,-1 0 1,3 10-1,1 2-29,2 7 0,-4 0 0,6 2 22,2-1 1,3 1-1,2-2 13,0 1 0,0 1-8,0-2 1,9 0 0,5-5-14,3-9 1,4-2-1,-1-3 1,-1 0-27,2 0 1,-1 0-1,1-3 1,-2 0-45,2-4 1,-1-9 0,-2 2 52,-5-3 0,-4-4 0,-9 1 13,0 1 1,0-2 0,-2 3 26,-5 5 0,3-4-16,-9 12-1,8-12-38,-4 15 0,9-5 67,0 14 0,2 2 1,3 6 0,2-1 1,8 0 0,-1 6-33,4 1 0,-5-11 1,1-1-33,2 0 0,1-6 1,2 5-1,-4-1-34,-2 0 0,-6 0-73,6-7 0,-8-3 129,2-4 0,4-4 0,0-9 0</inkml:trace>
  <inkml:trace contextRef="#ctx0" brushRef="#br1" timeOffset="76139">10551 9704 8355,'-11'-9'-1847,"2"7"1709,9-7 0,2 9 120,5 0 28,-5 0 1,7 2-1,-6 3 37,4 2 1,-5 9 0,4-4-11,-4 7 1,5 1 0,0 0 0,0 0-2,2 1 0,-6-2 0,9 3 1,-3 4-19,-4 0 0,4 1 0,-1-4 0,1 1-18,1 3 1,2 1 0,-2-9 0,-1 2-17,0-1 1,4 0-1,-6 0 1,-3 0-43,-1 0 0,-1-2 0,3-2-4,2-2 62,-2-1 0,-6 5 39,-6-5 0,3-6 0,-8-14-24,3-6 0,3 1 0,6-1 0,1-2-6,6-4 1,2 6 0,10 0 0,-4-3 0,1-2 0,8 4 0,-5 4 0,5-2-4,0 1 1,-1 6 0,-3-1 0,1 4-2,-1 2 0,0 0 0,0 0 0,1 0-8,-2 0 0,1 0 0,1 2-6,-2 4 0,-5-1 2,0 9 0,-9-1 15,1 7 1,-4 0-1,-4 0 6,-4 0 0,-6-6 0,-9-3 0,2 0 2,-2 0 1,-6-4 0,-1 5 0,-1-4-8,-1-3 1,-4-3-1,5-2 1,0 0-10,1 0 0,0 0 0,8 0 1,-1-2-77,2-5 0,5 3 0,3-10-24,2-2 1,2 6 0,10-4 99,4-2 0,4-2 0,9-2 0</inkml:trace>
  <inkml:trace contextRef="#ctx0" brushRef="#br1" timeOffset="76847">11358 10148 8043,'-11'0'-1591,"2"-2"1613,9-5 0,2 4 0,5-5 63,6-1 1,5 5 0,2-10-22,1-1 1,-4 3 0,-3-2-50,-7-1 1,2 4 0,-3-3 1,-1-1 1,-3-4 0,-2 0 0,0-2-41,0 1 0,0-6 0,0-4 0,-2 1-35,-5 0 0,3-7 0,-7 3 1,-1-6 31,1-1 0,7-3 1,-5-2-1,2-2 15,0 3 0,-6-6 1,6 3-1,0 2 20,-2 2 1,5 10 0,-7 1 17,2 4 0,-5 1-82,7 6 1,-1 11 2,1 3 1,3 7 0,-8 7 45,3 6 1,3 5 0,4 4 0,-3 5 6,-2 6 0,0-1 0,7 2 0,-2 2 15,-5 2 0,5 2 0,-4 1 0,4-1 39,2 1 0,2-2 0,1 1 0,7-2-19,1-4 1,3 3 0,6-11 0,2 1-20,5 2 1,2-6-1,7 3 1,-5-4 13,-2-1 0,5-1 1,-4-2-1,-2-3 9,1-1 0,5-7 0,-5 5 0,1-4-17,-1-4 0,4-1 1,-6-1-1,-2 3-9,-3 2 0,5 0 1,0-7-1,-2-3-16,-3-4 1,-9 3 0,1-10 0,1-1 2,4-4 0,-2 0 0,-1-2 0,-2 1-37,1-1 0,-3 2 0,0-3 0,2-4-60,-2 0 0,-3-1 101,-9 7 0,-2 2-20,-5 4 1,-7 5 0,-10 9 0,-3 2 45,2 5 0,3 3 1,1 5-13,1-2 0,2 1 0,5 6-43,6 1 1,5-9-1,2 2-71,0 1 1,16 1 0,6 1 0,7-7-127,7-1 221,11 7 0,5-5 0,8 10 0</inkml:trace>
  <inkml:trace contextRef="#ctx0" brushRef="#br1" timeOffset="82814">827 1372 6666,'0'-19'-260,"0"-2"1,2 4 0,3 0 292,2 4 1,0 7-1,-7-8 1,-2 9 13,-5-2-24,4 5-29,-6 2 1,7 0 10,-5 0 1,-4 0 0,-9 0 10,0 0 1,-1 9 0,2 3-8,-2-2 1,8 9 0,-1-5-13,-2 3 0,6 1 1,-2-3-1,1-1 5,0 1 0,7 4 1,-3 0-1,2 2 18,-2-1 1,5 8 0,-6-2 0,1 1-14,0 2 0,-2-4 1,4 8-1,-2 3-7,4 2 1,-2-4-1,0-1 1,-2 3 0,3 2 0,-5 10 1,0-1-1,0-3-5,0-1 1,-5-1-1,6 3 1,-1 5-1,0 1 1,-8-4 0,7 8 0,-4-2 2,1-1 1,2 6 0,-5-4 0,3 4 0,-3 3 0,-3-1 0,2 1 0,1-1 1,3 0 0,2 4 1,-6 0-1,5 3-1,-5-2 0,7 1 0,-4-1 0,0 4 0,4 3 0,-6-8 0,7 4 0,-1-3 0,2 2 0,-6-3 0,5 5 0,0-2 0,1 0 0,-6 7 0,5-5 0,1 0-1,-2 2 1,-3 3 0,6-7 0,1 0 0,-3 2 0,6-10 0,-4 6 0,5-3 0,2-5 0,7 10 0,2-7 0,2 3-12,5 0 0,1-3 1,4 1-1,1-1 10,6 1 0,-7 6 1,6 0-1,-4-2-6,-3-1 0,-6 3 0,-4 0 0,2 0 6,-1 2 0,-4-3 0,6 5 0,1 1 14,-3 0 0,4-1 0,-6 3 1,3-5 9,3 1 0,4 3 0,0 4 0,2-2 1,-1-8 0,0 9 0,0 0 0,3 1-22,4 1 1,-5-8 0,8-1 0,-4-2-3,1 0 1,9 2-1,-5-3 1,0 1-6,-3-2 1,1 4-1,-3-1 1,0-1 3,-4 2 1,-3-6 0,2 5 0,-4-6-2,-3-2 1,5 2-1,-7-2 1,7 0 2,0 1 0,9-1 0,-1-1 0,-3-4 0,-1 0 0,6-2 0,4 6 0,3-6 0,-2-6 1,2 3-1,-8-3 1,3 0-1,-3 2 1,4-4 0,-8 6 0,-1 1-1,1 0 0,-2-8 0,-3 6 0,-3-3 0,-1 0 0,14 9 0,-8-4 0,0-1-1,3-4 1,2 3 0,1-3 0,-1-3 0,4-1 0,2-3 0,8 1 0,0-3 0,1-5 0,-1 12 0,-2-4 0,-2 1-4,-2 1 0,-3-2 0,5 1 1,-5 2-10,-2 4 0,-2 6 0,-5-6 1,3 2 3,2 0 1,-7-2 0,-6-3 0,-1 3-4,-2-3 1,8 3 0,-9-3 0,4-4 2,0-6 1,-4-3-1,9 3 1,-2-2 6,6-4 1,1-3 0,-1-5 0,2-1 14,1 0 1,8-7 0,-4 1 0,-1 1 15,0 4 0,4-6 0,-6 0 0,-2 3-7,-3 2 0,-1-5 1,-2 1-1,1 1-3,1 4 0,-2 0 0,2 2 0,1-1 0,6 1 0,-4-2 0,7 2 1,-2-1-20,-3-1 1,5 2-1,0-1 1,3 1 9,-1-2 1,1-5-1,4 0 1,-3-1 4,-1-2 1,-2 5-1,4-8 1,-2 2 8,1-1 1,-3 6 0,-1-1-1,-2 2-22,-4-3 0,4 5 1,0-5-1,0 5-30,1 2 0,6 1 0,-3-2 0,5 2-8,3-1 1,-1 1-1,1-2 1,-2 2 18,1-1 0,1 1 0,-1-2 0,1 0 27,-1-7 1,0 5 0,1-8-1,-1-1 9,1 1 1,-3 5 0,-2-6-1,-3 1 3,3 1 1,0 3 0,0-5-1,-3 2-1,3-1 0,-5 5 0,4-6 1,-2 3-15,-2 6 0,5-7 0,-7 4 1,0 2-9,1 1 0,6 2 1,-3-4-1,8-1 21,5 1 0,-1-4 1,9 3-1,2-1-11,3-2 1,10 6 0,5-9 0,4 1 1,3 0 1,-2 5 0,-3-6 0,-4 1-13,-3 1 0,-4 5 1,-9-4-1,-3 3-19,4-1 1,-6 1 0,1 4 0,0-3 13,-1-1 1,-4 0-1,7 5 1,2 0 4,3-6 0,1 5 1,0-7-1,1 2 5,-1 1 0,7-8 1,2 6-1,2-3 20,-2-5 1,5 6 0,-5-5 0,1 2 23,-1 3 0,-2-6 0,-6 8 1,-3-2-65,-4 2 1,2-5 0,-9 4-1,-2 0 25,-2 0 1,4-4 0,0 4-1,-2 0-95,-3 1 1,6-8-1,0 3 1,4-6 71,5-1 1,1 7 0,4 0 0,4-2 42,1-3 1,0-2 0,-5 0 0,4-2 40,1-5 0,7 5 1,-7-5-1,-5 4-48,-5 3 1,1 0-1,-6 0 1,0 0-21,-6 0 0,4 0 0,-3 0 0,0 0 21,2 0 1,-7-5 0,8-2 0,-2 2 9,-2 3 1,13-1-1,-2-1 1,9-3-20,-1 2 0,11-3 1,0 1-1,1 3-1,1 1 1,1 3 0,-1 0-1,-1 0-9,-4 0 0,-8 0 0,2 0 0,-4 0-15,-2 0 0,-3 0 0,-2 0 0,-5 0-9,-1 0 0,-3 0 0,-7 0 0,3 0 40,3 0 1,-3 0 0,7 0 0,-1 0 1,5 0 0,5 0 0,3 0 0,3 0-11,2 0 1,3 0-1,-5 0 1,4 0-36,3 0 0,-8 0 1,5 0-1,-9 0 17,-6 0 0,-6 0 0,-7 0 1,-1 0-39,1 0 0,-10 0 0,-3 0 0,-6 0 43,-3 0 1,9 0 0,-2 0 0,1 0 3,2 0 0,-4 0 0,7 0 1,-1 0 2,0 0 1,0 0 0,6 0-1,-6 0-4,-2 0 0,5 0 0,-5 0 0,-1 0-2,2 0 1,4 0 0,-7 0 0,-3 0-11,-1 0 0,-3 0 0,0 0 0,2 0-6,5 0 0,-4 0 1,3 0-61,-2 0 1,-5 0 0,1 0-596,1 0 231,-2 0 441,-7 0 0,-12 0 0,-12 0 0</inkml:trace>
  <inkml:trace contextRef="#ctx0" brushRef="#br1" timeOffset="83382">12630 12205 6366,'0'-19'-46,"8"7"75,5 5 0,6 5-81,1 2 0,-9 2 0,-4 5 69,-5 7 1,-2-2 0,0 0 42,0 4 0,6-5 0,3 0 1,3 1-27,3-1 0,10-5 1,2 6-1,-3-1-12,-1 0 1,-3-4-1,1 4 1,-2 1-31,2-2 0,-4-3 1,0 5-20,-5-3 0,-7 6 12,2-1 0,2-3 27,-2 2 1,-1 1 66,-6 6 0,0-7 8,0 1 1,0-1-13,0 8 1,-8-11 0,-4-1 0,-2-2 19,2 0 0,-2 7 1,-6-8-45,-1-1 0,2 4 1,-2 0-4,1 1 0,0-5 0,0 2-49,-1-5 1,1 5 0,0 2-119,0 2 1,0-4-1,0 4 55,0-1 0,-1 5 1,-1-2-1,-3 2-859,-2-1 923,1 5 0,-3-9 0,-4 11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108"/>
    </inkml:context>
    <inkml:brush xml:id="br0">
      <inkml:brushProperty name="width" value="0.08571" units="cm"/>
      <inkml:brushProperty name="height" value="0.08571" units="cm"/>
      <inkml:brushProperty name="color" value="#AB008B"/>
    </inkml:brush>
  </inkml:definitions>
  <inkml:trace contextRef="#ctx0" brushRef="#br0">181 82 8355,'12'-9'-389,"-5"-5"18,-5-3 1,-2 3 238,0 0 0,-2 10 0,-5-3 122,-7 5 0,-3 2 1,-4 0-21,1 0 0,6 0 0,2 2 106,-4 5 0,4-3 0,-1 7 1,-1 1-28,3-1 1,0 0 0,7 5 0,-3-3-25,2 3 1,3-4 0,2 0 0,0 4-51,0 3 0,0-6 0,2 1 0,5-2 14,6 0 0,5-1 1,2-6-1,1 3-23,-1 4 1,0-5 0,0 4 0,1-3 21,-2-3 0,-5 4 0,-2 1-14,-4 1 0,-1 2 3,-7 8 0,-2-9 33,-5 2 0,-4-9 0,-10 4-32,2-1 1,-2-5-1,1 4 1,0-5-183,0-2 0,-1 0 0,1 0 204,0 0 0,9 0 0,2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7.971"/>
    </inkml:context>
    <inkml:brush xml:id="br0">
      <inkml:brushProperty name="width" value="0.08571" units="cm"/>
      <inkml:brushProperty name="height" value="0.08571" units="cm"/>
      <inkml:brushProperty name="color" value="#AB008B"/>
    </inkml:brush>
  </inkml:definitions>
  <inkml:trace contextRef="#ctx0" brushRef="#br0">0 240 8201,'0'-20'-835,"0"0"0,2 8 683,5 5 1,-2 4 289,8-4 1,0 5-8,7-5 0,1 4 0,-2 6 1,2 1-1,-1 3 1,1 8 0,-2-1 0,2 4-123,-1 2 1,1 7 0,-2 2 0,2 1 51,-1-1 1,0 7 0,-2-5 0,-2 0-224,-3-3 1,-6 1 0,4-3 0,1-2 15,-2-1 0,-3-3 1,7 1-85,1-1 1,3 0 229,2 0 0,1-8 0,-2-3 0</inkml:trace>
  <inkml:trace contextRef="#ctx0" brushRef="#br0" timeOffset="296">665 99 8355,'12'-9'-433,"6"7"-337,-5-5 0,-1 5 949,2 2 1,-12 0-101,-2 0 0,-2 9 1,-12 5-1,-3 3 9,0 4 0,3-2 0,2 3 1,-2 4-39,2 0 0,-5 8 1,5-5-1,-2 1-52,2-1 1,0 4-1,-4-4 1,6 0-100,0 1 1,-3 4 0,4-8-1,0-2-214,0-1 1,-5 4 314,8 0 0,-1 0 0,7-7 0</inkml:trace>
  <inkml:trace contextRef="#ctx0" brushRef="#br0" timeOffset="756">1130 563 8355,'-20'0'-234,"-1"-8"84,2-6 1,-2 2 144,1-1 1,-1 7 0,2-6 0,-2 3-120,1 4 1,0 3 0,0 2 30,0 0 0,0 2 173,0 5 0,8 5 1,5 7-1,5 2 0,2-1 0,0 0-83,0 0 0,0-6 0,2 0-35,5 1 0,5 1 1,8-3-1,0-6-69,0-5 0,0-2 0,0 0 0,0 0 21,1 0 1,-2-2 0,2-5-1,-3-6 79,-5-5 0,4-2 0,-12-1 263,0 1 0,-3 0 32,-2 0-246,0 8 0,0 6 1,3 12-234,4 8 1,-5 4 0,7 2 47,-1 0 1,-3 1 0,9-1 0,2 0 142,1 0 0,3 9 0,1 3 0</inkml:trace>
  <inkml:trace contextRef="#ctx0" brushRef="#br0" timeOffset="1489">1533 724 6466,'-2'-17'604,"-4"3"0,4 3-848,-5 4 1,7 4-3,7-2 1,-5 0 302,4-2 1,-4 2 0,0-8-19,5-2 0,-5 3 1,5-2-1,-4-1-19,-3-3 0,0-2 1,0-1-1,0 2-14,0-2 0,7 8 0,-2-1 0,0-1-28,-3-3 0,-2 4 0,-2 3-8,-4 2 0,-5 2 0,-10 7 24,1 0 1,-1 0-1,2 3 1,-1 1 11,-1 3 0,8 2 1,2-3 22,2 8 0,2-2-12,7 0 0,2 0 0,5 4 0,7-6-12,3 0 1,4-3 0,-1-7-1,2 0 3,6 0 0,-7 0 0,8 0 0,-1 0 4,-1 0 0,-1-7 0,-5 0 0,-1 0 106,0-1 1,0 5 0,0-6-10,0 0-135,-8 7-147,5-6 142,-14 8 0,6 1 88,-9 6 0,0 4 1,0 9 5,0 1 1,0-2 0,0 2 0,0-1-18,0 0 1,0 0 0,0 1 0,2-1 10,5 0 0,4-7 0,9-1 0,0-1-34,1 0 1,1-7-1,2 3 1,6-5-45,1-2 0,-7 0 1,4 0-1,-6 0-84,-2 0 1,1-9 0,-2-1 0,2-4 33,-1 0 1,-7 1 0,-1-7 0,-2 0-85,2-1 0,-7 1 19,2 0 1,1 0 89,-1-1 71,-1 11 1,-6 3 102,0 14 1,-2 3-59,-5 11 0,5-1-51,-4 0 1,4-7-1,2 1-216,0 2 0,6 2 1,3 0 196,2-5 0,3 5 0,6-6 0</inkml:trace>
  <inkml:trace contextRef="#ctx0" brushRef="#br0" timeOffset="1646">2320 281 8105,'-20'-23'0,"0"-2"0,2-1-989,4 0 1,-3 4 988,3 3 0,5 10 0,3 9 0,-6 9 0,1 10 0</inkml:trace>
  <inkml:trace contextRef="#ctx0" brushRef="#br0" timeOffset="2187">2865 583 8355,'11'-9'-786,"7"-2"0,-16-2 869,5-1 0,-14 3-50,-6-2 0,-5 4 1,-2 6 45,-1-4 1,2 5 0,-2-5-1,1 5-22,0 2 0,0 0 1,-1 2-1,1 3-35,0 2 0,0 9 1,-1-6-1,4 4-11,3 0 1,-1-1 0,8 7-47,2 0 0,3 1 38,2-1 0,9-2 0,4-3 1,6-3-45,0-3 1,9-2-1,1-7 1,2 0 28,5 0 1,-7 0-1,1 0 1,-4-3-153,1-3 1,-1 1 0,-7-9 0,-3 1 94,-3 2 1,-9-8 0,3 7 194,-4-7 1,-3-1-21,0 0 0,-10 9 97,-3 4-161,4 5 0,-7 11 0,9 4-67,3 5 0,1-5 0,3 1 0,0 2 16,0 2 1,10 2-1,4 0-140,3 1 1,-3-4 148,0-3 0,8 3 0,9-5 0</inkml:trace>
  <inkml:trace contextRef="#ctx0" brushRef="#br0" timeOffset="2749">3248 99 8355,'0'-11'-457,"3"-5"-386,4 10 803,-5-1 129,15 7 1,-8 8 0,4 6-63,-6 4 1,2 2-1,-2 3 1,-2 1-53,-3 3 0,-2 0 0,0-7 0,0 0 28,0 1 0,0 5 0,0 1 7,0-2 0,2-3 1,4-1-27,8-1 0,-2-2 0,0-5 31,5-6 1,1-5 0,2-2 0,-1 0 5,2 0 1,-1 0 0,1 0 0,-2 0 40,2 0 0,-1 0 0,0 0 0,0-2 73,1-5 0,-2 5 1,2-5-92,-1 6 0,-6 2-51,-2 6 0,0-3 0,2 10-27,-7 1 1,-6 4-1,-1 0-27,0 2 1,-6-1 0,-3 0 0,-3 0 11,-3 1 0,-10-1 1,-4-2-1,-2-3 27,-5-1 1,0-9 0,0 4-1,3-3 18,-3 0 0,0 1 0,-1-7 0,6-2 82,2-5 1,3 3 0,7-9 0,4-1-78,1 2 0,7-5 0,-3 3-77,1-3 0,2-4 1,7 1-1,0 0-102,0 0 0,0-1 1,0-1-1,2-2-73,5-4 1,1 2 250,6 6 0,13-1 0,-4 2 0</inkml:trace>
  <inkml:trace contextRef="#ctx0" brushRef="#br0" timeOffset="3048">3914 119 8355,'20'-20'-68,"0"0"0,1 2-567,-1 4 1,-7-2 0,0 8 335,3-3 475,-6 6 1,-2-2-67,-8 14 0,0 4 0,0 9 1,0 1-30,0-1 1,0 0-1,0 0 1,0 3-25,0 4 0,0-5 0,0 7 1,0-2-1,0 0 1,7 6-1,-1-4 1,-1 1-45,-3-1 0,-2 5 0,3-5 0,1-1-69,3 2 1,1 4-1,-3-7 1,4-3-132,3-1 1,-6-3 0,5 0 0,1 0-35,-1 1 0,-7-9 221,3 2 0,4 0 0,1 6 0</inkml:trace>
  <inkml:trace contextRef="#ctx0" brushRef="#br0" timeOffset="3633">4499 563 8355,'8'11'-352,"-5"-2"0,6-11 329,-9-5 0,9 5 152,5-5 1,-6 2 0,1 2-350,1-4 0,0 0 0,9 5 0,-3-3 189,-4-2 0,-5-6 1,5 4-65,-3-2 0,4 4 1,-6-6 106,-3-3 0,-1 4 0,-6 2 0,-1-2 1,-3 1 1,-8 6 0,3-3 47,1-1-22,-7 7 1,7-8 30,-10 10 0,8 0 0,-1 0 0,-1 0-43,-3 0 0,-4 3 0,-3 1 1,-2 5-27,3 2 1,-6-4 0,6 7 0,4 0 0,4-4 0,4 8 0,-3-5-10,1 6 0,10 0 1,-3 2 23,6-1 1,1 0 0,0 0 60,0 1 0,1-8 0,6-2 0,4 1 35,1-2 0,5-5 0,-3 4 1,3-2-66,4 0 1,6 6-1,2-4 1,1 0-31,-2 0 1,6-1-1,-5-3 1,0 2-101,1-2 1,3-3 0,-6-2 0,-3 0 90,-1 0 0,-10 0 0,1 0 1,0-2 19,-4-5 1,2 2 0,-8-8-102,3-3 0,0 5 1,-7-2-369,0-3 0,0 4 441,0-1 0,0 9 0,0-5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6.178"/>
    </inkml:context>
    <inkml:brush xml:id="br0">
      <inkml:brushProperty name="width" value="0.08571" units="cm"/>
      <inkml:brushProperty name="height" value="0.08571" units="cm"/>
      <inkml:brushProperty name="color" value="#AB008B"/>
    </inkml:brush>
  </inkml:definitions>
  <inkml:trace contextRef="#ctx0" brushRef="#br0">61 223 7918,'12'0'-861,"-3"-3"1,-11-1 766,-5-3 0,2 0 215,-9 7 0,8 0 164,-7 0 1,6 2-180,-7 5 0,10 5 1,-3 7-38,5 2 0,2-1 0,0-1-75,0 2 0,0-1 0,2-2 0,3-3-4,1-1 0,10-9 0,-2 2-53,3-5 0,4-2 0,-1 0 0,0 0 26,0 0 1,0-9 0,0-3 0,-2 0 24,-4-2 0,2 0 0,-9-6 0,-4-2-7,-1-5 0,-2 5 1,0-5-1,-2 6 97,-4 7 1,2-1 0,-10 6-90,-2-2 1,-2 6 0,-2-1-42,0 4 0,0 4 0,0 4-247,0 8 1,1-3 0,6 2 298,7 3 0,-6 3 0,1 0 0</inkml:trace>
  <inkml:trace contextRef="#ctx0" brushRef="#br0" timeOffset="456">404 202 8214,'14'-7'0,"-4"-1"0,2-1-437,0 0 1,-6 2-1,7 7 405,3 0 0,2 0 0,2 0 83,0 0 0,1 0 1,-1 2-1,0 5 1,-2-3 0,-2 9-16,-3 3 0,-2 3 0,3 0 0,-7 2-49,-5-1 1,4-6 0,1-2-18,-2 5 0,-3 0 19,-2 4 0,-2-10-22,-5-5 0,2-4 12,-8-2 1,9-8 0,-6-6 0,3-4 4,1-2 0,0-1 0,6 2 1,0-1-4,0-1 0,0 2 0,0-2 1,2 1 25,4 0 1,-2 7 0,10 1 44,1 3 1,4 0 0,1 4 0,0 0 34,0 0 1,8 3 0,1 2 0,-1 2-65,1 5 1,5-5 0,-6 6-1,-4 1-58,-1 5 0,-6-3 0,-1 3-42,-3 2 0,-8 1 0,2 4 0,-5-2-212,-2 2 0,0-1 1,-2-1-227,-5 2 515,4-9 0,-6 5 0,9-5 0</inkml:trace>
  <inkml:trace contextRef="#ctx0" brushRef="#br0" timeOffset="848">1453 162 7868,'31'-18'-297,"-1"4"1,-12-12 0,-2 5 380,-3 8 0,-9-5-360,3 4 0,-5 4 0,-4-2 254,-5 3 1,3 2-1,-9 7 90,-3 0 1,-2 0 0,-2 0-23,0 0 1,-1 0-1,2 0 1,-2 2-14,1 5 1,-1-2-1,2 6 1,0 1-12,6-2 1,-3-3 0,9 7-19,3 1 1,1-3 0,6-1 0,4 0-5,7 0 0,5-4 0,7 5 0,0-2 10,-2 2 0,0-6 1,-5 6-1,2-2 7,-1 2 1,0-5 0,0 3 24,1-1 0,-8 5 1,-2-4-28,-2 0 0,-1-3-53,-1 7 1,-7-7-1,0 3 27,-11-1 1,-7-2 0,-1-7 0,-4 0-93,-4 0 1,2 0 0,-9 0 0,-2 0-34,-2 0 0,5 0 1,2-2-1,2-3 136,3-2 0,4-8 0,3 4 0</inkml:trace>
  <inkml:trace contextRef="#ctx0" brushRef="#br0" timeOffset="1209">1736 223 8073,'31'0'0,"-4"0"-850,-4 0 0,-3-7 850,-1 0 0,2 0 0,1 7-85,6 0 1,1 0 0,2-2 110,-11-5 1,-9 2 96,-11-8 1,0 7 79,0-8 1,0 8-62,0-8-180,0 0 1,-2 4 0,-5 3-43,-6 5 0,-5 2 1,-2 0-1,-1 0 113,2 0 0,-2 0 0,1 0 1,-1 0 133,2 0 0,-1 2 1,-1 5-30,2 6 1,0 5-1,4 2-39,1 0 1,10-7-1,-3 1 1,7 0-19,7-4 1,4 6 0,11-6 0,5-2-146,6 1 1,5 0 0,5-4 0,4 2-266,8-3 1,3 4 328,3-1 0,8 9 0,3-5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453"/>
    </inkml:context>
    <inkml:brush xml:id="br0">
      <inkml:brushProperty name="width" value="0.08571" units="cm"/>
      <inkml:brushProperty name="height" value="0.08571" units="cm"/>
      <inkml:brushProperty name="color" value="#AB008B"/>
    </inkml:brush>
  </inkml:definitions>
  <inkml:trace contextRef="#ctx0" brushRef="#br0">1 0 8355,'20'0'-125,"-7"0"-448,1 0 492,-10 0 1,5 2-1,-9 5 1,2 7 82,5 3 1,-4 4 0,6-1 0,-1 1-19,6-2 1,-3 3 0,1 4 0,-2 2-4,3 4 0,-6-6 0,3 9 0,-1-2 28,-4-1 0,4 6 1,-2-5-1,-2 2-11,-3-2 1,-2 3 0,0-7 0,0 3-19,0 4 0,0 0 1,-2 0-1,-3-5-66,-2-2 1,-2-3-1,4-5 1,-2-1-351,4 1 0,-6-9 436,2 2 0,-10-9 0,6 4 0</inkml:trace>
  <inkml:trace contextRef="#ctx0" brushRef="#br0" timeOffset="350">61 121 7708,'21'-19'-737,"-2"5"0,2 0 833,-1-1 0,2 3 0,-3 1-26,2 3 1,-1-2 0,-1 6 0,2-3-64,-1 2 1,0 3 0,2 2-1,4 0-3,0 0 1,8 2 0,-8 3-1,1 2-3,-5-3 1,-3 6-1,2-2 1,-4 3 2,-3 6 1,2-7-1,-9 4-39,-3 2 0,-4 1 0,-6 2 58,-8-7 1,-4 5 0,-4-8 0,-3-1-3,-2 1 0,-10 0 0,3-4 0,-1 2-94,1-4 1,-4 2-145,5 2-332,4-5 549,8 7 0,30-9 0,13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4.376"/>
    </inkml:context>
    <inkml:brush xml:id="br0">
      <inkml:brushProperty name="width" value="0.08571" units="cm"/>
      <inkml:brushProperty name="height" value="0.08571" units="cm"/>
      <inkml:brushProperty name="color" value="#AB008B"/>
    </inkml:brush>
  </inkml:definitions>
  <inkml:trace contextRef="#ctx0" brushRef="#br0">16 142 8355,'-11'-2'-276,"6"-3"0,10-4 0,8 1 197,5-2 1,3-3 0,-2 6 0,2 1 0,1-1 0,2 0 154,4 2 1,-1 3 0,-6 2-110,7 0 0,-6 0 0,7 0 0,-2 0 64,0 0 1,0 7 0,-6 2 0,-2 1-61,1-2 0,8 8 0,-2-2 1,-1 1 24,-2-1 1,-4 5 0,0 0 0,-4 5-3,-1 0 0,-7-1 0,3-1 0,-1 4 5,-4 0 1,-3 1-1,-2-6-1,0-2 0,-2 0 15,-5-6 1,2-4-4,-7-9 1,7-2 0,-2-5-1,5-6-7,2-6 0,0-3 1,0-5-1,0-7-23,0-4 0,2 0 0,3 2 0,4 3 11,1-3 1,2 4 0,4 1-33,-3 2 0,1 4 1,5 12-160,2 6 1,-1 5-1,0 2 1,0 0 199,1 0 0,8 0 0,2 0 0</inkml:trace>
  <inkml:trace contextRef="#ctx0" brushRef="#br0" timeOffset="377">1125 182 8098,'14'12'-909,"0"-5"1,-8-6 964,8-1 1,-1 0 10,7 0 1,1-1-69,-2-6 0,-5-2 0,-3-7-11,-2 3 1,0 1 0,-4-4 35,2 3 1,-4 6-5,-9-6 0,-5 8 0,-10-1 56,1 4 1,1 4-27,-2 4 0,4 6 1,3 8-27,7 0 1,5 1 0,2-2 0,0 1-54,0 1 1,2-4-1,5-1 1,7-4-24,3-4 0,4 6 1,-2-7-1,3 0-243,6 2 1,-4-8 294,10 6 0,-1-5 0,8-2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928 181 5939,'0'20'0</inkml:trace>
  <inkml:trace contextRef="#ctx0" brushRef="#br0" timeOffset="-3.65">1290 20 8137,'-8'-11'-665,"6"2"0,-7 18 1,9 4 585,0 5 0,-3-5 65,-3 1 1,3 0 0,-4 5 0,4 2 59,-4-1 1,5 1 0,-5-2 0,4 3-8,3 6 0,-2-4 0,-3 10 0,-2-1-13,4-2 1,1 15 0,2-6 0,0 3 0,0-1 0,0-1 0,0 2 0,0 2-28,0 1 0,0 10 0,2-2 0,1 5 16,4 1 1,0 3 0,-4 2 0,1 2 8,3-3 0,0 6 1,-7 3-1,0 1-8,0 2 1,0 13 0,0-6 0,0 5-12,0 1 1,0 5-1,0-5 1,0 4 1,0 3 1,0 1-1,0-2 1,0 0 1,0 1 1,0 3 0,0 2-1,0-1-20,0 2 0,0-1 0,0-1 0,-2 3 32,-5 5 1,5-5 0,-8 7 0,3-3-22,0 1 1,-5 2-1,3-3 1,-1 5 2,2 0 1,1-49-1,0-2 1,3-1-1,-1-1 1,0 1-1,1 1-3,0 1 0,0 2 0,-4-1 0,0 1 0,2-2 1,0 2-1,0-1 0,2 1 2,0 0 0,1-2 0,-2 4 0,0 1 0,1-1 0,-1-1 0,1 1 0,-1 1-57,1-3 1,0-1 0,-3 3 0,0 1-1,2-1 1,1 0 0,-1 1 0,2 1 74,-2-1 0,0 0 0,1-3 0,-1 0 0,3 3 0,0 0 0,-2 1 0,1 1 20,0 0 0,1 1 1,1 1-1,1-1 0,-1 1 1,2-1-1,-1 1 0,0-1-9,-1 1 1,2 0-1,1 3 1,2 0 0,0 0-1,1 0 1,0 0 0,-1 0-37,1 1 0,-1 0 1,0-2-1,-2-1 1,0 6-1,-2-1 1,3 1-1,-1-1-18,2-1 0,-1 1 1,0 2-1,1 1 1,-4-3-1,0 2 0,0 2 1,0 0 10,0-1 0,0 1 0,0 5 0,0-2 0,-1-5 0,0-1 0,-2 2 0,1-15 1</inkml:trace>
  <inkml:trace contextRef="#ctx0" brushRef="#br0" timeOffset="-3.65">2069 10894 5603,'49'0'15,"33"0"11,0 0-1,33-1 1,1 2-1,-39-1 0,2 0 1,-2 1-19,0 2 1,1-1 0,0 0 0,2-1 0,1-1 0,0 2 0,0 0 0,-2 0 0,1 1 0,-1-2 0,-1 0 0,1-1 10,34 0 0,0 0 1,-34 0-1,0 0 1,0 0-1,32 0 1,-3 0-1,6 0 1,-1 0-6,-1 0 0,0 0 0,-31 0 0,1 0 0,-2 0 0,29 1 0,-1 0 0,0 2 1,1-1-26,-2 0 1,2 3 0,4 1 0,0 0-1,-3-1 1,0 0 0,-4-1 0,0 1-29,1-2 1,-2 3-1,-2 1 1,-1 1 0,-1-2-1,-2 0 1,-2 1 0,-1-2-3,-4 4 0,-2-4 0,2-1 0,-1-1 1,-5 3-1,-1 0 0,-5-2 0,-1 0-7,-4-2 0,-3 1 1,1 1-1,-1 1 1,-7-2-1,-1 1 1,1-2-1,-2 0 12,-1-1 1,-1 1 0,-2-2 0,-1 0 0,46 0-1,-2 0 152,-1 0 0,9 0 0,-13 0 0,-1 0-61,3 0 0,-1 0 0,3 0 0,0 0 11,0 0 0,-8 7 1,2-2-1,-4 0 194,-5-3 1,2-2 0,-17 0 0,1 0-207,-5 0 1,-6 0 0,-8 0 0,-5 0 263,-6 0 1,3 0 0,-2 0 0,-5 3-295,0 3 1,-6-3 0,-1 4 0,-2-5-54,-5-2 1,6 0 0,-4 2-1,-1 2-166,-2 3 1,-4 0-1,2-7-26,-1 0 0,-2 2 0,-3 3-157,-1 2 192,-9-1 0,2-6 0,-14 0 187,-7 0 0,-13 0 0,-4 0 0</inkml:trace>
  <inkml:trace contextRef="#ctx0" brushRef="#br0" timeOffset="155697">262 11117 8458,'-11'-9'-1297,"1"7"1361,10-8 1,-2 10 15,-4 0-430,4 0 301,-16 0 1,6 3 59,-8 4 1,7-5 14,0 5 1,8-2 0,-4-2-3,0 4 1,6 2-62,-4-2 1,6-2 0,-1 5-1,-3 2-69,-2-1 0,1 2 63,6 8 0,-7-7 35,0-2 1,1 2 92,6 6 1,0 1-74,0-2 1,6 2 0,3-1 10,2 0 1,-6-7 0,2 1 26,-5 2 0,4 1-11,1 4 0,0-8 0,-5-1 0,3-1 2,2-1 1,6-3 0,-4 7-40,2 1 1,0-3-1,5-1 1,-2-3-1,1-3 0,-4 4 1,3-2-1,1-2 20,4-3 1,-2 1 0,-1 1 0,-3 2 48,3-1 0,3-3-64,0-2 0,2-7-65,-1 1 1,-1-8 45,2 7 1,-7-8-21,-1 1 1,-9 3 115,3-2 0,-2-1-37,2-6 1,-5 0-25,4 0 0,-4-1 1,0 2-12,5-2 0,-2 1-44,9 0 1,-11 0 72,4-1 1,-4 8 125,-3 0 1,-3-1-74,-4-6 0,4-1-32,-11 2 0,9-2 0,-2 1-91,5 1 1,2 5 0,0 0 0,0-1 29,0-4 0,0 7 0,-2-2 83,-4-2 0,1-2-69,-8-2 1,6 7-32,-6-1 0,-1 2 11,-7 0 1,9 0-39,-2 5 0,1 5 42,-8-5 1,2 4-1,-2-2-1,1-2 0,6 0 1,0 7-47,-1 0 0,-1 2 1,1 3-1,1 4-61,-2 2 0,-1-4 0,-4 6 0,1 0 4,0-1 0,0 6 0,0-7 0,0 2-21,0 1 1,1-8-1,4 6 1,4-1 125,2 1 0,-8 0 0,7 9 0</inkml:trace>
  <inkml:trace contextRef="#ctx0" brushRef="#br0" timeOffset="181161">1271 163 7241,'-19'1'0,"4"4"0,1 2 0,7 0-572,-5-7 0,7-3 588,-2-4 1,14-2-1,7-6-41,3 1 0,-3 7-3,-1-5 25,-8 7 1,1-4-1,-10 11 45,-3 5 0,-1-5 123,1 5-147,5-5 1,2-2-5,12 0 1,0 0 8,2 0 1,-10 3-4,3 3 0,-6-2 1,2 8-18,4-3 0,-5-1 0,7-3 10,0 2 1,-4 2-1,8-5 2,3 3 0,-5 1 0,2-3-7,3 2 0,2 7 0,0-5 0,-3-1 5,-1 1 1,-2 8-1,3-7 1,-4 4-7,-2 0 1,6-4 0,-3 6 0,2-2-1,-1 1 1,-2-3-1,5-1 1,-3 0-3,3 0 1,-1-4-1,1 4 1,-2 0 0,1 1 0,4-1 0,0 4 0,2-3-8,-1-3 1,-6 4 0,-2-4 0,5 0 26,1 0 1,2 0 3,-1-3 0,2-3 1,-1 6 5,1 0 0,-8-6-20,0 2 1,-8 0-18,2 2 0,-3-5-7,3 5 1,-6-2-1,9-1 192,-1 2-124,-7 1 0,5-7-28,-14 0-364,5 0-2,-7 0 1,6 0 334,-4 0 0,6 0 0,-8 0 0</inkml:trace>
  <inkml:trace contextRef="#ctx0" brushRef="#br1" timeOffset="-151482.75">4741 9382 6440,'12'20'-37,"-4"-2"0,-1-3 0,2-1 0,2 0 79,4-4 0,-3 7-21,2-10 1,-1 1 0,7-4 0,0 3 18,1-2 0,-2-3 0,2-2 0,-1 0-15,-1 0 1,2-2-1,-1-3 1,1-4-15,-2-1 1,0 3 0,-4-7 0,-1 1-12,2 1 1,-6-6-1,2 5 1,-3-5-9,-4-2 0,3 6 0,-1 0 0,-3-1 1,-1-3 1,-3-2-1,0 0 1,-3 2 22,-4 4 1,5-3 0,-4 3 0,2-2-7,-3 3 0,2-5 79,-9 5-100,10 4-23,-4 0 1,8 11 0,0 5 23,0 7 1,7-4 0,1 4 0,1 1-1,0 3 1,6 2-1,-3 1 12,-1-1 0,7 0 0,-5 0 1,5 1 25,3-2 0,-4 2 0,-1 1 0,-2 2-21,1 4 0,3 1 1,0-5-1,-2 6-3,-2 1 0,-11-4 0,6 4 0,-2 0 17,0 1 0,0-5 1,-7 4-1,0-2 19,0-3 0,-7-4 0,-2-3 0,-2 2-22,-5-1 0,-2 1 1,-2-4-1,0-1 3,0-2 0,-1-11 1,2 4-1,0-2 13,6 2 1,-5-5-1,5 3 1,-3-10-15,2-9 1,4-3 0,5-4 0,-2 2-49,3-2 0,1-1 0,3-2 0,0-6-61,0-2 0,3 8 0,1-2 0,5 2-50,2 5 1,0 5 0,6 2 0,-5 2 35,4-2 1,2 8 102,3-3 0,7 5 0,4 2 0</inkml:trace>
  <inkml:trace contextRef="#ctx0" brushRef="#br1" timeOffset="-151008.75">5649 9886 7968,'0'11'-1757,"2"-1"1827,5-10 1,4 0 5,9 0 1,-7 0 0,-1-3-3,-3-4 1,-2-4-1,-7-9 1,0-1 0,0 2 141,0-2-241,0 1 0,0 1 0,0-2 4,0 1 0,0-1 0,-2 2 20,-5-2 1,4 8-20,-4-1 0,3 10-31,-3-3 39,5 5 1,-7 11 14,9 5 1,6 3 0,1 4 0,0-4-6,2-3 1,-4 1 0,5-6 0,2 0-15,-1 1 1,3 2-1,6-5-49,0-2 0,0-3 1,0-2-489,1 0 553,-2 0 0,2-9 0,-1-1 0</inkml:trace>
  <inkml:trace contextRef="#ctx0" brushRef="#br1" timeOffset="-150774.75">5468 9382 8032,'-21'0'-960,"9"-2"1,4-3 1299,-1-2-229,7-9 0,-8 13-111,10-11 1,10 9-199,4-2 0,3 5 198,4 2 0,8 0 0,2 0 0</inkml:trace>
  <inkml:trace contextRef="#ctx0" brushRef="#br1" timeOffset="-150441.75">6153 8999 7198,'7'-14'-282,"0"1"0,2 8 303,-2-1 1,-4 3 0,9 1 48,-3-5 1,0 5-75,-2-5 0,-6 3 0,9 0-154,-1-3 1,2 0-75,9 7 1,1 0 231,-2 0 0,2 0 0,-1 0 0</inkml:trace>
  <inkml:trace contextRef="#ctx0" brushRef="#br1" timeOffset="-150280.75">6335 9099 8355,'-2'19'-229,"-5"-7"259,5-2 0,-10-10-845,5 0 494,5 0 0,2-7 1,14 0 140,4 3 1,-5-5-1,1 0 180,1-3 0,3 0 0,2-9 0</inkml:trace>
  <inkml:trace contextRef="#ctx0" brushRef="#br1" timeOffset="-149888.75">6860 8333 8355,'10'0'-679,"2"0"0,-8-2 0,6-3 674,0-2 0,-3 0 1,4 10-1,1 1 49,-2 3 1,2 8 0,4-1 0,-3 6 52,3 8 0,-6 0 0,4 11 0,0-1-34,-4 4 1,7 3 0,-8-3-1,2 3-54,4 2 0,-3 8 0,0-7 1,-2 2-7,2 0 1,-6 3-1,7-6 1,1-4-91,-2-7 1,-2 2-1,-5-7 1,2 0-47,-3-3 1,-2-6 0,1-2-289,4 0 421,-5 0 0,-2-18 0,-12-4 0</inkml:trace>
  <inkml:trace contextRef="#ctx0" brushRef="#br1" timeOffset="-149341.75">6779 8716 7709,'-9'-20'-216,"4"-1"1,-7-1 0,2-2-1,1-4 365,0 4 1,2 0 0,7-2-343,0 0 0,2-1 1,3 6-1,1 2 207,-1-2 0,7 8 0,-2-1 1,4 1 53,0 2 0,-8-5 1,7 7-1,4 1-52,0-2 0,-3-3 0,-2 6 0,5 1 12,1-3 0,2 6 0,-1-4 0,2 5-48,-1 2 0,-6 0 0,0 0 0,1 0-10,3 0 0,2 0 1,-2 2-17,-5 5 0,3 5 0,-9 7 26,-2 2 0,3-8 0,-1 1 0,-3 1-2,-1 3 0,-3-4 0,0-1-14,0 3 1,-3-1 0,-1 1 0,-4-4-7,-4-4 1,5 6 45,-7-7 2,2 9 1,0-16 6,5 0 1,14 0 0,5-9-1,0 2 6,2 0 0,0-7 0,6 8 0,0 2 8,0 1 0,0 3 0,0 0 0,0 0-10,1 0 0,-1 0 0,0 0 16,0 0 0,-2 9-80,-5 4 1,3 6 61,-9 0 0,-9 2 1,-12-1-16,-3 0 1,-4-7-1,1-1 1,0-1-12,0 0 1,-1-7 0,1 3 0,0-2-114,0 2 0,0-5-166,0 5 290,8-6 0,4-9 0,8-3 0</inkml:trace>
  <inkml:trace contextRef="#ctx0" brushRef="#br1" timeOffset="-148994.75">7504 8434 7827,'12'0'-386,"-3"0"1,-11 0-1,-3 2 1,-2 5 447,3 6 1,-4-2-1,1 3-28,2 1 1,3 4-1,2 0-3,0 2 1,2-1-35,5 0 0,3-9 0,11-4 4,-1-5 0,-6-2 0,-3-2 0,0-3-7,0-2 0,-6-8 0,4 4 0,-2-3 7,-1 1 1,1-1 0,-7-5 0,0-2 0,0 1 1,-3-1-22,-4 2 1,-3 0-1,-11 7-67,2 5 1,-2 4 0,1 3-58,-1 0 1,9 0 142,-2 0 0,1 10 0,-8 0 0</inkml:trace>
  <inkml:trace contextRef="#ctx0" brushRef="#br1" timeOffset="-148532.75">8110 8110 5957,'-20'0'13,"-1"0"1,9 0 0,-2 0 105,-1 0 25,5 0-78,1 0 0,11 0-38,5 0 1,5-5-1,8-2 1,-1 0-24,2-3 1,-1 6 0,0-7 0,2 0-15,6-1 0,-6 5 0,7-3 0,-2-2 2,0 1 0,2 1 1,-5-4-1,4 4-14,-4 1 1,-4 6-1,-4-9 1,-2 3-271,1 4 291,-6 3 0,1 2 0,-10-8 0,0-4 0</inkml:trace>
  <inkml:trace contextRef="#ctx0" brushRef="#br1" timeOffset="-148262.75">8069 7889 8355,'12'-11'-2276,"-3"0"2441,-9 4 0,2 4-212,5-4 0,-2 5 91,8 2 0,-2 9 0,4 5-22,-1 4 0,-7 5 0,7 1 0,-1 2-21,-2 0 1,6-4-1,-5-1 1,2-2-59,-1 2 0,0 6 0,6-1 1,-4-3-119,-1-8 1,-2 4 174,9-6 0,-1 5 0,1 2 0</inkml:trace>
  <inkml:trace contextRef="#ctx0" brushRef="#br1" timeOffset="-147879.75">8817 7344 8355,'19'-9'-2030,"-7"5"2748,-5-9-917,-5 8 1,0-4 201,4 9 0,3 2 0,8 5 1,-7 6 30,-1 5 0,0 2 1,-4 3-1,4 4-19,2 6 0,-4 5 1,7 3-1,-2-1-2,0 1 0,6 6 1,-5-1-1,5 2-37,2 1 1,1 0 0,-1 5 0,0-4-43,0-2 0,-2-5 1,-3 4-1,-1-6-15,1-8 0,-3-1 0,-1-7-70,-1 1 0,2 1-98,-5-6 249,0-11 0,-7-1 0,0-9 0</inkml:trace>
  <inkml:trace contextRef="#ctx0" brushRef="#br1" timeOffset="-147354.75">8937 7728 8355,'-34'-34'0,"3"2"-145,2 3 1,-2-4 76,10 6 1,-8-6 0,13 3-1,3 1 1,2 0 0,6 5-109,3 1 1,4-2-1,5 1 1,7 3 113,3 4 1,7-6 0,2 9-1,5-1 89,1 1 1,6-1-1,-5 6 1,5 0-4,3-1 1,-3-2 0,-2 5 0,-3 2-10,3 3 1,-6 2 0,-3 0 0,-6 2-31,0 5 1,-1-2-1,-2 7 1,-5 4-41,-6 2 0,-5 3 0,-2-2 0,0 2 42,0-1 1,-9 0 0,-4 0-1,-5 1-7,-2-1 0,-3 0 0,-1 0 0,-3-2-4,2-5 0,3 3 0,2-9 35,0-2 0,6-3 0,1-2 0,8-2 0,1-3-9,8-2 1,1-9 0,8 6 0,3-2 7,2 5 0,2-2 0,-2 1 0,-3-1 17,-1-1 1,-1 4-1,8 6-11,-2 0 1,2 0-1,-1 0-25,1 0 0,-2 0 1,2 2 12,-1 5 0,1 4 1,-4 9-15,-3 1 0,-5-9 0,-9 2 21,0 1 1,-2 2 0,-3-1 0,-4-6 29,-3-1 0,0 5 1,-9-5-1,1 0-71,-1 0 0,-5 5 0,-1-9 0,-1 0-91,0-3 0,6 1 0,-6 1 0,6 3-44,2-2 165,9-3 0,-8-11 0,9-3 0</inkml:trace>
  <inkml:trace contextRef="#ctx0" brushRef="#br1" timeOffset="-146679.75">9644 7425 6204,'0'-11'259,"0"2"1,0 6-181,0-4-90,0 6 1,0-6-7,0 14 0,0-3 0,0 9 33,0 4 0,0 0 1,0 4 8,0-2 1,2 2-1,2-1-5,3-1 1,-1-5-1,-3 0-16,4 1 1,-5 4 0,7-2 0,-3-1-14,1-2 0,7-8 1,-5 8-18,1 2 0,-5-6 1,2 4 0,-5 2 0,-2-5-71,0 3 0,0-8-359,0 7 455,-9-8 0,-1 13 0,-11-7 0</inkml:trace>
  <inkml:trace contextRef="#ctx0" brushRef="#br1" timeOffset="-145020.75">9825 6941 8029,'-14'0'-899,"2"0"0,7-2 989,-2-5 0,5 2-45,2-8 0,0 6 0,0-6-5,0-3 1,0 4 0,2 2-53,5 1 1,-5-1-1,6 6 1,-1-4-12,0-4 0,9 7 1,-3-1 14,6 3 1,0 3 0,2 0-23,-1 0 1,0 0-1,-2 3 22,-4 3 0,3-1 1,-5 9-16,-1 1 1,4 3-1,-8 2 18,-2 1 1,-3-1 0,-2 0 3,0 0 1,0 0 0,-2 0 3,-5 0 0,2-6-5,-8 0 1,6-10-2,-6 2 0,8-6 6,-1-6 1,4-5 0,2-10-6,0 1 1,0 0 0,2 0-4,4 0 1,-4 0 0,5 0-1,-2-1 13,2 1 1,-5 7 0,5-1 41,-6-1 1,-1 3-11,0-2 17,0 2-36,0 0 42,0 3 1,0 11 66,0 5 0,0 5-108,0 7 0,7 2 0,2-4 0,1 0-25,-1-5 1,6 2 0,-4 7 31,1-1 0,5-2 1,-5-3-1,1-1-22,0 1-7,1 3 0,6 2 0,1 1 0</inkml:trace>
  <inkml:trace contextRef="#ctx0" brushRef="#br1" timeOffset="-144556.75">10571 7283 7706,'3'12'-1680,"4"-5"1735,-5 4 0,6-6 99,-8 8 136,0-9-158,0 5 1,0-18-94,0-5 1,0 4 0,0-4-30,0-2 0,0-1 0,0-4 0,0 1 1,0 1 1,0-2 12,0 1 0,2 2 1,3 3-17,2 1-99,0 9 86,-7-4 1,0 18-1,0 5 3,0 3 0,0 4 1,2-1-19,5 1 1,-2-9 0,7 2-72,5 1 0,0-3 0,4-1-79,-2-2 0,9-3 0,-1-6 170,-3 0 0,7 0 0,1 0 0</inkml:trace>
  <inkml:trace contextRef="#ctx0" brushRef="#br1" timeOffset="-144295.75">10369 6840 8355,'0'-20'-475,"0"8"0,-2-4 536,-4 11-415,4-2 345,-7 7 1,9 9 8,0 4 0,9 5 0,1 2 0</inkml:trace>
  <inkml:trace contextRef="#ctx0" brushRef="#br1" timeOffset="-135969.75">10269 6961 8027,'14'0'-2043,"-2"0"2054,-7 0 162,4 0 28,-9 0-147,0 0-61,9 0-80,-6 0 69,5 0 0,-6 0 45,5 0 13,-5 0-27,8 0 0,-10-2-1,0-5 0,0 2 0,-3-5 39,-4 0 15,5 4-65,-15 6 7,14 0 0,-6 2-1,9 5 1,0-3-8,0 9 0,0-6-3,0 7 1,9-9-1,4 1 17,-4-4 0,1-4 62,-10-4 1,0 1-17,0-9 1,-3 9 0,-1-3-156,-3-1-244,0 7 220,7-7 0,0 11 1,0 5-25,0 5 143,0-2 0,9 8 0,3-7 0</inkml:trace>
  <inkml:trace contextRef="#ctx0" brushRef="#br0" timeOffset="-3.65">1091 10048 7265,'0'-20'-259,"0"-1"1,-3 7 0,-1 2 0,-3-5 297,2 0 0,0 5 0,2 3-104,-4 0 0,0 6 115,7-11-130,0 9 69,0-12 1,0 12 160,0-9 128,0 10-220,0-6 0,-2 10-53,-5 0 1,5 3-11,-5 4 0,4 4 0,3 9 21,0 1 1,3-2-1,1 2 11,3-1 0,7 0 1,-7 0-1,-4 1-1,0-1 1,4 1 0,0 5 0,-3 0 23,-1-1 0,-3-2 0,2-1 0,2 3-51,2 2 1,1 2-1,-7-5 1,0 6-5,0 1 0,7 0 0,0 5 0,-2-5-9,-3-2 0,5 6 0,-1-6 0,1 0-19,2-1 1,-7 6-1,7-6 24,-1-4 1,-5-2 0,6-4 0,-2-3 5,0-1 0,2-7 0,-3 7-9,8 1 0,-3 4 1,0 0 3,-2 2 0,0-8 1,-4 1-1,2 1 1,-1 3 0,-6 2 1,0 0 0,6 0 1,1 1 8,-2-1 1,-3 0 0,-2 0 3,0 1 0,0-2 7,0 2 0,0-1-6,0 1 1,0-9-5,0 2-83,0-9-287,0 3 280,10-8 86,-8 0 0,15 0 0,-5 0 0</inkml:trace>
  <inkml:trace contextRef="#ctx0" brushRef="#br0" timeOffset="-3.65">888 11016 7569,'-12'-7'-464,"-2"1"31,9-10 386,-4 13 1,11-6 0,5 9 30,7 0 1,3 0-1,4 0 1,-1 0 17,1 0 1,5 7 0,1 0 0,-1-2 2,4-3 1,2-2 0,8 0-1,0 0 8,1 0 0,-1 0 0,2 0 1,3 0-4,2 0 0,9 0 0,-2 0 0,5 0-8,1 0 0,7 0 0,0 0 0,1 0-3,1 0 0,-4 0 0,7 0 0,-3 2-12,-4 5 0,-2-5 0,-5 4 0,-1-3-6,-4-3 0,-1 0 1,4 0-1,-5 0 7,-1 0 1,3 0 0,-3 0 0,-1 0-10,0 0 0,8-7 0,-5 1 0,-2 1-107,-2 3 1,-3 2 127,2 0 0,-5-9 0,7-3 0</inkml:trace>
  <inkml:trace contextRef="#ctx0" brushRef="#br0" timeOffset="-3.65">1231 8373 6313,'12'13'-272,"-5"1"0,-4-9 271,4 1 1,-4-4 0,6 7 0,-9 3 0</inkml:trace>
  <inkml:trace contextRef="#ctx0" brushRef="#br0" timeOffset="-3.65">848 8796 6562,'14'-6'-336,"0"0"311,1 1 1,-4 1 0,2-1 34,3-2 0,-4-2 0,0 4 0,2-3-1,-2-4 1,5 1 0,-3-4-1,1 1-3,-1-1 0,4-3 0,-5-1 0,6 4-4,0 1 1,2 1 0,-1-7 0,0 0 3,0-1 1,1 4 0,-2 1 0,2 2-17,-1-1 0,0-4 1,0 0-1,0-2 36,1 1 1,5 0 0,3 0 0,1-2 8,-1-6 1,5 4 0,-5-7 0,2 0-9,5-2 1,2 0-1,2-5 1,1 2-16,-1 2 0,-7 3 0,1-5 1,-1 5-8,0 2 0,3 2 0,-10 7 0,-2 1-19,0 7 1,-5-7 0,2 8 0,-1-2 25,0-1 0,-7 4 1,1-6-1,1 2 23,3-1 1,2-4-1,1 0 1,-1-2-24,0 1 1,7-3 0,2-1 0,1-3 18,-1 2 0,4-4 1,-4 0-1,2 0-29,5-1 0,0-3 0,0 6 0,-4 3-19,-3 1 1,0 3-1,-5 2 1,4 3-1,-4 1 1,-2 0 0,-1-6 11,-2 1 0,2 5 1,-3 0-1,-2-1 9,-2-4 1,-2 2 0,9 1 0,-1 2 6,1-1 1,5-10 0,1-2 0,-2 3 3,-3 1 0,5 1 0,1-3 1,5-2-16,3 2 1,-7 3 0,-3 2-1,-3 0-16,-3-1 1,1 2 0,-2-2 0,1 1 2,1-1 1,-2 4 0,0 1 0,-4 3 15,-1-3 0,-3 4 0,4 0 1,-1-2-1,2 2 0,-5-5 0,3 3 0,2-3 3,1-4 1,4 1-1,1 0 1,2 0 9,4-1 1,1 2 0,-5-2 0,3 1-24,-2 0 0,4-7 0,-3 0 0,0 3-13,-4 1 1,-1 3 0,-2-1 0,1 2 16,1-2 0,-2 1 1,2 0-1,-1 0 7,0-1 0,0 1 1,1-2-1,-1-3-3,0-1 0,0-1 0,1 4 0,-2-1 24,1-3 0,3-1 0,1 6 1,4-2-19,-4-4 1,5-1 0,-2 5 0,-2-4-8,-3 4 0,5 2 1,1-1-1,-4 1-4,-2 1 1,1-10 0,1 12 0,3-4 2,-2 1 0,-3 2 1,-1-1-1,-2 1 3,2 0 1,-1 0 0,1-1 0,-4 2-3,-3-2 0,10-1 0,-3-2 1,1-4 5,0 4 1,-1-5-1,-2 1 1,4 1 0,4-1 1,-5 6-1,6-6 1,-6 6 9,-2 1 0,2-5 1,3-1-1,2 2-12,-2 3 0,-3 2 0,-2-1 1,0 2-9,1-2 0,-2 1 0,2-1 0,-1 2-4,1-2 0,-2 1 0,1 0 0,1 0 5,-2-1 0,4-5 1,2-1-1,1 0 0,0-3 1,-2 8 0,0-4-1,4 3 1,-4 3 1,-2-1 0,-3 2 0,-3-2 8,-4 1 0,2 1 0,6-2 1,1 1 0,-2-1 0,2 2 0,1-4 0,2-2-8,4-1 0,1-2 0,-5 6 0,6-2-5,2-4 1,-8-1 0,5 5 0,-2-4-4,0 4 1,0 0 0,-4-2 0,1 0 4,2 2 1,1 0 0,-6 3 0,-2-4 1,2-2 0,-1 0 0,1 7 0,-2 0-1,2 0 1,-1-1-1,1-1 1,-2-3 2,2-2 1,-1 1-1,0 5 1,0 1-4,0-1 0,0-5 0,0-1 1,1 3-3,-1 1 0,0 1 0,2-3 0,4-2-1,0 3 0,1-2 0,-4 2 0,-1-3-1,-2 2 0,12-4 0,-12 3 0,4 1 3,6 2 1,-8-3-1,7-1 1,-3 2 9,2 3 0,-1-1 0,-6-2 0,5-1 11,0 0 0,3 4 1,-3 3-1,0-2 5,-1 1 1,0 0 0,-1 0 0,3-1-11,-2 2 1,-3-2 0,-3 1 0,-4-1-14,-1 2 0,-2-1 1,9-1-1,-1 2-4,0-2 1,0-6-1,1 1 1,-1 0-4,0 4 0,0-4 0,3-2 0,1 4 14,3 1 1,-1-4-1,-5 0 1,-3 3 7,-5 1 0,6 3 1,-6 0-1,5 2-2,2 5 0,1-5 0,-2 4 0,2-4-10,-1-2 0,0 2 0,-2 3 0,-2 1-8,-3-1 1,1-4-1,5 0 1,2-2-12,-1 1 0,-2-1 0,-3 2 0,-1-2 12,2 1 0,-5 7 0,0 0 1,1-3-1,-2-3 1,-3 6 0,5 0 0,-1-1 3,-1 3 1,2-7 0,4 5 0,-3-3 6,3 2 0,1-3 0,4 3 0,-1-3 1,1-4-1,-2 4 1,2 0-5,-1 3 0,-6 9 0,-1-7 0,0 1 0,-1 0 1,3 4 0,-6-4 15,2 1 1,-4-2 0,4 3 0,0-1-2,1 1 1,-5-4 0,6 4-19,3-2 0,1 0 0,4-5 11,-2 2 0,2 4 1,-3-6-1,-2 2 24,-2-1 0,-2 3 1,9-2 60,-1-1 0,1 4-1,-2-2 1,-5 6-22,-1-7 1,-9 7-51,3-5 1,-2 7 0,0-4-125,2-1-44,-2 8 0,-5-8-208,0 3 1,3 4-593,4-3 943,-5 3 0,-2-6 0,-12-1 0</inkml:trace>
  <inkml:trace contextRef="#ctx0" brushRef="#br0" timeOffset="-3.65">2402 5428 7569,'0'13'-656,"0"1"0,0-7 642,0 5 0,7-5 0,2 5 15,1-3 0,-5 0 0,4-5 20,0 3 1,-4 0 8,8-7 1,-2-10-55,3-2 1,1-7-20,-8-1 1,-2 9 26,-12 4 1,2-2 4,-8 3 0,7-1 1,-6 9 42,3 4 1,-4-1 0,6 9-27,2 2 0,1-8 0,-1 1 15,-2 0 1,0 3-10,7 8 0,0-7 0,3-2-5,4-2 1,-3-2 3,10-7 0,-7 0 2,6 0 1,-9-2-13,3-5 0,-4 2 0,-3-8-5,0-3 0,0 5 9,0-2 0,-10 8-7,-4-2 2,6 5 1,-8 4 0,9 5 1,0-2 0,7 8 5,0 3 0,0-5 11,0 2 0,0-6-8,0 7 0,3-9 19,4 0 1,-3-2-18,10-3 0,-7-3-14,6-2 0,-9-7 6,3-9 1,-4 2 27,-3-1-4,0 8 1,-3 3-1,-4 9-26,-7 0 0,4 9-4,-4 5 1,10-3-15,-3 2 12,4 0 1,13-1 17,3-5 1,-1-5-15,1-2 1,-6 0-2,7 0 0,-10-2 0,2-5 1,-4 2-1,-4-5-1,-4 0 1,2 4-24,-10 6 0,7 0-170,-6 0-39,8 0 1,-4 2 26,9 5 207,0-5 0,0 6 0,0-8 0</inkml:trace>
  <inkml:trace contextRef="#ctx0" brushRef="#br0" timeOffset="-3.65">2462 5609 7380,'-13'0'-570,"-1"0"0,7 7 636,-5 0 1,7 8-29,-2-1 1,5-3 0,2 2-30,0 4 0,2-9 0,3 1-23,2 0 1,1-7 0,-1 5 1,6-4 0,-1-3 1,1 0 0,-2-10 7,3-3 1,-6-5 0,-8-3-13,0 2 1,0 5 0,-2 1 5,-4-3 1,2 5 18,-10-2 0,0 8 6,-6-2 1,6 5-12,2 2 0,0 9-3,-2 4 0,6 5 0,6 0 1,-3-2-3,-2-2 0,0-8 0,7 7 16,0 4 0,3-7-8,4 4 1,-5-7 0,7 4 46,-1-3 1,-3-1-39,9-7 1,-10-9 0,4-4-22,2-5 1,-8 5 0,5-1-15,-5-2 0,-2-1 0,0-4 6,0 1 0,0 0 6,0 0 0,-7 6 0,-2 4 8,-1 0 0,-4 4 15,-6 6 1,9 2-1,1 2-14,1 3 0,4 6 0,-5-4 0,1 3-2,4 3 1,-4-4 0,3 3 6,2 1 0,1 4-4,3 0 0,0-5 0,3-2-5,2-4 0,0-1 0,9-7 4,2 0 0,1 0 0,2-2-1,-7-5 1,7-1 0,-9-9-9,2 4 0,4 0 1,-7-8-31,2 1 1,-7 7 27,3 0 1,-7 1 0,-7-4 9,-7 3 0,4 9-3,-4-3 1,0 5 3,-5 2 1,5 0 0,1 0 0,9 9 1,-6 4-4,1 5 1,7 2 0,-4 0-1,4 0 0,2-6 0,0 0 0,0 1 0,2-4 24,4 3 1,5-10-6,10 3 1,-4-7 0,0-7-21,-5-6 0,-7 1 0,4 1 0,-2 0-2,0 0 0,-1 4 1,-6-6 1,0-3 0,0 5 0,-3 0 0,0 0-3,-4-1 1,-7 5-1,5-3 21,-1 0 0,3 4-8,-7 6 0,7 0-8,-6 0 0,9 9 0,-3 4-7,4 5 1,3-4-1,0-1-64,0 3 1,0 1-63,0 4 0,3-8 1,4-2 131,5-2 0,16-2 0,3-7 0</inkml:trace>
  <inkml:trace contextRef="#ctx0" brushRef="#br0" timeOffset="-3.65">3753 5307 7569,'-11'0'-1046,"3"0"817,8 9 252,0 1 1,2 2-1,4-5-30,-4-5 1,7-4-20,-9-5 0,0 2 0,0-7-5,0-5 1,0 6 130,0-2-94,0-1 0,-2 3 0,-5 4 0,-1 14 0,-8 4 0,4 3 22,4-1 1,-1-6 0,4 7-5,-2 1 0,-2 1 1,5-1-20,-2-1 0,-1-7-2,7 7 0,9-11-5,4 4 0,-2-7-12,3-7 0,-3-3 0,5-9-45,-4 6 1,-7-5 38,2 4 0,-5-3 4,-2-4 1,-2 8 35,-5-1 1,-3 10-1,-11-3 1,1 6-10,-1 1 1,11 8-1,1 3 0,0 1 1,6 5-1,-4-3-2,5 3 1,2 4 0,0-1-4,0 1 1,0-9 0,0 2-18,0 2 0,2-8 0,5-1 5,7-4 1,-3-3 2,2 0 1,-1-3 0,3-1 0,-3-4-12,-3-4 1,-2 5 0,-7-7 0,2-1-10,4-3 1,-4 5-1,5-1 14,-5-2 1,-9 6-1,-1-2 9,-3 3 1,-3 2-1,-6 7 27,-1 0 0,9 0 0,-2 0-12,-2 0 0,5 7 0,0 2-10,2 3 1,2-5 0,7 5-6,0 5 0,0-7 5,0 4 0,2-3-16,5 2 1,4-4-1,9-9 10,1 0 1,-8 0 0,-2-2-1,1-3 1,-1 0 0,-7-12 0,5 6 0,0 0 0,-7 0 0,3 6-45,-10-2 1,1-5-141,-10 5 0,8 0 185,-8 7 0,10 0 0,-6 0 0</inkml:trace>
  <inkml:trace contextRef="#ctx0" brushRef="#br0" timeOffset="-3.65">5186 5791 5890,'21'0'-136,"-9"0"136,2 0 0,-1 0 0,8 0 0,-2 0 18,2 0 1,-9-3 70,-7-3 0,-2 1 5,-3-8-76,-8 9-35,5-6-3,-6 10 20,9 0 0,0 3 66,0 4 1,-2-3 0,-3 9 11,-2 3 1,0-4-45,7 0 0,0-5-35,0 7 0,0-7 14,0 6 1,3-9-22,4 3 0,-3-4 0,10-3-64,1 0 51,-6-10 1,-2 1 0,-11-6 9,-3 1 0,-8 10 0,1-4 0,-5 1 5,0 0 1,-2 0-1,1 7 1,1 0 43,-2 0 1,1 0 0,-1 0 0,2 2-12,-2 5 1,1-2 0,0 7 3,0 5 0,1 0 0,7 4-28,5-2 0,4-5-7,3 0 0,3-4 0,4 4-2,5-7 0,7-4 0,1-3 2,0 0 1,0 0-1,1 0 3,-2 0 0,-5-7 1,-1 0 0,-8-8 0,1 1 0,-12-5 0,-7 2 17,-6 3 1,7-1 0,-2 8-1,-2 3 58,-2 1 0,4 3 0,1 0-28,-2 0 1,-4 3-52,-1 3 0,9-1 0,4 8 10,5 3 0,2 1 1,0 4-15,0-1 1,2-2-1,3-3 1,4-3-7,2-3 1,2 6-1,8-3 10,-1-1 1,-7-2-1,1-9 1,1 0-5,4 0 1,-7 0 0,2-2-11,2-5 1,-7 3 0,0-10 1,0-1 0,-7-4 0,3 0 22,-10-2 1,-4 8-1,-7 1 1,3 1 38,-3 1 0,-1 5 0,-4-2-12,1 5 0,0 2-16,0 0 1,1 2 0,4 5-46,2 6 0,8-2 0,-2 3 3,5 1 0,2-3 0,2-1 0,3 0 9,2 0 0,9-4 8,-4 7 0,7-11 0,-2 7 1,-1-3-5,-2-1 0,-8 1-47,8-7 72,-10 0 1,6-9 0,-13-2 14,-4-1 0,3-3 1,-10 8-1,1 0-13,2-2 0,-7 8 0,5-6 0,-6 5 81,-1 2 0,0 0 1,2 2-90,4 5 0,-1-4 0,6 9 0,0-1-18,0 1 1,3-6-80,6 8 1,2-1-311,4 7 1,8-8 399,12-6 0,6 5 0,8 0 0</inkml:trace>
  <inkml:trace contextRef="#ctx0" brushRef="#br0" timeOffset="-3.65">6638 5650 6451,'0'19'97,"0"2"1,2-1-69,5 1 1,-2-11 0,6-1-80,-1 1 0,5-8 36,-2 5 1,-3-7-1,-2-5 1,-1-4-19,0-3 1,0 5 0,-7-5-47,0-4 0,0-2 75,0-3 1,-10 9-1,-4 0 31,-3 3 0,-4 2 0,2 7 0,0 2-7,7 5 0,-7-2 1,6 9-4,-5 1 0,4 3 0,4 2-23,0 1 0,3-9 1,7 2 31,0 2 0,0-5 0,3 0-18,4-1 0,-5-2 1,7-4-1,-1 3-9,6-2 0,5-3 1,0-4-53,1-5 0,-6 2 13,0-7 0,-10-2 0,2-6 18,-4-1 1,-4 7-1,-4 4 1,-5-1 45,-1-1 1,-5 9 0,3-7 29,-3 1 1,-4 7 0,1-5-33,-1 4 0,2 3 0,0 3 0,4 4-17,1 7 1,3 3 0,-2 4-2,6-2 0,5 2 1,2-1-12,0 1 1,0-9 0,2 0 0,5-1-12,6 0 1,5-7 0,2 3-1,1-4 15,-2-3 0,2 0 0,-1 0 2,1 0 1,-4-3-1,-1-4 1,-3-5 0,-9 0 1,3-2-2,-4-1 0,-6-3 1,-4 0-1,-5 5 0,0-4 0,-2 10 38,-1 4 0,-3 1 0,-2 2 3,-1 0 0,9 0-32,-2 0 0,2 8-36,0 6 1,2 4 22,10 2 0,7-6 0,1-4-4,4-1 1,2-2-1,5-7 3,2 0 1,-8 0-4,1 0 0,-7-7 0,3-2 3,-1-1 1,-4 5 0,-10-4 8,-2 0 0,-8 0 1,2-4 21,-5 6 0,-3 4-168,2 3-415,-2 0 557,11 0 0,0-9 0,10-1 0</inkml:trace>
  <inkml:trace contextRef="#ctx0" brushRef="#br0" timeOffset="-3.65">6840 4217 7569,'14'0'-229,"-4"-2"-225,0-5 1,-1 5 0,-5-7 470,3 1 0,0 3 102,-7-9 0,-2 3-29,-5-2 1,2-3-15,-8 9 1,0 1-34,-8 6 0,7 0 1,2 0-45,-5 0 1,9 1-1,-1 4 5,0 2 1,6 9-10,-3-3-39,3-4 1,3 2 0,3-6 24,3 2 0,-1-1 1,9-9-33,1-2 1,-3 0 38,0-9 1,0 0 23,2-5 1,-5 5 49,-9 1 1,-9 8-28,-5-2 0,-4 5 16,-2 2 0,7 2-42,-1 5 0,9-2 0,-1 8-35,3 3 0,3-5 22,0 2 0,3-6-2,3 7 1,-1-9 2,9 0 1,-8-2-1,5-6 2,-1-2 1,-1 2 0,-6-6 0,4 0 0,0-3 0,-7-7 0,-2 0 0,-3 4 0,-2 1 0,-8 10 2,1-2 1,-3 4 0,-1 4 19,5 4 1,-3-2-1,6 10-1,0 1 0,5 4 0,-2 0-10,5 2 1,2-7-15,0-1 1,2-2-2,5 3 0,-2-6 0,8-8 1,3 0 0,-6-6 1,2-3-1,-1-2-6,1-6 1,-6 0 0,5-4-1,-1 2 1,-4-1-1,-6-1 11,0 2 0,0 5-31,0 0 0,-2 9-126,-5-1 1,-2 6-21,-4 6 0,6-3 175,14 3 0,13-3 0,11-3 0</inkml:trace>
  <inkml:trace contextRef="#ctx0" brushRef="#br0" timeOffset="-3.65">8091 2987 7049,'0'11'-239,"0"-2"0,-2-9 291,-5 0 1,2 0-16,-7 0-21,7 0 1,-7 0-47,6 0 44,3 0 1,-7 0 29,3 0 1,-5 2-1,-7 5-15,-2 6 1,4 5 0,0 2 0,6 1 12,3-2 0,-6-5 0,5 0-29,-3 1 0,9 4-24,-4 0 0,7-7-6,7-5 1,-4-5 0,11-4 8,2-5 1,-1 2-1,1-9 1,-3-1 0,-1-3 0,1-2-8,-6-1 1,-2 4 0,-2 1-1,4 3 0,-2 2 19,-12-3 1,-3 5 8,-11 9 0,1 2 1,-1 5 1,9-3 0,0 10-10,3 1 1,2-3-10,7 2 1,0-2-3,0 9 1,9-10-32,5-5 0,3-3 24,4-3 1,-3-3-6,-5-3 1,2-5 18,-8-10 1,-2 9 8,-12-2 0,-3 2-6,-11 0 0,1 2 0,-1 10 0,11 3-210,3 4 1,5-3-1,4 7-16,5-2 0,3 0 222,11-2 0,-1-5 0,1 6 0</inkml:trace>
  <inkml:trace contextRef="#ctx0" brushRef="#br0" timeOffset="-3.65">9080 1958 7342,'-14'-12'-457,"0"6"0,2 3 697,-9 3-107,10 0-263,2 0 141,9 0 0,3 0-37,3 0 1,3-2 0,7-2 0,-2-3 1,-11-9 4,4 4 0,-5 0 30,-2-2 0,-2 10 21,-5-3 0,4 5 1,-11 2 10,-2 0 0,-2 6 1,0 4-15,5 1 0,1 1 0,8 3 9,-3-2 1,0-6-69,7 6 0,2-1 36,5 2 0,-2-6 0,9-8-14,1 0 1,3 0 0,2 0-128,1 0 1,-9-3 123,2-2 0,-9 0 1,2-9-7,-5-2 1,-4 5 72,-5-2 0,2 8 37,-9-2 1,2 5-74,-9 2 0,8 0 0,2 2 5,1 5 0,1 2 0,6 7-3,-4-3 1,0-6 3,7 7 1,2-9-6,5 0 1,3-2-20,11-3 1,-8 0 0,-2-3-11,-1-2 0,-1 0 0,-4-9 10,0-2 1,2 5-1,-4 0 1,1-1-5,3 2 0,0 3 2,-7-7-385,0 10 131,-9-5 1,0 11 254,-4 5 0,-6 4 0,8 9 0</inkml:trace>
  <inkml:trace contextRef="#ctx0" brushRef="#br0" timeOffset="-3.65">7143 1918 7264,'0'11'-1020,"2"4"913,5-8 98,-5 0 52,8-7 0,-10-2 10,0-5 1,0 2-7,0-8 0,-3 9 1,-4-3 0,3 5-18,-10 2 0,7 0 4,-6 0 1,2 2-20,-3 5 0,6 3 6,8 11 0,0-7-39,0-1 1,7-7 0,1 6 3,3-4 0,-4-1-1,6-7 1,-2-2 0,6-5-9,-5-6 0,-7 2-19,2-2 70,-5-1 0,-11-4 12,-4 5 1,-5 4-1,0 11-9,5 5 1,1-3 0,7 9-29,0 3 0,-5-4 1,6 1 24,-3 3 1,0-6-26,7 4 1,9-7-4,5 7 0,-4-11-1,4 4 0,-7-5 0,5-4-73,-4-5 1,-1 4-70,-7-11 0,-3 7 143,-3-7 0,-14 1 0,-11-7 0</inkml:trace>
  <inkml:trace contextRef="#ctx0" brushRef="#br0" timeOffset="-3.65">5629 2280 7569,'-8'12'-535,"6"6"429,-5-5 1,5-1 349,2 1-828,0-9 547,0 5 0,2-16 0,3-1 25,0-3 1,5 4 9,-3-7 0,-5 8 1,3-6 32,-10 3 1,0 2-3,-9 7 0,11 3 0,-4 4-6,5 6 0,-1-2 0,-1 3-13,-3 2 0,0-6-11,7 4 0,2-9 1,3 4-7,2-1 1,2-6-16,-2 5 1,-4-4 0,9-6-25,-3-4 0,-2 3 43,-7-9 1,0 6-1,-2-4 9,-5 2 1,2 2 72,-9 7 0,4 3-67,-4 3 0,5-2 0,9 10-6,0 2-15,0-8 1,2 8 4,5-9 0,-2 0 0,9-7 1,-10-2-28,2-5 1,-4-4-144,-2-9 18,0 8-207,0 3 363,0 9 0,0-9 0,0-2 0</inkml:trace>
  <inkml:trace contextRef="#ctx0" brushRef="#br0" timeOffset="-3.65">5610 3955 7569,'-12'0'-586,"3"0"0,9 3 662,0 3-109,0-3-36,0 5 53,0-8 0,0-2 14,0-4 1,0 1 0,-2-6 27,-4 1 1,1 3 59,-9 7 1,1 0-11,-7 0 0,6 3-53,1 4 1,9 4 18,-3 9 0,7-6-101,7 0 0,-3-11 26,9 4 0,1-5-4,6-2 0,-2-2 14,-4-5 9,-6-3 0,-10-9-239,-4 6 253,4 4 0,-8 0 0,10-3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95 7569,'0'-20'-244,"0"-1"-265,0 2 0,0 5 428,0 0 102,0 10 0,2 2 1,5 10-14,6 4 1,-1-1-1,1 4 1,0-1 10,-1 2 0,6 2 1,-5 3-1,5-2-32,2 2 0,1-6 1,1 1-1,2 2 4,4-2 0,-2-1 0,-8 6 0,-2-4-18,-2-3 1,-2 4 0,9-7-31,-1 0 1,1 6 0,-2-12-1,2 2-56,-1 3 113,0-8 0,0 15 0,1-5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7339,'0'12'-1129,"2"-1"1149,4-4 1,3-2-1,8 5 1,-5 2-19,4-1 1,9 0 0,2 5-1,-2-2-4,-3 1 0,5 3 0,2 2 0,0-2 15,0-5 0,5 12 0,-7-5 1,0 3-7,2-1 1,1 0-1,8 3 1,-2 2-15,0-3 0,12 1 0,-7 0 0,1 1-18,1 0 0,4-4 0,0-2 1,-2 0-50,-2 0 0,-3 0 0,0 0 0,1-2-134,-1-4 208,-8 4 0,6-7 0,-7 9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61 82 7569,'9'11'-1228,"2"-3"1179,10-8 1,-9 0-20,2 0 1,-7 0 27,6 0 0,-8-8 33,1-6 0,-3-4 1,-3-2 67,0 0 0,-3 9-39,-3 4 0,-5 5-16,-10 2 0,2 2 0,-2 5 0,1 6 11,-1 5 1,11-4-1,1-1 1,2 3 15,0 1 1,0 4 0,7-1-7,0 0 1,0 0 0,2 1-24,5-2 1,-2 0 0,9-4 0,3-4 9,8-1 0,-3-2 1,7-4-1,-2 3-175,1-2 1,5-3 0,-4-2 160,2 0 0,-5-9 0,3-3 0</inkml:trace>
  <inkml:trace contextRef="#ctx0" brushRef="#br0" timeOffset="304">424 61 6245,'0'21'20,"2"-4"-10,5-3 1,-2 2 0,8-10 0,3 1 21,1 2 0,-3-7 0,0 5-26,1-5 1,3-2 0,2 0-1,1 0 0,-8 0 0,-2-2-21,-2-5 1,5-4 0,-8-9 34,-1-1 1,4 2 41,-2-2-65,0 11 1,-7 3-1,0 14 1,0 5-11,0 7 1,0 0 0,0 2 0,0 1-50,0 5 0,0-2 1,2 6-1,4 0-183,8 0 245,-5-5 0,8 12 0,-5-7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1.444"/>
    </inkml:context>
    <inkml:brush xml:id="br0">
      <inkml:brushProperty name="width" value="0.08571" units="cm"/>
      <inkml:brushProperty name="height" value="0.08571" units="cm"/>
    </inkml:brush>
  </inkml:definitions>
  <inkml:trace contextRef="#ctx0" brushRef="#br0">0 383 6144,'2'-11'146,"3"3"-214,2-2 0,0 6 0,-5-8 14,4 4 0,-2-1 63,10 2 0,-7 5 0,4-7 12,-2-1 0,7 9 0,-4-8 1,-2 0 0,9 6 0,-7-6-10,7 1 1,0 6-1,2-5-13,-1 4 1,7 3-1,0 0 1,-3 0-6,-1 0 1,4 0-1,2 0 1,2 0 2,5 0 0,-4 0 0,-1 0 0,1 0 2,-1 0 0,-9 3 0,1 1 0,-8 4 1,1 4 1,-5-5 0,0 7-1,-2 1 0,0-4 1,-4 3 4,2 1 0,-1 4 1,-6 0-2,0 2 0,0-8 0,0 1 0,0 1-4,0 3 1,0 2 0,-3 1 0,0-2-5,-4 2 0,-9-1 1,4 0-5,2 0 0,-9-2 0,7-5 0,-4-4 6,2 1 1,-4-8-1,4 7 1,-3-3-7,-4 1 1,2 0-56,-2-7 31,11 0 0,0-2 8,10-5 0,0-4 0,3-10 17,4 2 0,3-2 1,8 1 12,-5 0 1,3 0-1,-6-1 7,1 2 0,-1-2 1,7 1-6,-5 1 0,2 0 0,7 3 1,-1 5 2,-1 2 0,0-7 0,-3 6 1,-3-4-3,3 0 0,-1 8 0,1-5 10,-2 1 0,-4-6 0,6 4-3,-2-7 0,-3 6 0,5 0 1,-3-1-6,3 3 1,-5-7 0,2 6-1,1 0 1,-3-2 0,7 1 1,-4-8-8,3 2 0,-3 0 0,-3 4 0,1 4-13,-2 1-3,-5-6 11,4 6 1,-11-2-10,-5 5 7,-5 5 1,-7 4 0,-2 5 1,8-4 0,2 6 0,1 0 0,-2-6 0,2 11 0,-1 3 0,-2 0 0,-5 4 0,4-2 0,6 2 0,5-1 0,-3-1 0,3 2 0,-4-1 0,5 0 0,2 0 11,0 1 0,-2-1 0,-3 0 1,-1 0 24,2 1 0,1-9 0,3 2 4,0 2 1,0 2 0,0 3 4,0-2 0,0-5 0,3-4-2,4 0 0,3-3 1,11-7 7,-2 0 1,-5 0-1,-1 0 1,5 0-85,7 0 0,0 0 0,6 0 0,0 0-151,1 0 0,1 2 0,5 2 184,-4 3 0,13 8 0,-4-3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121 81 6216,'-10'1'-11,"3"6"0,7-4 0,7 4 14,5-5 1,7-2 0,1 0-5,0 0 0,-6 0 0,-3-2-20,-2-5 0,0-3 0,-4-4 0,1 0 1,-2 3 0,-11-2 26,-5 6 1,-7 5 0,-1 2-1,0 0 36,0 0 0,-1 0 0,2 2 0,-1 3-16,-1 2 0,4 8 1,1-1-18,2 3 1,9 3 0,-1 0 0,4 0-10,2 0 0,2-1 0,4-4 0,6-2-14,-1 2 0,7-5 0,-5-1 1,6-3-23,1 1 0,6-1 0,2-6 0,-2 0 0,3 0 1,-7 0 0,6 0 35,-6 0 0,-1-8 0,-2-3 0</inkml:trace>
  <inkml:trace contextRef="#ctx0" brushRef="#br0" timeOffset="377">385 161 7569,'-7'-14'-746,"0"1"478,0 9 1,4-8 276,-3 5 0,3-3 51,-3-10 1,4 7-70,2-1 1,2 3 0,4-2 9,8 6 0,5 3 0,0-1 2,1-2 1,1 0-1,-2 9-38,2 5 0,-8-4 0,-2 6 0,-1 0 1,-6 4 1,-1-2 0,-3 3 25,0 0 0,-10 5 10,-4 1 0,-1 0 16,2 0 2,3-8 0,13-3 12,4-9 1,4 0 0,9 0 0,1 0-2,-2 0 0,2 0 0,-1 0-24,0 0 1,-7 6 0,-1 3-3,-3 2 1,-2-4 0,-7 6-14,0 2 0,0-3 1,-2-2-1,-5 0-13,-7-6 1,2 5 0,-1-2 0,-3-1-45,-1 3 1,-4-6 0,2 4 0,-2-5-85,1-2 1,6 0 148,2 0 0,-2-9 0,-7-3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61 221 6412,'9'-10'-59,"5"3"0,3 4 1,4 1 40,-1-5 1,-6 5 0,-4-6 12,-1-2 1,5 6 0,-7-10-7,-2-1 0,-3-3 9,-2-1 1,-7-2 0,-2 4 0,0 0-9,-1 4 1,-5 9 0,2-5 0,-5 2 32,-3 0 1,9 0 0,-2 7 0,-2 0 43,-2 0 1,5 0-53,0 0 0,8 9 1,-2 5-6,5 3 1,2 4 0,0-1-17,0 1 1,0-2 0,2 1-1,5-2-10,6-5 1,5 5-1,4-7-18,5 1 1,-4-2 0,6-5 0,-3 2-35,2-3 0,9-1 0,-6-6 0,3-1 68,-1-3 0,1-8 0,6 3 0</inkml:trace>
  <inkml:trace contextRef="#ctx0" brushRef="#br0" timeOffset="255">486 81 7569,'-14'-7'-519,"1"1"0,2-3 455,-3 2 0,-1 2 117,8-8 0,0 7-56,7-8 1,9 9 6,5-2 0,3 7-57,4 7 1,-10 5-1,-5 7 1,-3 2 54,-3-1 0,0 3 1,0 1-1,0 2 36,0-1 0,0-3 115,0-2-112,0 1 0,2-10 0,5-6-54,6-10 1,14 1 0,7-10 0,6-3-110,6-9 1,7 4 121,9-4 0,-2-6 0,0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364 162 5821,'0'-12'94,"0"4"-84,0 8 0,0-2 71,0-5 74,0 5-44,0-8-98,0 10 1,8 0 19,6 0 0,-5 3-46,-2 4 0,1-3 1,-1 10 42,-2 1 0,4 4 0,0 0-9,2 2 0,-5-1 1,6-1-1,0 2-9,-2-1 0,-3 0 0,7 0 0,1 1-6,3-1 1,2 0-1,1 0 1,-2 1 4,2-2 1,-1 0-1,3-4 1,1-1-2,3 1 1,0 3 0,-5 2 0,3 1-3,2-2 0,0 2 0,-7-1 0,3 3-7,3 3 1,-4-4-1,6 6 1,-6-6 5,-1-1 1,-2-1 0,1-1-22,1 2 0,-2-1 0,2 0 1,-4 0 10,-3 1 0,5-2 1,-6 0-1,3-4 2,-4-1 0,7 0 0,-8 5 0,2 0 0,1-7 1,-7 7 0,3-6 0,2 5-3,-1 2 1,-6-6-1,4 0 1,-1 1 1,-5 3 0,6-1-1,-2 0 2,0-4 0,-1-7 0,-4 6 53,5-3-31,-5 6 0,10-13 0,-8 8 18,3-1 93,-1-7 35,-6 7-94,0-9 3,-8 0-69,-4 0-95,1 0 69,2 0 1,11 0 0,3 3 10,1 2 0,1 0 0,-4 7 1,4-3 0,-5-1-70,4-1-200,-4-5 0,-4 14-178,-4-9 454,-6 8 0,-16-12 0,-4 6 0</inkml:trace>
  <inkml:trace contextRef="#ctx0" brushRef="#br0" timeOffset="713">0 989 7341,'12'0'-383,"-3"0"0,-7 0 1,5 0 415,6 0 0,5 0 0,2 0 0,1-2-21,-2-5 1,-5 3 0,-1-7-1,3 1-15,3 6 1,-7-5-1,0 0 1,-1 0-6,0 0 0,-7-6 0,6 3-6,-1 1 1,-7-7 7,4 5 0,-4-6 0,-2 0 0,0 5 6,0 1 0,-2 8 0,-4-2-2,-8 5 1,3 2 0,-2 0 0,-3 0 0,-1 0 0,3 0 1,0 2-1,-1 3 3,-4 2 0,5 8 0,2-1 13,-4 3 0,6 4 0,5-1 11,2 0 1,-4-6-1,0-1 1,3 3 8,1 1 1,3 4 0,0-1-18,0 1 0,3-4 1,1-1-1,6-5-9,1-2 1,0 0-1,5-4 1,-4 2-10,5-3 0,1-1 1,2-3-29,1 0 0,-2 0 1,1 0-1,1 0-73,-2 0 1,-5 0 0,0 0 41,1 0 1,3 0 0,2 0 58,1 0 0,-1 0 0,0 0 0</inkml:trace>
  <inkml:trace contextRef="#ctx0" brushRef="#br0" timeOffset="929">484 929 6317,'0'19'121,"0"2"-162,0-1 1,0-6 0,0-2 0,0 5 12,0 1 0,0 2 0,2 2 0,3 3-23,2 2 1,0-1-1,-5-5 1,3-1 50,2 0 0,8 0 0,-4 1 0</inkml:trace>
  <inkml:trace contextRef="#ctx0" brushRef="#br0" timeOffset="1728">1494 0 7250,'-10'12'-867,"10"-3"841,0-9 0,10 0 1,7 2-1,-1 3 16,-3 2 1,1 8 31,7-1 0,-4 3 0,-1 4-16,-3-2 0,-2 2 0,5-1 0,-3 1-8,3-2 1,-4-5 0,1-1-8,3 3 1,-6-5-1,4 0-62,2-2 0,-5 5-50,2-7 0,-8 1 121,2-1 0,-5 4 0,-2 9 0</inkml:trace>
  <inkml:trace contextRef="#ctx0" brushRef="#br0" timeOffset="2333">1392 183 7569,'21'0'-409,"-2"0"0,-5 0 289,0 0 1,-1 2 0,8 1-1,-2 7 100,2 1 0,-1-4 0,1 6 0,-2 3 13,1 1 1,-6 4 0,0-1 0,-2 3 4,0 3 0,4-4 0,-8 6 1,1-6 11,1-1 0,3-2 1,-5 2 11,4-1 0,2 1-18,6-2 0,0-1-51,0-5 0,-6-3 0,-1-10-165,3 0 212,-7 0 0,8 0 0,-5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121 302 6227,'19'-20'-38,"-6"-1"0,-2 9 0,-7-2 39,3 0 1,3-2-1,-6-1 1,2 5 18,-1-4 0,-3-2 0,-2-3 5,0 2 1,0 5-1,0 0-16,0-1 0,0 3 1,-2 1-22,-4 3 0,1-6 10,-9 7 0,1 0 5,-7 7 0,-1 2 10,1 5 0,2 5 1,3 7 3,1 2 0,4 6 0,-6-1 1,4 0-1,3-4 0,5-1 77,2-2-75,2 1 0,0 0 0,2-2 0,4-3-8,8-1 1,4-3 0,2 2 0,1-3-14,-2-1 0,1-7 0,3 4 0,1-4-29,3-2 1,8 0 0,-6 0 0,-1-2-64,1-4 1,5 2-1,-4-10 1,-1 0 93,0 3 0,-3-7 0,-5 6 0</inkml:trace>
  <inkml:trace contextRef="#ctx0" brushRef="#br0" timeOffset="404">485 162 6313,'-12'0'-47,"3"-2"0,11-3 74,5-2 1,-2-1 12,9 1 1,-1 5-50,7-5 0,0-3 1,-2 2 24,-5-3 0,6 6 15,-5-2 1,3-2 7,3 3 0,-7-1 15,1 7 1,-7 0-15,6 0 1,-6 0-14,7 0 1,-10 10-1,2 2 1,-4 7-14,-2 0 0,7 2 0,0 1 1,0 2-88,2 4 1,-5 5 0,10-4-1,2 2-280,1 5 353,12-8 0,3 11 0,9-7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41 1 7569,'-20'0'-1395,"9"0"1456,2 0 0,11 0 0,5 0-35,6 0 1,5 0 0,2 0-24,1 0 0,-8 0 1,1 0-1,-1 2 20,-2 4 1,7 6 0,-5 8-2,5 0 1,2 1-1,1-2-18,-1 1 1,0-1 0,0-3-1,1-4-17,-1 5 0,6-7 1,2 4-1,-2 0-55,3-4 0,-3 6 1,7-9-1,3-2 68,2-3 0,11 6 0,3 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121 140 7569,'12'0'-1197,"-1"-1"1217,-4-5 0,1-6-34,6-7 1,-2 5-1,-8 0 61,2-1 1,-1 3-156,-12-1 0,-4 7 101,-9-8 1,0 9 0,-1-2 23,2 5 1,5 2-1,1 2 5,-3 5 0,7-2 0,-1 9-3,2 1 0,-1 3 1,-5 2-1,7 1 11,6-2 1,1 7-1,0 2 1,0-4-3,0-2 1,1-1 0,6-1-12,7 0 0,3-2 0,4-2-7,-1-3 0,1-9 0,-2 3 0,4-4-54,4-3 0,-5 0 0,8 0 1,-4 0-67,1 0 1,7-7-1,-7-1 1,-2-2 109,-3 1 0,8-15 0,1 1 0</inkml:trace>
  <inkml:trace contextRef="#ctx0" brushRef="#br0" timeOffset="433">505 140 6018,'-12'0'178,"4"0"1,8 2-106,0 5 0,0-2 0,0 9-8,0 1 0,3 6 0,0 3-54,4 3 1,2 0 0,-4-7 0,2 3-30,-3 4 0,4-5 0,2 6 1,-1-7 15,0-2 0,4 2 0,-4-1-168,3 1 0,-5-10 1,3-3 169,-1 1 0,8-6 0,-7 6 0</inkml:trace>
  <inkml:trace contextRef="#ctx0" brushRef="#br0" timeOffset="818">727 181 7265,'-11'0'-1151,"0"0"1340,4 0 0,2 9-152,-9 5 1,11 3-1,-4 4 5,5-1 1,2 0-1,0 0 8,0 1 0,2-8 0,5-2-11,6-2 1,-2 4 0,3-6-16,1-2 0,-3-3 0,2-2-11,1 0 1,1-2 0,-1-5-1,-4-6-16,-1-5 1,-3-2 0,-5-1 0,1 1-36,4 0 0,-2 0 0,-12-1-3,-6 1 1,2 9 0,-3 2 0,-1 3-77,-4-1 0,-7 2 0,-1 12 0,-1 6 117,-1 5 0,-2 11 0,-9 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122 243 7569,'6'-14'0,"3"0"0,0-1-161,1-4 1,-2 7-1,-4-2 1,3-2 0,0-2-1,0-2-63,0 0 0,-1 6 0,-7 1 212,-6-3 1,-5 7 0,-7 2 64,-2 6 1,7 1-1,1 0-23,-3 0 1,-1 1-1,-2 6 11,7 7 1,-5-3 0,8 2 0,0 3-1,1 2 1,1 2 0,7 0-19,0 1 0,0-2 0,0 2 1,2-1-18,5 1 1,4-2-1,9 0-23,0-6 0,1 3 0,1-9 0,2-3-56,4-2 1,1-2 0,-5 0 0,4-2-197,-4-5 269,7 5 0,0-16 0,10 7 0</inkml:trace>
  <inkml:trace contextRef="#ctx0" brushRef="#br0" timeOffset="413">545 60 7428,'11'-8'-666,"-1"3"550,-10-8 0,-3 8 1,-1-3-47,-3-1 0,-2 6 174,3-4 0,1 5 0,-9 2 31,-2 0 0,-1 0 0,-4 0-19,1 0 0,7 7 0,0 2 20,-3 2 1,1-4 0,1 6 0,5 0-18,-1-1 0,8 6-38,-4-5 1,4 5 0,4 0 4,4-4 0,-1 2 1,8-10 1,4-2 1,-7-2 0,4-2-3,2 0 0,1 0 0,2-2 0,-4-5 0,-1-5 0,-7 0 0,3-2 1,-1-1 32,-4-3 0,-3 5 1,-2-1 37,0-1 56,0 6 1,3 2 0,1 14-132,3 5 1,1 7 0,-1 3 0,7 3-52,3 2 0,11 6 1,3-4-1,5 1-83,7-1 0,10 7 0,1-2 1,4 4 143,3 2 0,8 9 0,3 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2804 2197 7569,'-21'0'-1115,"11"0"899,-9 0 145,17 0 0,-5 0 94,14 0 1,-2 0 0,8-3 1,2-2 0,-3 2 0,2-4 0,-1 3-23,-2-3 1,8 4-1,-9-6 1,4 3 14,0-1 0,-2-2-41,9 2 1,-8 3-82,1-9 0,-10 6 95,3-7 0,-7 10 0,-7-3-3,-6 4 1,1 3-1,-1 0 8,-3 0 0,-1 10 0,-4 1 0,1 3 57,0-1 1,0 1 0,-1 5 0,4 2-38,3-1 1,-1 0-1,8 0 1,2 1 20,3-1 1,2 0 0,2 0-33,5 1 0,4-9 0,9 0 0,0 0-17,1-2 0,5-5 0,3 2 1,1-5-48,-1-2 0,7 0 1,-5 0-1,3 0-16,-1 0 0,-7-2 76,0-5 0,-4-5 0,-1-8 0</inkml:trace>
  <inkml:trace contextRef="#ctx0" brushRef="#br0" timeOffset="361">3328 2075 7365,'10'-10'-656,"-8"3"1,4 14 672,-4 6 0,-2 5 0,0 2 0,-2 1 13,-4-2 1,4 2 0,-5-1 0,4 0-4,3 0 1,0 1-1,3-1 0,4 0 0,3 0 1,11 1-28,-2-2 1,2-7 0,-1-4 0,1-1-8,-2 0 1,2 0 0,-1-7-4,1 0 0,-4-9 12,-3-4 1,-5 1 0,-9-2 3,0-1 1,-9 6 0,-5 0-5,-3 0 0,-4 6 1,1-2-1,-1 2-44,2 3 0,-2 6 0,4 3 0,0 1-48,5-1 0,0 6 0,-2-1 90,7 3 0,-3-5 0,-2-3 0</inkml:trace>
  <inkml:trace contextRef="#ctx0" brushRef="#br0" timeOffset="-2280">1089 1955 7569,'-19'0'-1629,"7"0"1526,3 0 27,9 0 66,0 0-7,-8 0 21,-4 0 0,-2 0 7,2 0 30,7 0 1,-4-2 0,7-3 220,-5-2-149,4 0-20,-5 7-78,8 0 0,0-2 98,0-5-121,0 6 1,8-8 4,6 9 1,-2 2 0,0 5 0,2 6 0,0 5-11,-1 2 0,1 6 0,5 2 0,2-1-28,-1 2 1,1-6 0,1 6 0,3-5-42,2-3 0,1 7 0,-3-12 82,2 0 0,0 0 0,-7 4 0</inkml:trace>
  <inkml:trace contextRef="#ctx0" brushRef="#br0" timeOffset="-668">1756 1551 7569,'-12'-3'-464,"5"-2"1,5 0 0,2-9 526,0-1-43,0 6 1,9 0-1,3 11 5,-2 5 1,9 3 0,-6 11-16,4-1 1,4 0-1,-2 0 1,2 1 1,-1-1 0,0 0 1,3 0-1,1 3-64,2 4 0,11-5 0,-5 5 0,-1-5 18,-5-2 1,3 1 0,1-2-1,-1 2-242,0-1 276,7 1 0,-5-2 0,10 2 0</inkml:trace>
  <inkml:trace contextRef="#ctx0" brushRef="#br0" timeOffset="-1563">102 1369 7569,'-19'-12'-671,"6"-2"179,4 9 512,9-4 0,3 9 45,3 0 1,5-2-56,10-4 0,-2 1 1,2-6-32,-1 1 1,-6-2 0,-4 2-7,-1-1 1,5 4-1,-7-6-35,-2-3 1,-4 4 0,-1 0 48,0-3 1,-6 3 0,-3 2 13,-3 0 0,0 3 1,-9 7 9,1 0 0,-1 3 0,2 4 0,0 7 1,6 3 1,-5 3 0,6-1-1,2 1 3,3 1 1,2-2 0,1 2 0,-3-1-3,2 1 1,3-2-1,4 2 1,3-1-12,2 1 0,9-9 0,-3 0 1,5-3-21,2-4 1,1 3-1,1-1 1,2-3-23,4-1 1,7-3 0,-1-3 0,2-1-70,-3-3 0,3-6 1,-7 4 108,2-3 0,4-10 0,5-9 0</inkml:trace>
  <inkml:trace contextRef="#ctx0" brushRef="#br0" timeOffset="-1326">565 1269 7569,'0'-21'-329,"0"8"-356,0-1 616,-8 10 1,3-4 236,-9 8-193,10 0 1,-6 1 0,10 6 62,0 7 0,3 3 0,1 4-39,3-2 1,10 2 0,-7-1 0,4-2 12,0-5 0,-2 6 1,9-8-1,-1 2-9,1 1 1,-2-7 0,2 4-105,-1-3 1,-6 1 55,-2-2 0,-7-2 1,-1 5-60,-8 0 0,-7 4 0,-12-8 1,-3 0 103,-8 3 0,-4-6 0,-2 6 0</inkml:trace>
  <inkml:trace contextRef="#ctx0" brushRef="#br0" timeOffset="-1188">485 1450 7343,'1'-19'0,"6"-2"-345,7 1 0,-2-1 1,0 2-1,5-2 349,0 1 0,4-1 1,1 2-1,5 0 17,7 7 0,4-7 0,4 6 0,3-2-60,2 1 0,13-1 0,-3 6 39,-2-3 0,11 0 0,6-9 0</inkml:trace>
  <inkml:trace contextRef="#ctx0" brushRef="#br0" timeOffset="1497">1151 200 7113,'-14'11'-661,"1"-4"0,6-4 702,-7-3 29,10 0-58,-6 0 1,10 2 14,0 5 1,0-4-3,0 11 0,3-9 0,1 4-8,3-1 1,9-6 0,-3 5-12,6-4 0,-2-1 0,1 3-5,2 2 0,3 2 0,11-6 0,-8 6-5,-3 3 1,-3 0 0,0 3 0,0-2 4,0 2 0,1 4 0,-2 3 1,2 3-7,-1 2 1,3-1-1,1-2 1,5 0 7,2 2 1,-3 2-1,6-6 1,-1 2 2,-2 4 1,5 1 0,-7-5 0,0 3-1,0-2 0,4 4 1,-4 0-1,0 1-3,1-1 0,-3 0 0,-5-5 0,3 4-2,2-4 1,6-2-1,-4 1 1,0-1-4,1-1 1,4 3 0,-6-10 0,1 3-1,0 4 0,-1-8 0,-8 1 1,0 0 0,-7-3 0,1 3 1,-7-2-5,6 1 0,-9-2-98,3-4-6,-5-5 109,-2 6 0,0-8 0,0 0 0</inkml:trace>
  <inkml:trace contextRef="#ctx0" brushRef="#br0" timeOffset="4846">2723 583 7343,'-7'-13'-1266,"0"0"1287,1 8 1,9-4-4,3 9 1,-2 0 0,10 0 1,1 0 1,-3 0 0,1 0 17,2 0 1,-3 0 0,2 0-7,1 0 1,-4 0-1,3 0-6,1 0 1,1 9-1,-1 3 1,-1 0 6,3 2 0,-7 0 0,4 6 1,2 1-20,1-2 1,4 1 0,-1-2-1,-1-1-6,2-5 0,-4 2 1,0 6-1,-3-2-13,1-5 0,3 5 0,2-6 1,0 1-1,0 1 1,-6-7-1,-1 4-70,3-3 1,2 1 0,2-4-68,0 2 1,-7 0-104,1-7 245,-1 0 0,-1 8 0,-3 4 0</inkml:trace>
  <inkml:trace contextRef="#ctx0" brushRef="#br0" timeOffset="7208">2401 18 7386,'10'-9'-1392,"2"7"1403,-5-4 1,-5 6 10,5 6 1,1-2 37,-1 10 0,0-7-17,-7 6 1,7-6-1,2 7-19,1 1 0,-3-4 1,7 3-1,-1 1-5,-2 4 1,8-5-1,-6-2 1,5 4-23,2 2 1,1-4-1,-2-1 1,2 3 3,-1 2 0,-7-5 0,0 1 0,3-1-64,2-2 0,2 7 0,0-5-257,1 6 320,-1 0 0,10 2 0,1-1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61 202 7569,'7'-13'-755,"0"-1"479,-1 10 0,-4-6 197,5 10 1,-5-2 70,5-4 0,3-5 11,-5-10 0,2 8-1,-7 0 0,0 0-5,0-8 0,-2 1 12,-4 0 1,2 8 4,-10 6 0,0 4-7,-6 2 1,9 2 0,1 2-1,5 5 9,-2 3 1,0-6-1,4 7 21,-3 3 0,3 3 1,-4 0-10,5 1 1,2 1 0,0-2 14,0 2 0,0-1 0,0 1 13,0-2 0,0 2 40,0-1 0,2-9-38,5-4 1,5-4-1,7-3-26,2 0 0,-7-3 1,-1-1-1,3-6-52,1-1 0,-3 6 1,0-3-54,1-1 0,-4 7-93,2-5 1,-6 4-37,7 3 0,-7 0-220,6 0 422,-9 0 0,15 10 0,-8 1 0</inkml:trace>
  <inkml:trace contextRef="#ctx0" brushRef="#br0" timeOffset="534">463 323 7266,'12'-2'-531,"-5"-5"0,1 2 571,-1-7 1,0-2-21,-7-6 0,0 6-11,0 0 1,-3 11-1,-4-4 13,-5 5 1,0 2 0,-2 0-5,-1 0 0,-3 0 0,-2 0 15,-1 0 0,2 9-27,-2 4 1,11 5 0,3 2 1,4 1 0,3-2-23,0 2 0,3-10 0,4-1 26,5-1 0,7 0 0,0 4 0,2-4 12,-1 0 1,1-4 0,-2 5 0,2 2-7,-1-1 0,-7 0 0,0 5-17,3-2 0,0-2 1,-1 7-1,-3-4-12,-3-1 1,-3 0 39,-6 5 0,0 2 0,-2-4-22,-4-3 1,1 1 0,-9-8-1,-1 0-4,-3 2 0,-2-6 1,0 4-1,0-6 0,-1-1 1,2-1-35,-2-6 1,10-5 0,4-8 0,5 0-39,2 0 0,0-10 1,2-3-1,5-6 70,6-1 0,14-8 0,5-4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3.170"/>
    </inkml:context>
    <inkml:brush xml:id="br0">
      <inkml:brushProperty name="width" value="0.08571" units="cm"/>
      <inkml:brushProperty name="height" value="0.08571" units="cm"/>
    </inkml:brush>
  </inkml:definitions>
  <inkml:trace contextRef="#ctx0" brushRef="#br0">1 21 5803,'0'-11'153,"0"2"-51,0 9-92,0 0-6,0 9 1,0 2-1,0 9 1,0 0-3,0 1 1,0-8-1,0 1 1,0 2 12,0 1 1,8 4-11,6-1 0,2 0 1,-1-2-1,-3-2-5,-3-3 0,6-6 0,-1 4 0,3 1 3,4-2 0,-1-3 0,0 5 1,2-3-4,6-6 0,-6 0 0,7-3 0,-3 0-5,2 0 1,-1 0 0,-8 0 0,2 0 3,-1 0 0,1-6 0,-2-3 1,2-1-1,-1 1 0,0-4 1,0 4-1,-1-2 0,-7-4 0,4 3 1,-6 0-1,-2 1-19,1 0 0,5 4 1,-5-4-1,-1 1-18,1-2 1,1 5 10,-3-7 31,-5 1 1,6 0 3,-8-1 50,-8 10 1,3-5 0,-6 7 40,2-5-100,2 4 1,7 3-9,0 14 1,0 4 0,0 2-2,0 0 0,0 1 0,0-1 0,0 0 6,0 0 0,0 0 0,0 0 3,0 0 1,2 1 0,3-1-1,1 0 1,-1 0 1,-3 1-1,-2-1 1,0 3-1,0 3 1,7-4 0,0 6 0,-3-6-1,-2-2 0,0 0 1,3 2-1,2 4 0,-2 0 0,-3 3 0,-2-3 0,0 0 0,0-1 0,0-2 0,0-4 0,-2 1 42,-5 1 1,2-1 0,-5 0-29,0 0 1,-6 1 0,3-4-5,-5-3 0,-2 2 0,0-10 0,0 1 2,-1 2 0,1-6 0,-3 4 0,-1-5 19,-2-2 0,-2 0 1,6 0-1,-2 0 20,-4 0 0,1 0 0,8 0-25,-2 0 0,4-2 0,0-3 0,6-4 9,3-3 0,-6 6 0,7-8-31,2-2 0,3-1 0,2-4 0,0 1 10,0 0 1,0 0-1,0-1-25,0 1 1,7 7 0,2 2-80,3 2 1,-6 2 0,7 7 19,4 0 1,0 0 0,4 0-1,-2 0-6,2 0 1,1 0 0,2 2 0,6 5-247,2 7 322,-8-6 0,14 11 0,-7-9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456 181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537 303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1162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1525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2535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2898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3603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4552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585 81 8355,'-17'-3'-214,"0"-1"-410,5-2 0,7-3 529,-2 2 1,5 2 149,2-9 0,0 9 95,0-9-68,0 9-108,0-4 0,0 11 1,-2 5-1,-3 9 17,-2 9 0,-15 3 1,1 8-1,-1-2-4,0 1 1,-1 6 0,-3 4 0,-5 4-31,0 2 0,-8-3 0,6 4 1,-7-2-586,-8 2 628,6-7 0,-16 13 0,6-6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928 181 5939,'0'20'0</inkml:trace>
  <inkml:trace contextRef="#ctx0" brushRef="#br0" timeOffset="-3.65">1290 20 8137,'-8'-11'-665,"6"2"0,-7 18 1,9 4 585,0 5 0,-2-5 65,-5 1 1,4 0 0,-4 5 0,4 2 59,-4-1 1,5 1 0,-5-2 0,4 3-8,3 6 0,-2-4 0,-3 10 0,-1-1-13,2-2 1,2 15 0,2-6 0,0 3 0,0-1 0,0-1 0,0 2 0,0 2-28,0 1 0,0 10 0,2-2 0,2 5 16,2 1 1,1 3 0,-4 2 0,1 2 8,3-3 0,0 6 1,-7 3-1,0 1-8,0 2 1,0 13 0,0-6 0,0 5-12,0 1 1,0 5-1,0-5 1,0 4 1,0 3 1,0 1-1,0-2 1,0 0 1,0 1 1,0 3 0,0 2-1,0-1-20,0 2 0,0-1 0,0-1 0,-2 3 32,-5 5 1,5-5 0,-8 7 0,3-3-22,1 1 1,-7 2-1,4-3 1,-1 5 2,2 0 1,1-50-1,0 0 1,3-2-1,-1-1 1,1 1-1,-1 1-3,1 1 0,0 2 0,-4-1 0,0 1 0,2-2 1,0 2-1,0-1 0,2 1 2,0-1 0,1 0 0,-2 3 0,1 1 0,-1-1 0,0-1 0,1 1 0,-1 1-57,2-3 1,-2-1 0,-2 3 0,0 1-1,2-1 1,1 0 0,-1 1 0,2 1 74,-2-1 0,0 0 0,1-4 0,-1 2 0,3 2 0,0 0 0,-2 1 0,1 0 20,0 2 0,1 0 1,1 1-1,1-1 0,-1 1 1,2-1-1,-1 1 0,0-1-9,-1 1 1,2 0-1,1 3 1,2 0 0,0 0-1,1 0 1,0 0 0,-1 0-37,1 1 0,-1 0 1,0-2-1,-2-1 1,1 6-1,-3-1 1,2 1-1,0-1-18,2-1 0,-1 0 1,1 4-1,-1 0 1,-3-3-1,0 2 0,0 2 1,0 0 10,0-1 0,0 1 0,0 5 0,0-2 0,-1-5 0,0-1 0,-2 2 0,1-15 1</inkml:trace>
  <inkml:trace contextRef="#ctx0" brushRef="#br0" timeOffset="-3.65">2069 10894 5603,'49'0'15,"33"0"11,0 0-1,33-1 1,1 2-1,-39-1 0,2 0 1,-2 1-19,1 2 1,-1-1 0,1 0 0,2-1 0,1-1 0,0 2 0,0 0 0,-1 0 0,-1 1 0,0-2 0,-1 0 0,1-1 10,34 0 0,0 0 1,-34 0-1,1 0 1,-2 0-1,33 0 1,-2 0-1,4 0 1,0 0-6,-1 0 0,0 0 0,-31 0 0,1 0 0,-2 0 0,30 1 0,-3 0 0,2 1 1,-1 1-26,0-1 1,0 3 0,6 0 0,-1 2-1,-4-2 1,1 0 0,-3-1 0,-1 1-29,0-2 1,-1 3-1,-2 1 1,0 1 0,-3-2-1,0 0 1,-3 1 0,-1-2-3,-5 3 0,-1-2 0,2-2 0,0-1 1,-7 3-1,1 0 0,-7-2 0,0 0-7,-4-2 0,-2 0 1,0 3-1,-2 0 1,-6-2-1,0 1 1,-1-2-1,0 0 12,-3-1 1,0 1 0,-2-2 0,-1 0 0,46 0-1,-1 0 152,-3 0 0,10 0 0,-13 0 0,-1 0-61,3 0 0,0 0 0,1 0 0,2 0 11,-2 0 0,-6 6 1,1 0-1,-4-1 194,-6-3 1,3-2 0,-16 0 0,-1 0-207,-4 0 1,-5 0 0,-9 0 0,-6 0 263,-4 0 1,2 0 0,-2 0 0,-5 2-295,0 5 1,-7-4 0,0 4 0,-2-5-54,-5-2 1,7 0 0,-5 2-1,-2 2-166,-1 3 1,-3 0-1,1-7-26,-1 0 0,-2 2 0,-3 3-157,-1 1 192,-9 1 0,1-7 0,-12 0 187,-8 0 0,-13 0 0,-4 0 0</inkml:trace>
  <inkml:trace contextRef="#ctx0" brushRef="#br0" timeOffset="102999">10956 10793 8355,'0'9'-627,"0"-9"1,-7-3 488,0-10 30,0 9 0,4-5 220,-2 9-111,2 0 0,-4 0-38,14 0 0,4 2 0,10 3 24,-2 1 0,2 7 0,1-3 0,3 0 18,2 6 0,0 3 0,-4 0 0,1 2-8,2-1 0,1-1 0,-6 2 0,-4 1-7,-3 6 0,2-6 0,-10 4 1,1-2 9,2-5 1,-7 2-1,5-1 1,-4 0-12,-3 0 1,0 0 0,0 0 48,0 0 0,0 1 0,-3-4 0,-4-1 5,-6-2 1,-7 1 0,-7 11 0,-7 3-88,-4 2 0,-11 2 0,-8 8 0,-7 1 44,-10 6 0,-5 3 0,-2 10 0</inkml:trace>
  <inkml:trace contextRef="#ctx0" brushRef="#br0" timeOffset="155697">262 11117 8458,'-11'-9'-1297,"1"7"1361,10-8 1,-2 10 15,-4 0-430,4 0 301,-16 0 1,6 3 59,-8 4 1,7-5 14,0 5 1,8-3 0,-4 0-3,0 3 1,6 2-62,-4-2 1,6-2 0,-1 5-1,-3 2-69,-2-1 0,1 2 63,6 8 0,-7-8 35,0 0 1,1 1 92,6 6 1,0 0-74,0 0 1,6 1 0,3-1 10,2 0 1,-6-7 0,2 1 26,-5 2 0,4 1-11,1 4 0,0-8 0,-5-2 0,3 1 2,2-2 1,6-3 0,-4 7-40,2 1 1,0-3-1,5-1 1,-2-3-1,1-3 0,-4 4 1,3-2-1,1-2 20,4-3 1,-2 0 0,-1 3 0,-3 1 48,3-2 0,3-1-64,0-3 0,2-7-65,-1 1 1,-1-8 45,2 7 1,-7-8-21,-1 1 1,-9 3 115,3-2 0,-2-1-37,2-7 1,-5 2-25,4-1 0,-4-1 1,0 2-12,5-2 0,-2 1-44,9 0 1,-11 0 72,4-1 1,-4 8 125,-3 0 1,-3-1-74,-4-6 0,4-1-32,-11 2 0,9-2 0,-2 1-91,5 1 1,2 5 0,0 0 0,0-1 29,0-4 0,0 7 0,-2-2 83,-4-2 0,1-2-69,-8-3 1,6 9-32,-6-2 0,-1 2 11,-7 0 1,9 0-39,-2 5 0,1 5 42,-8-5 1,2 3-1,-2 0-1,1-3 0,6 0 1,0 7-47,-1 0 0,-1 2 1,1 3-1,1 4-61,-2 2 0,-1-5 0,-4 8 0,1-1 4,0-1 0,0 6 0,0-8 0,0 4-21,0 0 1,1-8-1,4 6 1,4-1 125,2 1 0,-8 0 0,7 9 0</inkml:trace>
  <inkml:trace contextRef="#ctx0" brushRef="#br0" timeOffset="181161">1271 163 7241,'-19'1'0,"4"4"0,1 2 0,8 0-572,-7-7 0,8-3 588,-2-4 1,14-2-1,7-6-41,3 1 0,-3 7-3,-1-5 25,-8 7 1,2-4-1,-12 11 45,-2 5 0,-1-5 123,1 5-147,5-5 1,2-2-5,12 0 1,0 0 8,2 0 1,-10 3-4,3 3 0,-6-2 1,2 8-18,4-3 0,-5-1 0,7-3 10,0 2 1,-4 2-1,8-5 2,3 3 0,-4 1 0,0-3-7,4 2 0,2 7 0,0-5 0,-3-1 5,-1 1 1,-2 8-1,3-7 1,-4 4-7,-2 0 1,7-4 0,-5 6 0,3-2-1,-1 1 1,-2-3-1,5-1 1,-3 0-3,3 0 1,-1-4-1,1 4 1,-2 0 0,1 1 0,4-1 0,0 4 0,2-3-8,-1-3 1,-6 4 0,-2-4 0,5 0 26,1 0 1,2 0 3,-1-3 0,2-3 1,-1 6 5,1 0 0,-8-6-20,0 2 1,-8 0-18,2 2 0,-3-5-7,3 5 1,-6-2-1,9-1 192,-1 2-124,-7 1 0,5-7-28,-14 0-364,5 0-2,-7 0 1,6 0 334,-4 0 0,6 0 0,-8 0 0</inkml:trace>
  <inkml:trace contextRef="#ctx0" brushRef="#br1" timeOffset="-151482.75">4741 9382 6440,'12'20'-37,"-4"-2"0,-1-3 0,2-1 0,3 0 79,3-4 0,-4 7-21,3-11 1,-1 3 0,8-5 0,-2 3 18,2-2 0,-1-3 0,0-2 0,0 0-15,0 0 1,1-2-1,-2-3 1,2-4-15,-1-2 1,-2 5 0,-3-8 0,-1 1-12,2 1 1,-5-6-1,0 5 1,-2-5-9,-4-2 0,3 6 0,-1 0 0,-2-1 1,-3-3 1,-2-2-1,0-1 1,-2 4 22,-5 3 1,4-3 0,-2 3 0,0-2-7,-2 3 0,2-5 79,-8 5-100,8 4-23,-3 0 1,8 11 0,0 5 23,0 7 1,7-4 0,1 4 0,1 1-1,0 3 1,6 2-1,-3 1 12,-1-2 0,7 2 0,-4-1 1,3 1 25,4-2 0,-4 2 0,-1 1 0,-2 2-21,1 4 0,4 1 1,-2-5-1,-1 6-3,-2 1 0,-11-4 0,7 4 0,-3 0 17,0 1 0,0-5 1,-7 4-1,0-2 19,0-3 0,-7-4 0,-3-3 0,-1 2-22,-4-1 0,-4 1 1,0-4-1,-2-1 3,1-2 0,-1-11 1,2 4-1,0-2 13,7 2 1,-7-5-1,6 3 1,-3-10-15,2-9 1,4-3 0,5-4 0,-2 2-49,3-2 0,1-1 0,3-2 0,0-6-61,0-2 0,3 8 0,1-3 0,6 4-50,0 4 1,2 5 0,4 2 0,-4 2 35,5-2 1,0 8 102,4-3 0,8 5 0,2 2 0</inkml:trace>
  <inkml:trace contextRef="#ctx0" brushRef="#br1" timeOffset="-151008.75">5649 9886 7968,'0'11'-1757,"3"-1"1827,4-10 1,3 0 5,11 0 1,-9 0 0,0-3-3,-3-4 1,-2-4-1,-7-9 1,0-1 0,0 2 141,0-2-241,0 1 0,0 1 0,0-2 4,0 1 0,0-1 0,-2 2 20,-5-2 1,5 8-20,-5-1 0,2 10-31,-2-3 39,5 5 1,-6 11 14,8 5 1,6 3 0,0 4 0,1-4-6,3-3 1,-6 1 0,7-6 0,0 0-15,1 1 1,2 2-1,5-5-49,1-2 0,1-3 1,-2-2-489,2 0 553,-1 0 0,1-9 0,-2-1 0</inkml:trace>
  <inkml:trace contextRef="#ctx0" brushRef="#br1" timeOffset="-150774.75">5468 9382 8032,'-21'0'-960,"10"-2"1,3-3 1299,-2-2-229,8-9 0,-7 13-111,9-11 1,9 9-199,5-2 0,3 5 198,4 2 0,8 0 0,2 0 0</inkml:trace>
  <inkml:trace contextRef="#ctx0" brushRef="#br1" timeOffset="-150441.75">6153 8999 7198,'7'-14'-282,"0"1"0,2 8 303,-2-2 1,-3 5 0,7 0 48,-2-5 1,1 5-75,-3-5 0,-6 3 0,8 0-154,0-3 1,3 0-75,7 7 1,2 0 231,-1 0 0,1 0 0,-2 0 0</inkml:trace>
  <inkml:trace contextRef="#ctx0" brushRef="#br1" timeOffset="-150280.75">6336 9099 8355,'-3'19'-229,"-4"-7"259,5-2 0,-10-10-845,6 0 494,3 0 0,3-7 1,14 0 140,5 3 1,-7-5-1,2 0 180,1-3 0,4-1 0,0-7 0</inkml:trace>
  <inkml:trace contextRef="#ctx0" brushRef="#br1" timeOffset="-149888.75">6860 8333 8355,'10'0'-679,"2"0"0,-7-2 0,4-3 674,1-2 0,-3 0 1,5 10-1,-1 1 49,0 3 1,0 8 0,5-1 0,-3 6 52,3 8 0,-5 0 0,3 11 0,-1-1-34,-2 4 1,5 3 0,-7-3-1,3 3-54,3 2 0,-4 8 0,1-7 1,-2 2-7,2 0 1,-5 3-1,6-6 1,0-4-91,-1-7 1,-2 2-1,-5-7 1,2 0-47,-2-3 1,-3-6 0,0-3-289,5 2 421,-5-1 0,-2-18 0,-11-4 0</inkml:trace>
  <inkml:trace contextRef="#ctx0" brushRef="#br1" timeOffset="-149341.75">6779 8716 7709,'-9'-20'-216,"4"-1"1,-6-1 0,0-2-1,2-4 365,0 4 1,2 0 0,7-2-343,0 0 0,2-1 1,3 6-1,2 2 207,-3-2 0,8 8 0,-2-1 1,4 1 53,0 2 0,-8-5 1,8 7-1,2 1-52,1-2 0,-3-3 0,-1 6 0,3 1 12,3-3 0,0 6 0,1-4 0,1 5-48,-2 2 0,-5 0 0,0 0 0,1 0-10,3 0 0,2 0 1,-1 2-17,-7 5 0,4 5 0,-9 7 26,-2 2 0,3-8 0,-1 1 0,-2 1-2,-3 3 0,-2-4 0,0-1-14,0 3 1,-2-1 0,-3 1 0,-3-4-7,-4-4 1,5 6 45,-6-7 2,0 9 1,1-16 6,5 0 1,14 0 0,5-9-1,1 2 6,0 0 0,1-7 0,6 8 0,1 1 8,-2 3 0,1 2 0,1 0 0,-2 0-10,2 0 0,-1 0 0,1 0 16,-2 0 0,0 9-80,-6 4 1,3 6 61,-9 0 0,-10 2 1,-11-1-16,-3 0 1,-4-7-1,2-1 1,-2-1-12,1 0 1,-1-7 0,2 3 0,-2-2-114,1 2 0,1-5-166,-2 5 290,9-6 0,4-9 0,8-3 0</inkml:trace>
  <inkml:trace contextRef="#ctx0" brushRef="#br1" timeOffset="-148994.75">7505 8434 7827,'11'0'-386,"-1"0"1,-13 0-1,-1 2 1,-3 5 447,2 6 1,-3-2-1,1 3-28,2 1 1,3 4-1,2 0-3,0 2 1,2-1-35,5 0 0,4-9 0,10-4 4,-2-5 0,-5-2 0,-2-2 0,-2-3-7,2-2 0,-8-8 0,5 4 0,-2-3 7,-1 1 1,1-1 0,-7-5 0,0-2 0,0 1 1,-2-1-22,-5 2 1,-4 0-1,-9 7-67,0 5 1,-1 4 0,2 3-58,-2 0 1,8 0 142,-1 0 0,1 10 0,-7 0 0</inkml:trace>
  <inkml:trace contextRef="#ctx0" brushRef="#br1" timeOffset="-148532.75">8110 8110 5957,'-20'0'13,"0"0"1,7 0 0,-1 0 105,-1 0 25,6 0-78,0 0 0,11 0-38,5 0 1,4-5-1,9-2 1,0 0-24,0-3 1,0 6 0,1-7 0,1 0-15,6-1 0,-6 5 0,6-3 0,-1-2 2,1 1 0,1 0 1,-5-2-1,4 3-14,-4 1 1,-5 6-1,-2-9 1,-3 3-271,1 4 291,-6 3 0,0 2 0,-9-8 0,0-4 0</inkml:trace>
  <inkml:trace contextRef="#ctx0" brushRef="#br1" timeOffset="-148262.75">8070 7888 8355,'11'-10'-2276,"-2"-1"2441,-9 4 0,3 4-212,4-4 0,-3 5 91,9 2 0,-1 9 0,3 5-22,-2 3 0,-6 7 0,7 0 0,-1 2-21,-1 0 1,5-4-1,-6-1 1,3-2-59,-1 2 0,1 6 0,4-1 1,-3-3-119,-1-8 1,-1 4 174,8-7 0,-2 7 0,2 1 0</inkml:trace>
  <inkml:trace contextRef="#ctx0" brushRef="#br1" timeOffset="-147879.75">8817 7344 8355,'20'-9'-2030,"-9"5"2748,-4-9-917,-4 8 1,-1-4 201,4 9 0,3 2 0,7 5 1,-6 6 30,0 5 0,-1 2 1,-4 3-1,4 4-19,1 6 0,-3 5 1,7 3-1,-1-1-2,-2 1 0,8 6 1,-7-1-1,7 2-37,1 1 1,0 0 0,0 5 0,1-4-43,-2-2 0,0-5 1,-4 4-1,-1-6-15,1-8 0,-4-2 0,1-5-70,-3 0 0,4 1-98,-6-6 249,0-11 0,-7-1 0,0-9 0</inkml:trace>
  <inkml:trace contextRef="#ctx0" brushRef="#br1" timeOffset="-147354.75">8937 7728 8355,'-33'-34'0,"2"2"-145,2 3 1,-2-4 76,10 6 1,-8-6 0,13 3-1,3 1 1,1 0 0,8 5-109,1 0 1,6 0-1,4 0 1,7 3 113,3 4 1,6-6 0,4 9-1,4-1 89,0 1 1,7-1-1,-4 6 1,4 0-4,2-1 1,-2-2 0,-2 5 0,-2 2-10,1 3 1,-5 2 0,-3 0 0,-5 2-31,-1 5 1,-2-2-1,0 7 1,-6 4-41,-6 2 0,-5 3 0,-2-2 0,0 2 42,0-1 1,-9 0 0,-4 0-1,-6 1-7,0-2 0,-4 2 0,-2-1 0,-1-2-4,0-5 0,4 3 0,3-9 35,-2-2 0,7-3 0,1-2 0,9-2 0,-1-3-9,10-2 1,-1-9 0,9 6 0,3-2 7,3 5 0,0-2 0,0 1 0,-4-1 17,-1-1 1,-1 3-1,7 7-11,0 0 1,1 0-1,-2 0-25,2 0 0,-1 0 1,1 3 12,-2 4 0,2 4 1,-4 9-15,-3 1 0,-4-9 0,-10 2 21,0 1 1,-3 1 0,-1 1 0,-6-7 29,-1-1 0,-2 5 1,-8-5-1,2-1-71,-2 2 0,-6 4 0,1-9 0,-2 0-91,-1-3 0,7 1 0,-6 1 0,6 3-44,3-2 165,7-3 0,-6-11 0,7-3 0</inkml:trace>
  <inkml:trace contextRef="#ctx0" brushRef="#br1" timeOffset="-146679.75">9644 7425 6204,'0'-11'259,"0"1"1,0 8-181,0-5-90,0 6 1,0-6-7,0 14 0,0-3 0,0 9 33,0 4 0,0 0 1,0 4 8,0-2 1,3 2-1,0-1-5,4-1 1,0-5-1,-5 0-16,5 1 1,-4 4 0,6-2 0,-3-1-14,0-2 0,8-8 1,-4 8-18,0 2 0,-5-6 1,2 4 0,-5 2 0,-2-5-71,0 3 0,0-8-359,0 7 455,-9-8 0,-2 13 0,-10-7 0</inkml:trace>
  <inkml:trace contextRef="#ctx0" brushRef="#br1" timeOffset="-145020.75">9826 6941 8029,'-14'0'-899,"1"0"0,9-2 989,-3-5 0,4 2-45,3-8 0,0 6 0,0-6-5,0-3 1,0 4 0,3 2-53,4 1 1,-5-1-1,6 6 1,-1-4-12,0-4 0,9 7 1,-3-1 14,5 3 1,2 3 0,1 0-23,-2 0 1,2 0-1,-4 3 22,-3 3 0,4-1 1,-7 9-16,1 1 1,3 3-1,-8 2 18,-3 1 1,-1-2 0,-3 2 3,0-1 1,0 0 0,-3 0 3,-4 0 0,3-6-5,-9 0 1,6-10-2,-7 2 0,10-6 6,-2-6 1,3-5 0,3-10-6,0 1 1,0 0 0,3 0-4,3 0 1,-4-1 0,5 2-1,-3-2 13,3 1 1,-4 7 0,4-1 41,-6-1 1,-1 3-11,0-2 17,0 2-36,0 0 42,0 3 1,0 11 66,0 5 0,0 5-108,0 7 0,7 2 0,2-4 0,0-1-25,0-3 1,6 1 0,-3 7 31,0-2 0,5 0 1,-6-4-1,2-1-22,1 1-7,0 3 0,5 2 0,2 1 0</inkml:trace>
  <inkml:trace contextRef="#ctx0" brushRef="#br1" timeOffset="-144556.75">10572 7283 7706,'2'12'-1680,"5"-5"1735,-4 4 0,5-6 99,-8 8 136,0-9-158,0 5 1,0-18-94,0-5 1,0 4 0,0-4-30,0-2 0,0-1 0,0-4 0,0 1 1,0 0 1,0 0 12,0 0 0,2 2 1,3 3-17,2 1-99,-1 9 86,-6-4 1,0 18-1,0 5 3,0 3 0,0 4 1,3-1-19,4 0 1,-3-7 0,9 1-72,3 1 0,2-3 0,2-1-79,0-2 0,8-3 0,-2-6 170,-1 0 0,6 0 0,1 0 0</inkml:trace>
  <inkml:trace contextRef="#ctx0" brushRef="#br1" timeOffset="-144295.75">10370 6840 8355,'0'-20'-475,"0"8"0,-2-4 536,-4 10-415,3 0 345,-6 6 1,9 9 8,0 4 0,9 5 0,2 2 0</inkml:trace>
  <inkml:trace contextRef="#ctx0" brushRef="#br1" timeOffset="-135969.75">10269 6961 8027,'14'0'-2043,"-1"0"2054,-8 0 162,4 0 28,-9 0-147,0 0-61,9 0-80,-7 0 69,6 0 0,-5 0 45,4 0 13,-5 0-27,7 0 0,-9-2-1,0-5 0,0 2 0,-2-5 39,-5 0 15,5 3-65,-16 7 7,16 0 0,-7 3-1,9 4 1,0-3-8,0 9 0,0-6-3,0 7 1,9-10-1,4 3 17,-4-5 0,0-4 62,-9-5 1,0 3-17,0-10 1,-2 9 0,-3-3-156,-2-1-244,0 7 220,7-8 0,0 13 1,0 4-25,0 5 143,0-2 0,10 8 0,1-7 0</inkml:trace>
  <inkml:trace contextRef="#ctx0" brushRef="#br0" timeOffset="-3.65">1091 10047 7265,'0'-19'-259,"0"-2"1,-3 7 0,-1 1 0,-3-3 297,2-1 0,0 5 0,2 3-104,-4 0 0,0 5 115,7-9-130,0 8 69,0-12 1,0 12 160,0-9 128,0 10-220,0-6 0,-2 10-53,-5 0 1,5 3-11,-5 4 0,4 4 0,3 9 21,0 1 1,3-2-1,1 2 11,3-1 0,7 0 1,-7 0-1,-4 1-1,0-2 1,4 3 0,0 4 0,-3 0 23,-1-1 0,-3-2 0,2-1 0,3 3-51,0 2 1,2 2-1,-7-5 1,0 6-5,0 1 0,7 0 0,0 5 0,-2-5-9,-3-2 0,5 6 0,-1-6 0,1 0-19,2-1 1,-7 6-1,7-6 24,0-4 1,-7-2 0,7-4 0,-2-3 5,0-1 0,2-7 0,-3 7-9,8 1 0,-3 3 1,0 2 3,-2 1 0,0-8 1,-4 0-1,2 2 1,-1 4 0,-6 1 1,0 0 0,7 0 1,-1 1 8,-1-2 1,-3 2 0,-2-1 3,0 1 0,0-2 7,0 2 0,0-1-6,0 1 1,0-9-5,0 2-83,0-9-287,0 3 280,10-8 86,-8 0 0,15 0 0,-5 0 0</inkml:trace>
  <inkml:trace contextRef="#ctx0" brushRef="#br0" timeOffset="-3.65">888 11015 7569,'-12'-6'-464,"-2"0"31,9-10 386,-4 13 1,11-6 0,5 9 30,7 0 1,3 0-1,4 0 1,-1 0 17,1 0 1,5 7 0,1 0 0,-1-2 2,4-3 1,2-2 0,8 0-1,0 0 8,1 0 0,-1 0 0,2 0 1,3 0-4,2 0 0,9 0 0,-2 0 0,5 0-8,1 0 0,7 0 0,0 0 0,1 0-3,2 0 0,-6 0 0,8 0 0,-3 2-12,-4 5 0,-2-5 0,-5 4 0,-1-4-6,-4-2 0,-1 0 1,5 0-1,-7 0 7,0 0 1,3 0 0,-3 0 0,0 0-10,-2 0 0,9-6 0,-5 0 0,-1 1-107,-4 3 1,-2 2 127,2 0 0,-5-9 0,8-3 0</inkml:trace>
  <inkml:trace contextRef="#ctx0" brushRef="#br0" timeOffset="-3.65">1232 8373 6313,'11'13'-272,"-4"1"0,-4-9 271,4 1 1,-4-4 0,6 7 0,-9 3 0</inkml:trace>
  <inkml:trace contextRef="#ctx0" brushRef="#br0" timeOffset="-3.65">848 8796 6562,'14'-6'-336,"0"0"311,1 1 1,-4 0 0,2 1 34,3-3 0,-4-2 0,0 4 0,2-3-1,-2-4 1,5 1 0,-3-4-1,1 1-3,-1-1 0,4-3 0,-5-1 0,6 4-4,0 1 1,2 1 0,-1-7 0,0 0 3,0-1 1,1 4 0,-1 1 0,0 2-17,0-1 0,0-4 1,0 0-1,0-2 36,1 1 1,5 0 0,3 0 0,1-2 8,-1-6 1,5 4 0,-5-7 0,2 0-9,5-2 1,2 0-1,2-5 1,1 2-16,-1 2 0,-6 3 0,-1-5 1,1 5-8,-2 2 0,4 1 0,-10 9 0,-1 0-19,-2 7 1,-4-7 0,2 8 0,-1-2 25,1-1 0,-9 4 1,2-6-1,1 2 23,4-1 1,0-4-1,2 0 1,-1-2-24,0 1 1,7-3 0,2-1 0,1-3 18,-1 2 0,4-4 1,-4 0-1,2 0-29,5-1 0,0-3 0,0 6 0,-4 3-19,-3 1 1,0 3-1,-5 2 1,4 2-1,-4 3 1,-2-1 0,-1-6 11,-1 0 0,0 7 1,-2-1-1,-2-1 9,-2-4 1,-2 2 0,9 1 0,-1 2 6,1-1 1,5-11 0,1 0 0,-2 2 3,-3 1 0,5 1 0,2-3 1,3-2-16,4 2 1,-7 3 0,-3 2-1,-3 0-16,-3-1 1,1 2 0,-2-2 0,1 1 2,1-1 1,-1 4 0,-2 1 0,-3 3 15,-1-3 0,-3 4 0,4 0 1,-1-2-1,3 2 0,-7-5 0,4 3 0,2-3 3,1-4 1,4 1-1,1 0 1,2 0 9,4-1 1,1 1 0,-5 0 0,3 0-24,-2 0 0,4-7 0,-2 0 0,-2 3-13,-3 1 1,-1 3 0,-2-1 0,1 2 16,1-2 0,-2 1 1,2-1-1,-1 2 7,1-2 0,-2 1 1,2-2-1,-1-3-3,1-2 0,-2 1 0,2 3 0,-1-1 24,-1-3 0,4-1 0,2 6 1,2-2-19,-2-4 1,4-1 0,-3 5 0,0-4-8,-5 4 0,6 2 1,1-1-1,-4 1-4,-2 1 1,1-10 0,1 12 0,3-5 2,-2 3 0,-3 1 1,-1-1-1,-1 1 3,1 0 1,-2 0 0,2-1 0,-4 2-3,-3-2 0,10-1 0,-3-2 1,1-4 5,0 4 1,-1-5-1,-1 1 1,3 1 0,3-1 1,-4 6-1,6-6 1,-6 6 9,-1 1 0,1-5 1,2-1-1,4 2-12,-4 3 0,-2 2 0,-1-1 1,-2 2-9,2-2 0,-1 1 0,0-1 0,0 2-4,1-2 0,-1 1 0,-1 0 0,2 0 5,-1-1 0,3-5 1,1-1-1,3 0 0,-2-3 1,-1 8 0,0-4-1,4 3 1,-4 3 1,-2-1 0,-3 2 0,-3-2 8,-3 1 0,1 1 0,5-2 1,2 1 0,-1-1 0,0 2 0,2-4 0,3-2-8,2-1 0,2-2 0,-4 6 0,5-2-5,1-4 1,-7-1 0,5 5 0,-1-4-4,-2 4 1,1 0 0,-4-2 0,1 0 4,3 2 1,-1 0 0,-5 2 0,-1-2 1,1-3 0,-2 0 0,2 7 0,-1 0-1,0 0 1,0-1-1,1-1 1,-1-3 2,0-2 1,0 1-1,1 5 1,-2 1-4,1-1 0,1-5 0,-2-1 1,2 3-3,-1 1 0,1 1 0,1-4 0,3 0-1,2 2 0,-1-2 0,-3 2 0,-1-3-1,-2 2 0,12-4 0,-12 3 0,4 1 3,6 2 1,-8-3-1,7-1 1,-2 2 9,0 3 0,0-1 0,-5-2 0,3-1 11,2 0 0,2 4 1,-4 3-1,2-2 5,-3 1 1,1 0 0,0 0 0,1-1-11,0 1 1,-4 0 0,-4 0 0,-3-1-14,-1 2 0,-1-1 1,7-1-1,0 2-4,1-2 1,-1-6-1,0 1 1,0 0-4,1 4 0,-2-4 0,4-2 0,2 4 14,1 1 1,1-4-1,-6 0 1,-4 3 7,-3 1 0,4 3 1,-5 0-1,6 2-2,0 5 0,2-5 0,-1 4 0,0-4-10,0-2 0,1 2 0,-4 3 0,-1 1-8,-3-1 1,1-4-1,6 0 1,0-2-12,0 1 0,-2-1 0,-2 2 0,-3-2 12,4 1 0,-7 7 0,1 0 1,1-3-1,-2-3 1,-3 6 0,5 0 0,-1-1 3,0 3 1,0-7 0,6 5 0,-5-3 6,4 2 0,2-3 0,3 3 0,-2-3 1,2-4-1,-1 3 1,0 2-5,0 2 0,-6 9 0,0-7 0,-1 1 0,-2 0 1,4 4 0,-6-4 15,3 1 1,-5-2 0,3 3 0,2-1-2,-1 1 1,-4-4 0,6 4-19,3-2 0,2 0 0,2-5 11,0 2 0,1 4 1,-4-6-1,-1 2 24,-2-1 0,-1 3 1,8-2 60,-2-1 0,2 4-1,-1-2 1,-6 6-22,-2-7 1,-7 7-51,2-5 1,-3 7 0,1-4-125,2-1-44,-1 8 0,-6-8-208,0 3 1,2 4-593,5-3 943,-5 3 0,-2-6 0,-11-1 0</inkml:trace>
  <inkml:trace contextRef="#ctx0" brushRef="#br0" timeOffset="-3.65">2402 5428 7569,'0'13'-656,"0"1"0,0-7 642,0 5 0,7-5 0,2 5 15,1-3 0,-5 0 0,4-5 20,1 3 1,-6 0 8,9-7 1,-2-10-55,3-2 1,1-7-20,-8-1 1,-2 9 26,-12 4 1,2-2 4,-7 3 0,5-1 1,-5 9 42,3 4 1,-4-1 0,6 9-27,3 2 0,-1-8 0,0 1 15,-2 0 1,0 3-10,7 8 0,0-7 0,3-2-5,4-2 1,-3-2 3,10-7 0,-7 0 2,6 0 1,-9-2-13,3-5 0,-4 2 0,-3-8-5,0-3 0,0 5 9,0-2 0,-10 8-7,-3-2 2,5 5 1,-9 4 0,10 5 1,0-2 0,7 8 5,0 3 0,0-5 11,0 2 0,0-6-8,0 7 0,3-9 19,4 0 1,-3-2-18,10-3 0,-7-3-14,6-2 0,-9-7 6,3-9 1,-4 2 27,-3-1-4,0 8 1,-3 3-1,-4 9-26,-6 0 0,2 9-4,-3 5 1,10-3-15,-3 2 12,4 0 1,13-1 17,4-5 1,-3-5-15,2-2 1,-6 0-2,7 0 0,-10-2 0,2-5 1,-4 2-1,-4-5-1,-4 0 1,2 4-24,-10 6 0,7 0-170,-6 0-39,9 0 1,-6 2 26,10 5 207,0-5 0,0 6 0,0-8 0</inkml:trace>
  <inkml:trace contextRef="#ctx0" brushRef="#br0" timeOffset="-3.65">2462 5609 7380,'-13'0'-570,"-1"0"0,7 7 636,-5 0 1,7 8-29,-2-1 1,5-3 0,2 2-30,0 4 0,2-9 0,3 1-23,2 0 1,1-7 0,-1 5 1,7-4 0,-3-3 1,2 0 0,-2-10 7,3-3 1,-6-5 0,-8-3-13,0 2 1,0 5 0,-2 1 5,-4-3 1,2 5 18,-10-2 0,0 8 6,-6-2 1,6 5-12,2 2 0,0 9-3,-2 4 0,6 5 0,6 0 1,-3-2-3,-2-2 0,0-8 0,7 7 16,0 4 0,3-7-8,4 4 1,-5-7 0,7 4 46,-1-3 1,-3-1-39,9-7 1,-10-9 0,4-4-22,2-5 1,-8 5 0,5-1-15,-5-2 0,-2-1 0,0-4 6,0 1 0,0 0 6,0 0 0,-7 6 0,-2 4 8,-1 0 0,-4 4 15,-6 6 1,9 2-1,1 2-14,1 3 0,5 6 0,-7-4 0,2 3-2,4 3 1,-4-4 0,3 3 6,2 1 0,1 4-4,3 0 0,0-5 0,3-2-5,2-4 0,0-1 0,9-7 4,2 0 0,1 0 0,2-2-1,-6-5 1,5-1 0,-8-9-9,2 4 0,4 0 1,-7-8-31,2 1 1,-7 7 27,3 0 1,-7 1 0,-7-4 9,-6 3 0,2 9-3,-3-3 1,0 5 3,-5 2 1,5 0 0,1 0 0,9 9 1,-6 3-4,1 7 1,7 1 0,-4 0-1,4 0 0,2-6 0,0 0 0,0 1 0,2-4 24,4 3 1,5-10-6,10 3 1,-3-7 0,-2-7-21,-4-6 0,-7 1 0,4 1 0,-2 0-2,0 0 0,-1 4 1,-6-6 1,0-3 0,0 5 0,-2 0 0,-2 0-3,-3-1 1,-7 5-1,5-3 21,-1 0 0,3 4-8,-7 6 0,7 0-8,-6 0 0,9 9 0,-3 3-7,4 7 1,3-5-1,0-1-64,0 3 1,0 1-63,0 4 0,3-8 1,4-2 131,5-2 0,16-2 0,3-7 0</inkml:trace>
  <inkml:trace contextRef="#ctx0" brushRef="#br0" timeOffset="-3.65">3754 5307 7569,'-12'0'-1046,"4"0"817,8 9 252,0 1 1,2 2-1,4-5-30,-4-5 1,8-4-20,-10-5 0,0 2 0,0-7-5,0-5 1,0 6 130,0-2-94,0-1 0,-3 3 0,-4 4 0,-1 14 0,-8 4 0,4 3 22,4-1 1,-1-6 0,5 7-5,-3 1 0,-3 1 1,6-1-20,-2-1 0,-1-7-2,7 7 0,9-11-5,4 4 0,-1-7-12,1-7 0,-2-3 0,5-9-45,-3 6 1,-9-5 38,3 4 0,-4-3 4,-3-4 1,-3 8 35,-4-1 1,-3 10-1,-11-3 1,1 6-10,0 1 1,9 8-1,2 3 0,0 1 1,6 5-1,-3-3-2,3 3 1,3 4 0,0-1-4,0 1 1,0-9 0,0 2-18,0 2 0,3-8 0,3-1 5,8-4 1,-3-3 2,3 0 1,-3-3 0,4-1 0,-3-4-12,-3-4 1,-2 5 0,-7-7 0,2-1-10,4-3 1,-4 5-1,5-1 14,-4-2 1,-10 6-1,-1-2 9,-4 3 1,-2 2-1,-6 7 27,0 0 0,7 0 0,-1 0-12,-2 0 0,6 7 0,-2 2-10,3 3 1,2-5 0,7 5-6,0 4 0,0-5 5,0 3 0,2-3-16,5 2 1,5-4-1,7-9 10,2 0 1,-8 0 0,-2-2-1,1-3 1,-1 0 0,-7-12 0,5 6 0,0 0 0,-6 0 0,1 6-45,-8-2 1,-1-5-141,-9 5 0,8 0 185,-7 7 0,8 0 0,-4 0 0</inkml:trace>
  <inkml:trace contextRef="#ctx0" brushRef="#br0" timeOffset="-3.65">5186 5791 5890,'21'0'-136,"-8"0"136,0 0 0,0 0 0,8 0 0,-1 0 18,0 0 1,-8-3 70,-6-3 0,-4 1 5,-2-8-76,-8 9-35,6-6-3,-8 10 20,10 0 0,0 3 66,0 4 1,-2-3 0,-3 9 11,-1 3 1,-1-4-45,7 0 0,0-5-35,0 7 0,0-7 14,0 6 1,2-9-22,5 3 0,-3-4 0,10-3-64,1 0 51,-5-10 1,-3 1 0,-12-6 9,-2 1 0,-8 10 0,1-4 0,-4 1 5,-2 0 1,-1 0-1,2 7 1,-1 0 43,-1 0 1,1 0 0,0 0 0,0 2-12,-1 5 1,2-2 0,-2 7 3,1 4 0,2 2 0,5 3-28,6-2 0,5-5-7,2 0 0,2-4 0,5 4-2,6-7 0,5-5 0,2-2 2,1 0 1,-2 0-1,2 0 3,-1 0 0,-6-6 1,-2-1 0,-7-8 0,2 1 0,-14-5 0,-6 2 17,-5 3 1,5-1 0,-1 8-1,-2 2 58,-1 3 0,3 2 0,0 0-28,-1 0 1,-4 2-52,0 5 0,7-2 0,5 8 10,5 3 0,2 1 1,0 4-15,0-1 1,2-2-1,3-3 1,4-3-7,3-3 1,0 6-1,9-3 10,-1-1 1,-6-2-1,-1-9 1,3 0-5,2 0 1,-5 0 0,1-2-11,2-5 1,-8 2 0,1-8 1,0-2 0,-6-4 0,1-1 22,-8 0 1,-6 7-1,-6 1 1,4 1 38,-5 0 0,0 7 0,-4-3-12,2 5 0,-2 2-16,1 0 1,2 2 0,3 5-46,1 6 0,9-2 0,-2 3 3,5 1 0,2-3 0,2-1 0,3-1 9,2 2 0,9-5 8,-3 7 0,5-11 0,-1 7 1,0-4-5,-4 1 0,-7 0-47,8-7 72,-9 0 1,4-9 0,-11-2 14,-5-1 0,2-3 1,-9 8-1,2 0-13,0-2 0,-5 8 0,3-6 0,-5 4 81,0 3 0,-2 0 1,4 3-90,3 4 0,-1-4 0,5 9 0,1-1-18,0 1 1,3-6-80,6 7 1,2 1-311,4 6 1,8-8 399,13-6 0,4 5 0,9 0 0</inkml:trace>
  <inkml:trace contextRef="#ctx0" brushRef="#br0" timeOffset="-3.65">6638 5650 6451,'0'19'97,"0"2"1,3-1-69,4 1 1,-3-11 0,8-1-80,-3 1 0,6-8 36,-1 5 1,-5-7-1,-1-5 1,-1-4-19,0-3 1,0 5 0,-7-5-47,0-4 0,0-2 75,0-3 1,-9 9-1,-5 0 31,-4 3 0,-2 2 0,0 7 0,2 2-7,5 5 0,-6-2 1,7 9-4,-7 1 0,5 3 0,4 2-23,1 1 0,2-9 1,7 2 31,0 2 0,0-5 0,2 0-18,5-1 0,-5-2 1,8-4-1,-2 3-9,6-2 0,4-3 1,2-4-53,-1-5 0,-5 2 13,0-7 0,-9-2 0,0-6 18,-2-1 1,-6 7-1,-2 4 1,-7-1 45,1-1 1,-7 8 0,4-5 29,-3 0 1,-4 7 0,2-5-33,-2 4 0,1 3 0,2 3 0,3 4-17,1 7 1,2 3 0,-1 4-2,7-2 0,3 2 1,3-1-12,0 1 1,0-9 0,3 0 0,3-1-12,7 0 1,6-7 0,0 3-1,2-4 15,-1-3 0,1 0 0,-2 0 2,2 0 1,-4-3-1,-1-4 1,-3-5 0,-8 0 1,2-2-2,-5-1 0,-4-3 1,-5 0-1,-6 5 0,2-4 0,-3 10 38,-1 4 0,-4 1 0,0 2 3,-2 0 0,8 0-32,-1 0 0,3 8-36,-2 6 1,4 4 22,9 2 0,7-6 0,1-4-4,3-1 1,3-2-1,6-7 3,1 0 1,-9 0-4,2 0 0,-7-7 0,3-2 3,0-1 1,-6 5 0,-8-4 8,-3 0 0,-8 0 1,1-4 21,-3 6 0,-4 4-168,1 3-415,-1 0 557,11 0 0,1-9 0,9-1 0</inkml:trace>
  <inkml:trace contextRef="#ctx0" brushRef="#br0" timeOffset="-3.65">6840 4217 7569,'14'0'-229,"-3"-2"-225,-2-5 1,0 5 0,-4-7 470,2 1 0,0 3 102,-7-9 0,-3 3-29,-4-2 1,3-3-15,-10 9 1,1 1-34,-8 6 0,8 0 1,0 0-45,-3 0 1,8 1-1,-2 4 5,1 2 1,7 9-10,-5-3-39,5-4 1,2 2 0,2-6 24,5 2 0,-3-1 1,10-9-33,1-2 1,-3 0 38,1-9 1,-2 0 23,3-5 1,-5 5 49,-9 1 1,-9 8-28,-5-2 0,-3 5 16,-4 2 0,8 2-42,-1 5 0,10-2 0,-3 8-35,5 3 0,2-5 22,0 2 0,2-6-2,5 7 1,-3-9 2,10 0 1,-8-2-1,6-6 2,-3-2 1,0 2 0,-5-6 0,3 0 0,-1-3 0,-6-7 0,-2 0 0,-2 4 0,-3 1 0,-8 10 2,1-2 1,-4 4 0,0 4 19,5 4 1,-3-2-1,7 10-1,-2 1 0,7 4 0,-3 0-10,4 2 1,3-7-15,0-1 1,3-2-2,4 3 0,-3-6 0,9-8 1,3 0 0,-5-6 1,0-3-1,1-2-6,-1-6 1,-5 0 0,6-4-1,-3 2 1,-2-1-1,-7-1 11,0 2 0,0 5-31,0 0 0,-3 9-126,-3-1 1,-4 6-21,-2 6 0,5-4 175,14 5 0,12-4 0,12-3 0</inkml:trace>
  <inkml:trace contextRef="#ctx0" brushRef="#br0" timeOffset="-3.65">8092 2987 7049,'0'11'-239,"0"-2"0,-3-9 291,-4 0 1,3 0-16,-9 0-21,8 0 1,-6 0-47,4 0 44,5 0 1,-9 0 29,4 0 1,-4 2-1,-9 5-15,-1 6 1,4 5 0,1 2 0,4 1 12,4-2 0,-6-5 0,5 0-29,-2 1 0,7 4-24,-3 0 0,7-7-6,7-5 1,-3-5 0,9-4 8,4-5 1,-2 2-1,1-9 1,-4-1 0,0-3 0,2-2-8,-7-1 1,-3 4 0,0 1-1,3 3 0,-3 2 19,-10-3 1,-5 4 8,-10 10 0,2 3 1,-2 4 1,8-3 0,2 10-10,1 1 1,3-3-10,7 2 1,0-2-3,0 9 1,10-10-32,4-5 0,3-3 24,4-3 1,-4-3-6,-3-3 1,1-5 18,-8-10 1,-3 9 8,-10-2 0,-5 2-6,-10 0 0,2 2 0,-2 10 0,10 3-210,5 4 1,3-3-1,6 7-16,3-2 0,5 0 222,10-2 0,-2-5 0,2 6 0</inkml:trace>
  <inkml:trace contextRef="#ctx0" brushRef="#br0" timeOffset="-3.65">9081 1958 7342,'-14'-12'-457,"0"5"0,1 5 697,-8 2-107,11 0-263,1 0 141,9 0 0,2 0-37,5 0 1,1-2 0,8-2 0,-2-3 1,-10-9 4,2 4 0,-3 0 30,-3-2 0,-3 10 21,-3-3 0,2 5 1,-10 2 10,-2 0 0,-1 6 1,-2 3-15,6 3 0,2 0 0,6 3 9,-2-2 1,0-6-69,7 6 0,3-1 36,4 2 0,-3-6 0,10-8-14,1 0 1,4 0 0,0 0-128,2 0 1,-8-3 123,1-2 0,-10 0 1,3-9-7,-4-2 1,-6 5 72,-4-2 0,3 8 37,-10-2 1,1 5-74,-8 2 0,9 0 0,0 2 5,3 5 0,0 2 0,5 7-3,-3-3 1,0-6 3,7 7 1,3-9-6,3 0 1,5-2-20,10-3 1,-9 0 0,0-3-11,-3-2 0,0 0 0,-4-9 10,1-2 1,1 5-1,-5 0 1,3-1-5,2 2 0,0 3 2,-7-7-385,0 10 131,-10-5 1,1 11 254,-4 5 0,-5 4 0,6 9 0</inkml:trace>
  <inkml:trace contextRef="#ctx0" brushRef="#br0" timeOffset="-3.65">7143 1918 7264,'0'11'-1020,"2"4"913,5-8 98,-4 0 52,6-7 0,-9-2 10,0-5 1,0 2-7,0-8 0,-2 9 1,-5-3 0,2 5-18,-9 2 0,7 0 4,-5 0 1,0 2-20,-2 5 0,6 3 6,8 11 0,0-7-39,0-1 1,7-7 0,1 6 3,4-4 0,-5-1-1,5-7 1,0-2 0,4-5-9,-3-6 0,-9 2-19,3-2 70,-4-1 0,-13-5 12,-2 7 1,-7 3-1,2 11-9,3 5 1,2-3 0,8 9-29,-2 3 0,-3-4 1,4 1 24,-2 3 1,0-6-26,7 4 1,10-7-4,3 7 0,-2-11-1,3 4 0,-7-5 0,4-4-73,-3-5 1,-1 4-70,-7-11 0,-2 7 143,-5-7 0,-13 1 0,-11-7 0</inkml:trace>
  <inkml:trace contextRef="#ctx0" brushRef="#br0" timeOffset="-3.65">5630 2280 7569,'-8'12'-535,"5"6"429,-4-5 1,5-1 349,2 1-828,0-9 547,0 5 0,2-16 0,3-1 25,1-3 1,3 4 9,-2-7 0,-5 8 1,3-6 32,-10 3 1,1 2-3,-10 7 0,10 3 0,-3 4-6,5 6 0,0-2 0,-3 3-13,-2 2 0,0-6-11,7 4 0,3-9 1,1 4-7,3-1 1,2-6-16,-2 5 1,-3-4 0,7-6-25,-1-4 0,-4 3 43,-6-9 1,0 6-1,-2-5 9,-5 4 1,3 1 72,-10 7 0,3 3-67,-2 3 0,3-2 0,10 10-6,0 2-15,0-8 1,3 8 4,4-9 0,-3 0 0,10-7 1,-9-2-28,0-5 1,-2-4-144,-3-9 18,0 8-207,0 3 363,0 9 0,0-9 0,0-2 0</inkml:trace>
  <inkml:trace contextRef="#ctx0" brushRef="#br0" timeOffset="-3.65">5610 3955 7569,'-11'0'-586,"1"0"0,10 3 662,0 3-109,0-3-36,0 5 53,0-8 0,0-2 14,0-4 1,0 1 0,-2-6 27,-4 1 1,2 3 59,-10 7 1,0 0-11,-6 0 0,6 3-53,2 4 1,7 4 18,-2 9 0,7-6-101,7 0 0,-2-11 26,7 4 0,2-5-4,6-2 0,-2-2 14,-4-5 9,-6-3 0,-10-9-239,-4 6 253,4 4 0,-7 0 0,9-3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95 7569,'0'-20'-244,"0"-1"-265,0 2 0,0 5 428,0 0 102,0 10 0,2 2 1,5 10-14,6 4 1,-1-1-1,1 4 1,0-1 10,-1 2 0,6 2 1,-5 3-1,5-2-32,2 2 0,1-6 1,1 1-1,2 2 4,4-2 0,-2-1 0,-8 6 0,-2-4-18,-2-3 1,-2 4 0,9-7-31,-1 0 1,1 6 0,-2-12-1,2 2-56,-1 3 113,0-8 0,0 15 0,1-5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7339,'0'12'-1129,"2"-1"1149,4-4 1,3-2-1,8 5 1,-5 2-19,4-1 1,9 0 0,2 5-1,-2-2-4,-3 1 0,5 3 0,2 2 0,0-2 15,0-5 0,5 12 0,-7-5 1,0 3-7,2-1 1,1 0-1,8 3 1,-2 2-15,0-3 0,12 1 0,-7 0 0,1 1-18,1 0 0,4-4 0,0-2 1,-2 0-50,-2 0 0,-3 0 0,0 0 0,1-2-134,-1-4 208,-8 4 0,6-7 0,-7 9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61 82 7569,'9'11'-1228,"2"-3"1179,10-8 1,-9 0-20,2 0 1,-7 0 27,6 0 0,-8-8 33,1-6 0,-3-4 1,-3-2 67,0 0 0,-3 9-39,-3 4 0,-5 5-16,-10 2 0,2 2 0,-2 5 0,1 6 11,-1 5 1,11-4-1,1-1 1,2 3 15,0 1 1,0 4 0,7-1-7,0 0 1,0 0 0,2 1-24,5-2 1,-2 0 0,9-4 0,3-4 9,8-1 0,-3-2 1,7-4-1,-2 3-175,1-2 1,5-3 0,-4-2 160,2 0 0,-5-9 0,3-3 0</inkml:trace>
  <inkml:trace contextRef="#ctx0" brushRef="#br0" timeOffset="304">424 61 6245,'0'21'20,"2"-4"-10,5-3 1,-2 2 0,8-10 0,3 1 21,1 2 0,-3-7 0,0 5-26,1-5 1,3-2 0,2 0-1,1 0 0,-8 0 0,-2-2-21,-2-5 1,5-4 0,-8-9 34,-1-1 1,4 2 41,-2-2-65,0 11 1,-7 3-1,0 14 1,0 5-11,0 7 1,0 0 0,0 2 0,0 1-50,0 5 0,0-2 1,2 6-1,4 0-183,8 0 245,-5-5 0,8 12 0,-5-7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121 81 6216,'-10'1'-11,"3"6"0,7-4 0,7 4 14,5-5 1,7-2 0,1 0-5,0 0 0,-6 0 0,-3-2-20,-2-5 0,0-3 0,-4-4 0,1 0 1,-2 3 0,-11-2 26,-5 6 1,-7 5 0,-1 2-1,0 0 36,0 0 0,-1 0 0,2 2 0,-1 3-16,-1 2 0,4 8 1,1-1-18,2 3 1,9 3 0,-1 0 0,4 0-10,2 0 0,2-1 0,4-4 0,6-2-14,-1 2 0,7-5 0,-5-1 1,6-3-23,1 1 0,6-1 0,2-6 0,-2 0 0,3 0 1,-7 0 0,6 0 35,-6 0 0,-1-8 0,-2-3 0</inkml:trace>
  <inkml:trace contextRef="#ctx0" brushRef="#br0" timeOffset="377">385 161 7569,'-7'-14'-746,"0"1"478,0 9 1,4-8 276,-3 5 0,3-3 51,-3-10 1,4 7-70,2-1 1,2 3 0,4-2 9,8 6 0,5 3 0,0-1 2,1-2 1,1 0-1,-2 9-38,2 5 0,-8-4 0,-2 6 0,-1 0 1,-6 4 1,-1-2 0,-3 3 25,0 0 0,-10 5 10,-4 1 0,-1 0 16,2 0 2,3-8 0,13-3 12,4-9 1,4 0 0,9 0 0,1 0-2,-2 0 0,2 0 0,-1 0-24,0 0 1,-7 6 0,-1 3-3,-3 2 1,-2-4 0,-7 6-14,0 2 0,0-3 1,-2-2-1,-5 0-13,-7-6 1,2 5 0,-1-2 0,-3-1-45,-1 3 1,-4-6 0,2 4 0,-2-5-85,1-2 1,6 0 148,2 0 0,-2-9 0,-7-3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9.338"/>
    </inkml:context>
    <inkml:brush xml:id="br0">
      <inkml:brushProperty name="width" value="0.08571" units="cm"/>
      <inkml:brushProperty name="height" value="0.08571" units="cm"/>
    </inkml:brush>
  </inkml:definitions>
  <inkml:trace contextRef="#ctx0" brushRef="#br0">404 6941 7210,'-11'0'-1284,"2"-2"1262,9-5 9,0-4 0,0-3 9,0 0 1,0 9 3,0-9 1,-2 2 0,-3-3 0,-2 1-1,3-2 0,1 4 1,3-7-1,0-3 1,0-1 1,0 1 0,0 0 0,0-3-2,0-2 0,0-2 0,0 4 0,0-2 1,0 3 1,0-1-1,0 0 1,0-1 7,0 0 0,0-3 0,0 3 0,0 2-5,0 0 1,0-2 0,0-3 0,0-1 1,0 1 1,0-4 0,-2 4-1,-2-2-1,-2-5 1,-1-2 0,7-3 0,-2 1-8,-5-1 0,4-1 0,-4-4 0,5-2 0,2-4 1,0 7 0,0-5 0,0 4 0,0-1 0,0-1 0,0 8 1,0-1-1,0 1 1,0-6 0,0-2 0,0 3-1,0 3 0,0-1 0,0-1 1,0-6 0,0-2 0,-6 5 0,-1-6 0,3-1 1,1 3 1,-4-13 0,1 9 0,1-2-2,3-1 1,-4 2 0,-1-2 0,2 1 10,3 2 1,2-6 0,0 10 0,-2-3-12,-5-2 1,4-1-1,-3 12 1,4-3-2,2-4 1,0 5 0,0-4 0,0-1-1,0 0 1,0 6 0,-2-9 0,-3 0 0,-1-4 1,-4-4 0,6-1 0,-3-4 4,3 3 1,-5-4-1,2 2 1,3 1 2,1 3 0,-4 3 0,0-1 0,4 3-9,1 4 0,2-1 0,0 5 0,0 0 1,0 2 1,0 0 0,0 8 0,0-3-3,0-4 1,0 5 0,0-8 0,0 3-3,0 0 1,0-6 0,0 3-1,0-1 4,0-5 0,0 4 0,0 1 0,0-1 0,0 0 0,0 8 0,0-6 0,0 3 0,0-1 0,-7 2 0,0 6 0,2-1 6,3 1 1,-5-7 0,1-1-1,2 4 13,1 2 0,1 1 0,-3 1 0,-2-1-14,3 1 0,-1-8 1,0 2-1,0 1 4,0 2 0,3 5 0,2 2 0,-3 5 6,-3 1 0,3-3 0,-4 6 0,5 3-8,2 1 1,0 3-1,-2-1 1,-2 2 1,-3-2 1,0 1 0,7 1 0,0-2-5,0 1 0,-2-1 0,-3-1 0,-1-3-7,1-2 1,3-1 0,-1 3-1,0-5 0,-4-1 0,0 5 0,7-6 0,0 2 2,0 6 1,0 0 0,0-2 8,0 0 0,0-1 0,0 6 1,0 2-79,0 7-168,0 3 237,0 9 0,0 0 0,0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61 221 6412,'9'-10'-59,"5"3"0,3 4 1,4 1 40,-1-5 1,-6 5 0,-4-6 12,-1-2 1,5 6 0,-7-10-7,-2-1 0,-3-3 9,-2-1 1,-7-2 0,-2 4 0,0 0-9,-1 4 1,-5 9 0,2-5 0,-5 2 32,-3 0 1,9 0 0,-2 7 0,-2 0 43,-2 0 1,5 0-53,0 0 0,8 9 1,-2 5-6,5 3 1,2 4 0,0-1-17,0 1 1,0-2 0,2 1-1,5-2-10,6-5 1,5 5-1,4-7-18,5 1 1,-4-2 0,6-5 0,-3 2-35,2-3 0,9-1 0,-6-6 0,3-1 68,-1-3 0,1-8 0,6 3 0</inkml:trace>
  <inkml:trace contextRef="#ctx0" brushRef="#br0" timeOffset="255">486 81 7569,'-14'-7'-519,"1"1"0,2-3 455,-3 2 0,-1 2 117,8-8 0,0 7-56,7-8 1,9 9 6,5-2 0,3 7-57,4 7 1,-10 5-1,-5 7 1,-3 2 54,-3-1 0,0 3 1,0 1-1,0 2 36,0-1 0,0-3 115,0-2-112,0 1 0,2-10 0,5-6-54,6-10 1,14 1 0,7-10 0,6-3-110,6-9 1,7 4 121,9-4 0,-2-6 0,0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364 162 5821,'0'-12'94,"0"4"-84,0 8 0,0-2 71,0-5 74,0 5-44,0-8-98,0 10 1,8 0 19,6 0 0,-5 3-46,-2 4 0,1-3 1,-1 10 42,-2 1 0,4 4 0,0 0-9,2 2 0,-5-1 1,6-1-1,0 2-9,-2-1 0,-3 0 0,7 0 0,1 1-6,3-1 1,2 0-1,1 0 1,-2 1 4,2-2 1,-1 0-1,3-4 1,1-1-2,3 1 1,0 3 0,-5 2 0,3 1-3,2-2 0,0 2 0,-7-1 0,3 3-7,3 3 1,-4-4-1,6 6 1,-6-6 5,-1-1 1,-2-1 0,1-1-22,1 2 0,-2-1 0,2 0 1,-4 0 10,-3 1 0,5-2 1,-6 0-1,3-4 2,-4-1 0,7 0 0,-8 5 0,2 0 0,1-7 1,-7 7 0,3-6 0,2 5-3,-1 2 1,-6-6-1,4 0 1,-1 1 1,-5 3 0,6-1-1,-2 0 2,0-4 0,-1-7 0,-4 6 53,5-3-31,-5 6 0,10-13 0,-8 8 18,3-1 93,-1-7 35,-6 7-94,0-9 3,-8 0-69,-4 0-95,1 0 69,2 0 1,11 0 0,3 3 10,1 2 0,1 0 0,-4 7 1,4-3 0,-5-1-70,4-1-200,-4-5 0,-4 14-178,-4-9 454,-6 8 0,-16-12 0,-4 6 0</inkml:trace>
  <inkml:trace contextRef="#ctx0" brushRef="#br0" timeOffset="713">0 989 7341,'12'0'-383,"-3"0"0,-7 0 1,5 0 415,6 0 0,5 0 0,2 0 0,1-2-21,-2-5 1,-5 3 0,-1-7-1,3 1-15,3 6 1,-7-5-1,0 0 1,-1 0-6,0 0 0,-7-6 0,6 3-6,-1 1 1,-7-7 7,4 5 0,-4-6 0,-2 0 0,0 5 6,0 1 0,-2 8 0,-4-2-2,-8 5 1,3 2 0,-2 0 0,-3 0 0,-1 0 0,3 0 1,0 2-1,-1 3 3,-4 2 0,5 8 0,2-1 13,-4 3 0,6 4 0,5-1 11,2 0 1,-4-6-1,0-1 1,3 3 8,1 1 1,3 4 0,0-1-18,0 1 0,3-4 1,1-1-1,6-5-9,1-2 1,0 0-1,5-4 1,-4 2-10,5-3 0,1-1 1,2-3-29,1 0 0,-2 0 1,1 0-1,1 0-73,-2 0 1,-5 0 0,0 0 41,1 0 1,3 0 0,2 0 58,1 0 0,-1 0 0,0 0 0</inkml:trace>
  <inkml:trace contextRef="#ctx0" brushRef="#br0" timeOffset="929">484 929 6317,'0'19'121,"0"2"-162,0-1 1,0-6 0,0-2 0,0 5 12,0 1 0,0 2 0,2 2 0,3 3-23,2 2 1,0-1-1,-5-5 1,3-1 50,2 0 0,8 0 0,-4 1 0</inkml:trace>
  <inkml:trace contextRef="#ctx0" brushRef="#br0" timeOffset="1728">1494 0 7250,'-10'12'-867,"10"-3"841,0-9 0,10 0 1,7 2-1,-1 3 16,-3 2 1,1 8 31,7-1 0,-4 3 0,-1 4-16,-3-2 0,-2 2 0,5-1 0,-3 1-8,3-2 1,-4-5 0,1-1-8,3 3 1,-6-5-1,4 0-62,2-2 0,-5 5-50,2-7 0,-8 1 121,2-1 0,-5 4 0,-2 9 0</inkml:trace>
  <inkml:trace contextRef="#ctx0" brushRef="#br0" timeOffset="2333">1392 183 7569,'21'0'-409,"-2"0"0,-5 0 289,0 0 1,-1 2 0,8 1-1,-2 7 100,2 1 0,-1-4 0,1 6 0,-2 3 13,1 1 1,-6 4 0,0-1 0,-2 3 4,0 3 0,4-4 0,-8 6 1,1-6 11,1-1 0,3-2 1,-5 2 11,4-1 0,2 1-18,6-2 0,0-1-51,0-5 0,-6-3 0,-1-10-165,3 0 212,-7 0 0,8 0 0,-5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121 302 6227,'19'-20'-38,"-6"-1"0,-2 9 0,-7-2 39,3 0 1,3-2-1,-6-1 1,2 5 18,-1-4 0,-3-2 0,-2-3 5,0 2 1,0 5-1,0 0-16,0-1 0,0 3 1,-2 1-22,-4 3 0,1-6 10,-9 7 0,1 0 5,-7 7 0,-1 2 10,1 5 0,2 5 1,3 7 3,1 2 0,4 6 0,-6-1 1,4 0-1,3-4 0,5-1 77,2-2-75,2 1 0,0 0 0,2-2 0,4-3-8,8-1 1,4-3 0,2 2 0,1-3-14,-2-1 0,1-7 0,3 4 0,1-4-29,3-2 1,8 0 0,-6 0 0,-1-2-64,1-4 1,5 2-1,-4-10 1,-1 0 93,0 3 0,-3-7 0,-5 6 0</inkml:trace>
  <inkml:trace contextRef="#ctx0" brushRef="#br0" timeOffset="404">485 162 6313,'-12'0'-47,"3"-2"0,11-3 74,5-2 1,-2-1 12,9 1 1,-1 5-50,7-5 0,0-3 1,-2 2 24,-5-3 0,6 6 15,-5-2 1,3-2 7,3 3 0,-7-1 15,1 7 1,-7 0-15,6 0 1,-6 0-14,7 0 1,-10 10-1,2 2 1,-4 7-14,-2 0 0,7 2 0,0 1 1,0 2-88,2 4 1,-5 5 0,10-4-1,2 2-280,1 5 353,12-8 0,3 11 0,9-7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41 1 7569,'-20'0'-1395,"9"0"1456,2 0 0,11 0 0,5 0-35,6 0 1,5 0 0,2 0-24,1 0 0,-8 0 1,1 0-1,-1 2 20,-2 4 1,7 6 0,-5 8-2,5 0 1,2 1-1,1-2-18,-1 1 1,0-1 0,0-3-1,1-4-17,-1 5 0,6-7 1,2 4-1,-2 0-55,3-4 0,-3 6 1,7-9-1,3-2 68,2-3 0,11 6 0,3 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121 140 7569,'12'0'-1197,"-1"-1"1217,-4-5 0,1-6-34,6-7 1,-2 5-1,-8 0 61,2-1 1,-1 3-156,-12-1 0,-4 7 101,-9-8 1,0 9 0,-1-2 23,2 5 1,5 2-1,1 2 5,-3 5 0,7-2 0,-1 9-3,2 1 0,-1 3 1,-5 2-1,7 1 11,6-2 1,1 7-1,0 2 1,0-4-3,0-2 1,1-1 0,6-1-12,7 0 0,3-2 0,4-2-7,-1-3 0,1-9 0,-2 3 0,4-4-54,4-3 0,-5 0 0,8 0 1,-4 0-67,1 0 1,7-7-1,-7-1 1,-2-2 109,-3 1 0,8-15 0,1 1 0</inkml:trace>
  <inkml:trace contextRef="#ctx0" brushRef="#br0" timeOffset="433">505 140 6018,'-12'0'178,"4"0"1,8 2-106,0 5 0,0-2 0,0 9-8,0 1 0,3 6 0,0 3-54,4 3 1,2 0 0,-4-7 0,2 3-30,-3 4 0,4-5 0,2 6 1,-1-7 15,0-2 0,4 2 0,-4-1-168,3 1 0,-5-10 1,3-3 169,-1 1 0,8-6 0,-7 6 0</inkml:trace>
  <inkml:trace contextRef="#ctx0" brushRef="#br0" timeOffset="818">727 181 7265,'-11'0'-1151,"0"0"1340,4 0 0,2 9-152,-9 5 1,11 3-1,-4 4 5,5-1 1,2 0-1,0 0 8,0 1 0,2-8 0,5-2-11,6-2 1,-2 4 0,3-6-16,1-2 0,-3-3 0,2-2-11,1 0 1,1-2 0,-1-5-1,-4-6-16,-1-5 1,-3-2 0,-5-1 0,1 1-36,4 0 0,-2 0 0,-12-1-3,-6 1 1,2 9 0,-3 2 0,-1 3-77,-4-1 0,-7 2 0,-1 12 0,-1 6 117,-1 5 0,-2 11 0,-9 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122 243 7569,'6'-14'0,"3"0"0,0-1-161,1-4 1,-2 7-1,-4-2 1,3-2 0,0-2-1,0-2-63,0 0 0,-1 6 0,-7 1 212,-6-3 1,-5 7 0,-7 2 64,-2 6 1,7 1-1,1 0-23,-3 0 1,-1 1-1,-2 6 11,7 7 1,-5-3 0,8 2 0,0 3-1,1 2 1,1 2 0,7 0-19,0 1 0,0-2 0,0 2 1,2-1-18,5 1 1,4-2-1,9 0-23,0-6 0,1 3 0,1-9 0,2-3-56,4-2 1,1-2 0,-5 0 0,4-2-197,-4-5 269,7 5 0,0-16 0,10 7 0</inkml:trace>
  <inkml:trace contextRef="#ctx0" brushRef="#br0" timeOffset="413">545 60 7428,'11'-8'-666,"-1"3"550,-10-8 0,-3 8 1,-1-3-47,-3-1 0,-2 6 174,3-4 0,1 5 0,-9 2 31,-2 0 0,-1 0 0,-4 0-19,1 0 0,7 7 0,0 2 20,-3 2 1,1-4 0,1 6 0,5 0-18,-1-1 0,8 6-38,-4-5 1,4 5 0,4 0 4,4-4 0,-1 2 1,8-10 1,4-2 1,-7-2 0,4-2-3,2 0 0,1 0 0,2-2 0,-4-5 0,-1-5 0,-7 0 0,3-2 1,-1-1 32,-4-3 0,-3 5 1,-2-1 37,0-1 56,0 6 1,3 2 0,1 14-132,3 5 1,1 7 0,-1 3 0,7 3-52,3 2 0,11 6 1,3-4-1,5 1-83,7-1 0,10 7 0,1-2 1,4 4 143,3 2 0,8 9 0,3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2804 2197 7569,'-21'0'-1115,"11"0"899,-9 0 145,17 0 0,-5 0 94,14 0 1,-2 0 0,8-3 1,2-2 0,-3 2 0,2-4 0,-1 3-23,-2-3 1,8 4-1,-9-6 1,4 3 14,0-1 0,-2-2-41,9 2 1,-8 3-82,1-9 0,-10 6 95,3-7 0,-7 10 0,-7-3-3,-6 4 1,1 3-1,-1 0 8,-3 0 0,-1 10 0,-4 1 0,1 3 57,0-1 1,0 1 0,-1 5 0,4 2-38,3-1 1,-1 0-1,8 0 1,2 1 20,3-1 1,2 0 0,2 0-33,5 1 0,4-9 0,9 0 0,0 0-17,1-2 0,5-5 0,3 2 1,1-5-48,-1-2 0,7 0 1,-5 0-1,3 0-16,-1 0 0,-7-2 76,0-5 0,-4-5 0,-1-8 0</inkml:trace>
  <inkml:trace contextRef="#ctx0" brushRef="#br0" timeOffset="361">3328 2075 7365,'10'-10'-656,"-8"3"1,4 14 672,-4 6 0,-2 5 0,0 2 0,-2 1 13,-4-2 1,4 2 0,-5-1 0,4 0-4,3 0 1,0 1-1,3-1 0,4 0 0,3 0 1,11 1-28,-2-2 1,2-7 0,-1-4 0,1-1-8,-2 0 1,2 0 0,-1-7-4,1 0 0,-4-9 12,-3-4 1,-5 1 0,-9-2 3,0-1 1,-9 6 0,-5 0-5,-3 0 0,-4 6 1,1-2-1,-1 2-44,2 3 0,-2 6 0,4 3 0,0 1-48,5-1 0,0 6 0,-2-1 90,7 3 0,-3-5 0,-2-3 0</inkml:trace>
  <inkml:trace contextRef="#ctx0" brushRef="#br0" timeOffset="-2280">1089 1955 7569,'-19'0'-1629,"7"0"1526,3 0 27,9 0 66,0 0-7,-8 0 21,-4 0 0,-2 0 7,2 0 30,7 0 1,-4-2 0,7-3 220,-5-2-149,4 0-20,-5 7-78,8 0 0,0-2 98,0-5-121,0 6 1,8-8 4,6 9 1,-2 2 0,0 5 0,2 6 0,0 5-11,-1 2 0,1 6 0,5 2 0,2-1-28,-1 2 1,1-6 0,1 6 0,3-5-42,2-3 0,1 7 0,-3-12 82,2 0 0,0 0 0,-7 4 0</inkml:trace>
  <inkml:trace contextRef="#ctx0" brushRef="#br0" timeOffset="-668">1756 1551 7569,'-12'-3'-464,"5"-2"1,5 0 0,2-9 526,0-1-43,0 6 1,9 0-1,3 11 5,-2 5 1,9 3 0,-6 11-16,4-1 1,4 0-1,-2 0 1,2 1 1,-1-1 0,0 0 1,3 0-1,1 3-64,2 4 0,11-5 0,-5 5 0,-1-5 18,-5-2 1,3 1 0,1-2-1,-1 2-242,0-1 276,7 1 0,-5-2 0,10 2 0</inkml:trace>
  <inkml:trace contextRef="#ctx0" brushRef="#br0" timeOffset="-1563">102 1369 7569,'-19'-12'-671,"6"-2"179,4 9 512,9-4 0,3 9 45,3 0 1,5-2-56,10-4 0,-2 1 1,2-6-32,-1 1 1,-6-2 0,-4 2-7,-1-1 1,5 4-1,-7-6-35,-2-3 1,-4 4 0,-1 0 48,0-3 1,-6 3 0,-3 2 13,-3 0 0,0 3 1,-9 7 9,1 0 0,-1 3 0,2 4 0,0 7 1,6 3 1,-5 3 0,6-1-1,2 1 3,3 1 1,2-2 0,1 2 0,-3-1-3,2 1 1,3-2-1,4 2 1,3-1-12,2 1 0,9-9 0,-3 0 1,5-3-21,2-4 1,1 3-1,1-1 1,2-3-23,4-1 1,7-3 0,-1-3 0,2-1-70,-3-3 0,3-6 1,-7 4 108,2-3 0,4-10 0,5-9 0</inkml:trace>
  <inkml:trace contextRef="#ctx0" brushRef="#br0" timeOffset="-1326">565 1269 7569,'0'-21'-329,"0"8"-356,0-1 616,-8 10 1,3-4 236,-9 8-193,10 0 1,-6 1 0,10 6 62,0 7 0,3 3 0,1 4-39,3-2 1,10 2 0,-7-1 0,4-2 12,0-5 0,-2 6 1,9-8-1,-1 2-9,1 1 1,-2-7 0,2 4-105,-1-3 1,-6 1 55,-2-2 0,-7-2 1,-1 5-60,-8 0 0,-7 4 0,-12-8 1,-3 0 103,-8 3 0,-4-6 0,-2 6 0</inkml:trace>
  <inkml:trace contextRef="#ctx0" brushRef="#br0" timeOffset="-1188">485 1450 7343,'1'-19'0,"6"-2"-345,7 1 0,-2-1 1,0 2-1,5-2 349,0 1 0,4-1 1,1 2-1,5 0 17,7 7 0,4-7 0,4 6 0,3-2-60,2 1 0,13-1 0,-3 6 39,-2-3 0,11 0 0,6-9 0</inkml:trace>
  <inkml:trace contextRef="#ctx0" brushRef="#br0" timeOffset="1497">1151 200 7113,'-14'11'-661,"1"-4"0,6-4 702,-7-3 29,10 0-58,-6 0 1,10 2 14,0 5 1,0-4-3,0 11 0,3-9 0,1 4-8,3-1 1,9-6 0,-3 5-12,6-4 0,-2-1 0,1 3-5,2 2 0,3 2 0,11-6 0,-8 6-5,-3 3 1,-3 0 0,0 3 0,0-2 4,0 2 0,1 4 0,-2 3 1,2 3-7,-1 2 1,3-1-1,1-2 1,5 0 7,2 2 1,-3 2-1,6-6 1,-1 2 2,-2 4 1,5 1 0,-7-5 0,0 3-1,0-2 0,4 4 1,-4 0-1,0 1-3,1-1 0,-3 0 0,-5-5 0,3 4-2,2-4 1,6-2-1,-4 1 1,0-1-4,1-1 1,4 3 0,-6-10 0,1 3-1,0 4 0,-1-8 0,-8 1 1,0 0 0,-7-3 0,1 3 1,-7-2-5,6 1 0,-9-2-98,3-4-6,-5-5 109,-2 6 0,0-8 0,0 0 0</inkml:trace>
  <inkml:trace contextRef="#ctx0" brushRef="#br0" timeOffset="4846">2723 583 7343,'-7'-13'-1266,"0"0"1287,1 8 1,9-4-4,3 9 1,-2 0 0,10 0 1,1 0 1,-3 0 0,1 0 17,2 0 1,-3 0 0,2 0-7,1 0 1,-4 0-1,3 0-6,1 0 1,1 9-1,-1 3 1,-1 0 6,3 2 0,-7 0 0,4 6 1,2 1-20,1-2 1,4 1 0,-1-2-1,-1-1-6,2-5 0,-4 2 1,0 6-1,-3-2-13,1-5 0,3 5 0,2-6 1,0 1-1,0 1 1,-6-7-1,-1 4-70,3-3 1,2 1 0,2-4-68,0 2 1,-7 0-104,1-7 245,-1 0 0,-1 8 0,-3 4 0</inkml:trace>
  <inkml:trace contextRef="#ctx0" brushRef="#br0" timeOffset="7208">2401 18 7386,'10'-9'-1392,"2"7"1403,-5-4 1,-5 6 10,5 6 1,1-2 37,-1 10 0,0-7-17,-7 6 1,7-6-1,2 7-19,1 1 0,-3-4 1,7 3-1,-1 1-5,-2 4 1,8-5-1,-6-2 1,5 4-23,2 2 1,1-4-1,-2-1 1,2 3 3,-1 2 0,-7-5 0,0 1 0,3-1-64,2-2 0,2 7 0,0-5-257,1 6 320,-1 0 0,10 2 0,1-1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61 202 7569,'7'-13'-755,"0"-1"479,-1 10 0,-4-6 197,5 10 1,-5-2 70,5-4 0,3-5 11,-5-10 0,2 8-1,-7 0 0,0 0-5,0-8 0,-2 1 12,-4 0 1,2 8 4,-10 6 0,0 4-7,-6 2 1,9 2 0,1 2-1,5 5 9,-2 3 1,0-6-1,4 7 21,-3 3 0,3 3 1,-4 0-10,5 1 1,2 1 0,0-2 14,0 2 0,0-1 0,0 1 13,0-2 0,0 2 40,0-1 0,2-9-38,5-4 1,5-4-1,7-3-26,2 0 0,-7-3 1,-1-1-1,3-6-52,1-1 0,-3 6 1,0-3-54,1-1 0,-4 7-93,2-5 1,-6 4-37,7 3 0,-7 0-220,6 0 422,-9 0 0,15 10 0,-8 1 0</inkml:trace>
  <inkml:trace contextRef="#ctx0" brushRef="#br0" timeOffset="534">463 323 7266,'12'-2'-531,"-5"-5"0,1 2 571,-1-7 1,0-2-21,-7-6 0,0 6-11,0 0 1,-3 11-1,-4-4 13,-5 5 1,0 2 0,-2 0-5,-1 0 0,-3 0 0,-2 0 15,-1 0 0,2 9-27,-2 4 1,11 5 0,3 2 1,4 1 0,3-2-23,0 2 0,3-10 0,4-1 26,5-1 0,7 0 0,0 4 0,2-4 12,-1 0 1,1-4 0,-2 5 0,2 2-7,-1-1 0,-7 0 0,0 5-17,3-2 0,0-2 1,-1 7-1,-3-4-12,-3-1 1,-3 0 39,-6 5 0,0 2 0,-2-4-22,-4-3 1,1 1 0,-9-8-1,-1 0-4,-3 2 0,-2-6 1,0 4-1,0-6 0,-1-1 1,2-1-35,-2-6 1,10-5 0,4-8 0,5 0-39,2 0 0,0-10 1,2-3-1,5-6 70,6-1 0,14-8 0,5-4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1:05.767"/>
    </inkml:context>
    <inkml:brush xml:id="br0">
      <inkml:brushProperty name="width" value="0.08571" units="cm"/>
      <inkml:brushProperty name="height" value="0.08571" units="cm"/>
      <inkml:brushProperty name="color" value="#FF0066"/>
    </inkml:brush>
    <inkml:brush xml:id="br1">
      <inkml:brushProperty name="width" value="0.08571" units="cm"/>
      <inkml:brushProperty name="height" value="0.08571" units="cm"/>
      <inkml:brushProperty name="color" value="#E71224"/>
    </inkml:brush>
  </inkml:definitions>
  <inkml:trace contextRef="#ctx0" brushRef="#br0">1 0 6273,'20'0'0,"-1"0"0,2 0 0,-1 0 0,1 0 0,0 0 43,7 0 1,3 0 0,10 0 0,2 0 0,0 0 139,5 0 0,8 0-153,-2 0 0,4 7 0,5 0 1,2 0-27,2 1 0,7-4 0,-4 10 0,2 1 0,2 4-4,-3 0 1,8 0-1,-5-3 1,2-3-9,-2 3 0,4-1 0,-6 1 0,2-4 1,0-4 0,-7 6 0,5-5 0,-3 0-4,-3-1 0,-4 2 0,-2-6 0,1 5 7,-1 2 0,-1-7 1,-3 6-1,-4-3 3,-4-1 0,0 3 1,-8-5-1,1 5-4,-1 3 1,-6-7 0,-3 3 0,-2-1-26,-4 0 1,4-1 0,-3-3 0,0 1-71,-4 3 1,-1-1-1,-2-6-126,1 0 0,1 7 8,-2 0 218,-7 0 0,-3-7 0,-9 0 0</inkml:trace>
  <inkml:trace contextRef="#ctx0" brushRef="#br0" timeOffset="412">2745 81 7423,'2'-12'-553,"4"5"426,8 6 1,-3 1 0,2 0 118,3 0 1,-4 0 0,0 0 61,5 0 0,-6 1-27,2 6 0,-6-2 1,7 9 13,1 1 1,3-4 0,2 3-34,1 1 0,-2 1 0,2-1 0,-4-1-17,-3 2 1,4-5 0,-7 3 0,3 0 17,-1-4 0,-2 8 0,5-4 8,-3 4 1,-8-5 0,2 0 41,-5 3 1,-2-4 0,0 1 5,0 3 1,0 1 0,-2 2 0,-5-3-7,-6-4 1,-3 2 0,-3 6 0,2 3-61,-5 4 0,-3-5 1,5 5-1,-3-5-57,-4-1 0,3 6 0,-9 1 0,-3 4-559,-2 3 617,-3 4 0,-8 1 0,-3 0 0</inkml:trace>
  <inkml:trace contextRef="#ctx0" brushRef="#br1" timeOffset="31876">5529 827 6505,'0'-13'-53,"0"-1"0,0 8 0,2-6 45,5 4 0,-3-1-7,10 2 1,-8 4 61,7-4-4,-8 5 0,4 4-6,-9 5 1,-7 5 0,0 8-1,4 0 0,0-7 1,3 1-1,0 2-14,0 1 0,0 4 1,0-1-20,0 0 1,3 0 0,0 0 0,4 3-9,-2 4 0,4-5 0,0 5 0,-1-5 1,2-1 1,-4 6 0,-3-1-1,1 0 5,3-4 1,0 4-1,-7 2 1,0-4 23,0-2 0,6 6 0,1-2 0,-2 1-18,-3 2 0,5-4 0,0 6 1,-1 1 1,3-1 0,-7-4 0,7 7 0,-2-1 5,0-1 0,6 3 0,-4-6 0,0 2-12,-1 5 0,-1 0 0,-4 0 1,1-4-27,3-3 0,0 5 1,-4-6-1,1 1 47,2 1 1,1 4 0,-7-8 0,0 1 15,0 3 0,0-6 0,0 7 0,0-2-19,0-3 1,0 3 0,0-3 0,0-2 3,0 0 0,0-2 0,0 3 0,0 1-21,0-1 1,0-2-1,0-4 1,0 2-27,0-1 0,0-6 1,0-2 21,0 5 0,0 0 1,2 4-7,5-2 0,-5-5 1,5 0-62,-4 1 0,4-3-158,-2 2-216,2-2-102,-7 9 543,0-1 0,-9 0 0,-1 0 0</inkml:trace>
  <inkml:trace contextRef="#ctx0" brushRef="#br1" timeOffset="32354">5529 2845 6828,'9'-12'-306,"-8"3"1,16 7 404,-11-5 0,9 5-29,-1-4 1,-2 3-1,1 3 4,3 0 1,-5 0-1,2 0-43,3 0 1,2 3-1,2 3-14,0 7 1,1-1 0,-4 1 0,-1 1-52,-2-3 1,-1 6 0,8-3-40,-2 4 1,2 0-1,-1-2 17,0-3 1,0-1 0,0 1 0,1-5 21,-2 2 0,2-8 0,-1 7 34,0 0 0,0-7 0,1 7 0</inkml:trace>
  <inkml:trace contextRef="#ctx0" brushRef="#br1" timeOffset="32669">6215 2562 7432,'-11'0'-430,"-6"2"1,8 5 456,-1 6 1,-2-2-1,-4 3 1,6 1-14,0 4 0,-3 7 0,4 1 1,0 1 11,0 1 1,-5-1 0,8 6 0,-1-4-279,-2-1 1,0 2 251,-4 9 0,-5 1 0,6-1 0</inkml:trace>
  <inkml:trace contextRef="#ctx0" brushRef="#br1" timeOffset="34438">3451 3551 6808,'0'-12'-277,"0"3"0,0 11 342,0 5 1,0-2-2,0 9 0,9-2-17,4 9 0,3-1 0,0-2 0,-6-3-36,0-1 1,6-2 0,-6 3 0,4-4-18,0-2 1,-1 4 0,7-6-5,0-2 0,1 4 0,-2-2 0,1-3 1,-1-4 0,-3-4-20,-4-3 0,2-9 0,4 3 10,-5-5 0,4-2 0,-9-1 1,1 2 12,0-2 0,-2 1 0,-7-1 6,0 2 1,0 5-3,0 1 35,0 8 17,0-4 1,0 12-1,0 3-6,0 7 0,0 8 0,0 3 0,0 3-2,0-2 1,0 6 0,2 3-1,3 2-13,1-3 0,3 5 0,-4-4 0,2 4-9,-3 2 0,4 1 0,-1-1 0,-2-2-2,-3-4 1,1 2 0,1-10 0,3 0-65,-2-4 1,-3-2 0,-4-2-1,-5-2 42,-7-3 1,4-9 0,-4 5 0,-2-2-1,-2 0 1,-3 0-1,2-7 1,0-2 2,7-5 0,-5-5 0,8-5 0,1 1 1,-1 2 0,2 1 0,7-7 0,0 0-33,0-1 0,0 1 1,2 0-1,5 2-60,6 4 0,5-1 0,2 6 0,1 0-38,-2 0 0,9 2 0,-1 7 131,-3 0 0,7-8 0,1-4 0</inkml:trace>
  <inkml:trace contextRef="#ctx0" brushRef="#br1" timeOffset="34651">4177 3934 7474,'11'-9'-273,"0"7"267,-4-5 0,-2 4 0,7 3-1041,5 0 1047,0 0 0,4 0 0,-2 0 0</inkml:trace>
  <inkml:trace contextRef="#ctx0" brushRef="#br1" timeOffset="34905">4580 3752 6667,'0'23'-166,"0"1"168,0 3 1,0 0 0,0-7 0,0 3-14,0 4 0,0-5 0,0 5 0,0-5-50,0-2 1,0 1 31,0-2 29,0 2 0,10-9 0,0-4 0</inkml:trace>
  <inkml:trace contextRef="#ctx0" brushRef="#br1" timeOffset="35092">4580 3570 7569,'0'-19'-500,"0"-2"1,3 10 423,4 5 1,-3 6 0,7 6 75,-2 7 0,-2 6 0,-7 0 0</inkml:trace>
  <inkml:trace contextRef="#ctx0" brushRef="#br1" timeOffset="35554">4802 3873 6743,'7'14'0,"0"0"-124,-2 1 0,3-4 0,1 2 147,3 3 1,-5 3 0,3 0-6,-1 1 1,-2 1-1,-7-2 21,0 2 0,0-7 61,0-1-38,0-9 1,0 3-80,0-14 0,0 3 0,0-9 1,0-3 4,0-3 1,0 0-1,0-2 1,2 1-30,5 1 1,-2-2 0,8 1-1,3-1 3,1 2 0,-3-2 1,0 4-1,1 3 61,3 7 1,-5 2 0,1 1-1,2-2 0,2 1-15,2 12 1,-7 3-1,-1 11-9,-3-1 1,-3 1 0,-6-2 0,2 2-62,5-1 0,-5 1 0,5-2-54,-5 1 0,-2 1-102,0-2 218,10-7 0,0 6 0,11-7 0</inkml:trace>
  <inkml:trace contextRef="#ctx0" brushRef="#br1" timeOffset="35838">5367 3692 7366,'0'-20'-232,"0"-1"1,0 7 0,3 4 0,1-2 153,3 1 82,-1 7 1,-4-5-1,3 11 1,2 5 19,-3 6 1,-1 8 0,-3 3 30,0 3 0,7 0 1,0-7-1,-4 0-28,-1 0 0,-2 7 0,0 0 1,3-2-25,4-3 1,-5-1 0,7-2 0,-2 2-148,0-1 1,6 1 0,-6-2 11,-3 1 1,-1-6 131,-3 0 0,9-2 0,1 9 0</inkml:trace>
  <inkml:trace contextRef="#ctx0" brushRef="#br1" timeOffset="36080">5286 3873 7569,'0'-13'-495,"0"-1"0,3 10 569,4-3 1,-3 4 0,9 3-31,3 0 0,3 0 1,0 0-78,1 0 0,1 0 1,-2 0-1,2 0 41,-1 0 1,-6 0-1,-1 0 1,2 3-539,4 4 530,1-5 0,0 17 0,0-9 0</inkml:trace>
  <inkml:trace contextRef="#ctx0" brushRef="#br1" timeOffset="36901">5690 3894 6510,'13'0'-351,"1"0"343,1 0 1,-3-3 26,2-4 0,-9-4 14,9-9 0,-9-1 18,2 2 1,-5-2-17,-2 1 1,-2 9-12,-5 4 0,2 5-31,-9 2 1,9 2 0,-7 5 28,3 7 0,-4-3 0,6 2 8,3 3 1,1 1 0,3 4 0,0-1-4,0 1 0,0-2 0,0 2 1,0-1-4,0 1 1,3-9 0,1 2 0,6 1-20,0 4 0,-3-6 0,7-2 0,-2 0-13,0 1 1,6-7 0,-5 0-2,6-2 1,0-3-1,2 0 8,-1 0 0,-2-3 1,-3-2-12,-1-9 1,-7-5-1,3 0 1,0-2-3,-6 1 1,-1 1 0,-3-2-1,0-1-4,0-6 1,7 6 0,-1-4 11,-2 2 0,-2 5 0,-2-2-10,0 1 1,-2 7-5,-4 0 0,2 8 28,-10-2-22,9 5 12,-4 2 0,18 7 1,3 2 7,-1 2 1,6-7-1,-3 3-5,4-5 0,-4-2 0,-1 0 5,2 0 0,4 0 1,1 0-1,0-2 19,0-5 0,-6 5 1,-1-7-1,3 3 30,2-1 1,-5 0 0,1 7-8,1 0 0,-4 0-33,3 0 1,-9 2-7,1 5 0,-4 4 1,-2 9-7,0 0 0,0-6 0,0 0-130,0 1 0,0 3 0,0 2-9,0 1 1,0-9 0,0 2-122,0 2 257,9-7 0,3 9 0,7-6 0</inkml:trace>
  <inkml:trace contextRef="#ctx0" brushRef="#br1" timeOffset="37997">6618 3591 7325,'12'-9'-1055,"3"4"1014,-8-9 59,0 11 1,-10-6 15,-3 9 1,-6 0 83,-8 0-116,0 0 1,2 2-1,2 3 31,3 0 1,9 12-1,-6-4-11,1 5 0,5 3 1,-7-2-1,2 2-9,4-1 0,3 0 1,2 0-1,0 0 10,0 0 0,0 0 0,0 1 1,0-2 0,2-5 0,3 0 0,2 1 0,6-3 0,-4-1 0,2-3-12,4-3 0,-3-3 0,2 1 0,1 1-14,3 3 0,2 0 0,1-7 0,-2 0-24,2 0 1,-1-7 0,1 0 0,-2 0 18,2-2 0,-1 1 0,-2-8 1,-3 2-82,-1-1 0,-3 3 1,5-1-1,-5-2 62,-3-4 1,-1 6-1,-7-1 1,0-1 21,0-3 1,0 4 0,0 1-27,0-3 1,-2 5-5,-4-2 1,2 8 0,-10-2 21,-2 5 0,5 4 1,-3 5 18,-1 7 0,6-3 1,0 2-1,2 3 44,0 2 0,1 2 0,6 0-36,0 0 0,0 1 1,1-2 1,6 2 1,5-3-1,7-2 1,2-5-18,-1-3 0,1-1 0,-2-7 1,2 0-9,-1 0 0,0 0 0,2-2 0,3-3 4,2 0 0,0-12 0,-9 4 0,-3-5-6,-1-3 1,-3 2-1,5-2 1,-5 1-11,-1 0 0,-5 0 0,-5 0 15,0 0 1,0 0 72,0-1-58,0 10 1,-2 3-1,-1 10 13,-4 4 1,-7 5-1,7 10 1,2-1 8,3 0 1,2 0-1,0 0 1,0 3 14,0 3 0,0-1 1,0 7-1,2-1-34,5 0 1,-4-6 0,4 5 0,-5-4 9,-2 1 1,2-1 0,3-5-1,2-1-45,-4 0 1,-1-7 3,-2 1-30,0 0 1,0-5 44,0-9 0,0-9 1,-2-12-1,-1 1 1,-4 0 1,0 0 0,7-3 0,0-1-27,0-3 0,0-6 1,0 4-1,0-4-24,0-2 0,0-4 0,2-1 0,3 2-12,2 4 0,5-4 1,-2 7-1,-1 0 13,-1 4 0,6 4 176,-7 4 0,2 7 1,-2 5-126,6 5 0,-2 2 0,2 0 0,3 0 0,3 7 0,-2 2 0,-1 3 0,-3 3 0,-6-4 0,4 3 0,-1 1 0,-6 4 0,-3 2 0,-1 4 0,0 2 0,0-2 0,0-3 0,-1-2 0,-3 0 0,-3 1 0,-7-8 0,4 0 0,0 4 0,-1-7 0,-6 2 0,5-3 0,5-2 0,-7-7 0,9 0 0,-3 0 0</inkml:trace>
  <inkml:trace contextRef="#ctx0" brushRef="#br1" timeOffset="38255">7526 3410 7569,'20'-12'-1113,"-8"3"1078,5 9 0,-15 9 1,5 6-1,-5 8 25,-2 4 1,0 2-1,0-2 1,0 5 93,0-1 0,0 7 1,0-7-1,0 3-68,0-1 0,0-7 0,0 2 0,0-1-47,0 0 1,0 0 0,0-7-89,0 1 1,0-9-260,0 2 378,0 0 0,-9-3 0,-1-2 0</inkml:trace>
  <inkml:trace contextRef="#ctx0" brushRef="#br1" timeOffset="38417">7506 3692 7569,'0'-20'-117,"0"-1"0,2 4 0,5 3 0,7 5 121,3-1 0,4 9 0,-2-6 0,2 5-172,-1 2 0,6 0 1,5 0-1,-3 0-38,1 0 0,-2 7 206,-6-1 0,8 1 0,2-7 0</inkml:trace>
  <inkml:trace contextRef="#ctx0" brushRef="#br1" timeOffset="41617">7567 61 7569,'13'0'-746,"0"0"1,-6 0 766,6 0 1,-6 0 0,7 0 0,1 1 6,3 6 0,-4-2 0,-1 6 1,3 1-32,1-2 1,4 2 0,-1 4 0,1-3 2,-2 3 1,-5 1 0,-1 6 0,3 2 16,3 1 0,0 2 1,2-6-1,-1 2-6,-1 4 1,2 5 0,-1-4 0,0 2 6,0 5 1,-6 0-1,0 0 1,-1-3 20,-2 3 1,6 2 0,-5 3 0,2-1-15,-1 1 0,-7-1 0,6 3 1,0 2-4,-2 2 1,-5 6 0,4-3 0,-2 0 4,0-2 1,-2 9 0,-5-4 0,0 3-4,0-2 1,7 2 0,0-6-1,-2 1 1,-3 5 1,-2 0 0,0 0 0,0-5-8,0-1 0,0 4 0,3-5 0,1 3 21,3 3 0,-1-3 0,-6 2 1,0 2-10,0 3 0,0-2 1,0 0-1,0-4-4,0 4 0,-2 0 0,-2 6 1,-5 3-21,-3 1 1,5 0 0,-3-6 0,-2-1 9,1 0 0,6 1 0,0-1 1,2-1-23,3-6 0,0 4 0,0-9 1,0 2 0,0 0 0,0-2 1,-2-3-1,-3 3 24,-2-3 0,0 3 1,5 0-1,-3-3 34,-1-3 0,-7 6 1,4-2-1,-3-1-4,-3-2 1,3-3 0,1 1 0,1-1-19,-2 0 1,0 8 0,-3-2 0,4-1-8,2-2 0,-4-3 1,6 1-1,2-1-30,3 1 1,-5-1 0,0 0 0,3 0-10,1 0 1,3 1 0,0-1 0,0 0 3,0 1 1,0-1 0,0-2 0,-1-2 3,-6-2 0,5-3 0,-5 2 0,5-3 1,2-1 0,-7-7 0,0 6 0,2-6 96,4-3 0,-1 2 0,-3-1 1,-2 1-9,2-2 1,1 9 0,-1-1-71,-2-3 0,2-1 0,5-1 0,-3 2 1,-1 4-7,-3-4 1,0-2 0,7 1 0,0 1-5,0 3 1,-7 1 0,0-9-1,3 2 5,2-1 1,2 1-1,0-2 1,-2 0-9,-5-7 0,5 7 0,-5-6 19,4 5 1,1-4-636,-5-1 45,6 1 1,-11-3 144,5-5 0,-2-6 427,-4-6 0,-14-5 0,5-10 0</inkml:trace>
  <inkml:trace contextRef="#ctx0" brushRef="#br1" timeOffset="41970">7305 5386 7569,'-12'0'-736,"3"-9"0,11 6 812,5-2 0,-2 2 23,7 3 1,-5 3-43,7 2 0,0 5 1,3 6-6,-3-3 1,1-6 0,-6 4-1,3 1-3,3-2 1,-3-3 0,-1 7 0,0 1-12,0 3 1,-4-5 0,7 1 0,-1 2-4,-2 1 1,6 4 0,-3-1 0,5 1-60,0-2 1,8 2-1,1-1 1,-4-2-80,-2-5 0,-1 5 0,1-7 1,3 0-32,2-4 0,-1-4 1,-3-3-1,2 0-77,1 0 1,2-7 210,-8 0 0,8-18 0,4 2 0</inkml:trace>
  <inkml:trace contextRef="#ctx0" brushRef="#br1" timeOffset="42096">8132 5487 7357,'8'-20'-531,"-6"-1"604,5 1 0,-5 7 0,-2 0 527,0-3-608,0 6 1,-2 5 0,-3 13 0,-3 10-121,-3 7 0,-3 10 0,-6-1 0,0 4-478,0 2 606,-1 10 0,-8 2 0,-2 8 0</inkml:trace>
  <inkml:trace contextRef="#ctx0" brushRef="#br1" timeOffset="44176">1675 6818 7569,'21'-9'-76,"-2"-4"1,1-3 0,1 0 0,-4 3 0,-1-3-1,-2-1 1,1-4 0,4-1 0,3-3 0,3-2-1,2 1 33,-3-3 1,5 3-1,-1-5 1,-4 0 26,-2 0 0,-1 4 4,-2-8 0,0 11 1,-4-5-1,-4 3-10,-2-2 1,1 1-1,-6 8 1,2-2 53,-1 1 1,-3 7 43,-2-1 0,-2 9-51,-5-1 0,3 4 0,-7 4 12,2 4 0,2-1 0,7 9 0,0 2-10,0 1 0,0 4 1,0-2-1,0 3-24,0 6 0,9-6 0,5 5 1,1-4 17,-1-4 0,3 2 0,-3-1 0,4 1-21,2-2 0,1 2 0,-2-1-21,1 0 1,1 0 0,-2-1 0,2-4 11,-1-2 0,-9-6 1,-1 4-1,-3 0 11,-2 1 1,0-6 0,-12 5 5,-6-2 0,-7 5 0,-5-6 1,-4 2-8,-2-1 1,3 5 0,-3-8 0,2 0-89,5 4 0,1-8 13,3 5 1,11-5 73,9-2 0,19 0 0,12 0 0</inkml:trace>
  <inkml:trace contextRef="#ctx0" brushRef="#br1" timeOffset="44573">2583 6657 7569,'0'11'-448,"9"-2"0,2-9 399,9 0 1,-2-2 0,-2-3-1,-2-4 62,1-2 0,-4-2 1,3-6-1,-1 4-8,-1 2 0,-1-1 0,-6-8 1,0-2-33,0-4 1,-3-1-1,-2 2 1,0-4-8,0 0 0,0-7 0,0 6 1,0-2-21,0 1 1,0-1 0,0-6 0,0-1 61,0 1 0,0 9 1,0 4-1,0 4 72,0 3 1,-2 6-1,-5 2 0,5 9 0,-4 3-28,4 11 1,2 17 0,-3 5 0,-1 3 3,-3-3 0,0 12 0,7-4 0,0 2-27,0-2 1,0 0 0,0-1 0,0-2-27,0-4 0,7 1 1,2-7-1,3-1-101,3 2 0,-4-6 0,2 1 0,3-6-68,3-5 1,0-1 0,1 3 165,1-1 0,-2-10 0,2 5 0</inkml:trace>
  <inkml:trace contextRef="#ctx0" brushRef="#br1" timeOffset="44856">3088 6516 7569,'-21'0'0,"7"0"0,2 0-204,-5 0-299,8 0 464,1 9 1,8 2-1,0 9 76,0 0 1,2-2 0,4-2-23,8-3 1,4-6 0,2 5 0,1-4-28,-1-4 1,-7-1 0,0-3 0,3 0 2,2 0 1,-5-7 0,-1-1 0,-3-4 2,-5-4 1,5 5 0,-2-2 0,-2-2-20,-3-4 1,-2-1-1,-2 2 1,-3 2-31,-2 3 1,-6-1 0,4-3-97,-3 3 1,-1 5 44,-7 9 0,6 0 0,4 2 106,0 5 0,-6 5 0,6 7 0</inkml:trace>
  <inkml:trace contextRef="#ctx0" brushRef="#br1" timeOffset="45097">3350 6475 7439,'11'-9'-299,"-5"9"1,-3 9-1,-1 12 1,3 1 413,2 5 1,0 3 0,-6 5 0,3-3-54,3-4 0,7 8 1,-5-2-1,-1 4-32,2 2 1,-1 1 0,-4-1 0,1-2-54,-2-4 0,-2 4 0,-2-5 0,0 6-73,0 1 1,0-9-1,0-4 1,-2-4-197,-4-4 0,2 0 167,-10-6 125,0-4 0,-6-18 0,1-2 0</inkml:trace>
  <inkml:trace contextRef="#ctx0" brushRef="#br1" timeOffset="45314">3451 6597 7569,'19'-21'-85,"2"-6"0,-1 1-112,0 1 1,0 9 0,1 5 0,1 0 0,2 2 178,4 0 0,5 2 0,-6 7 0,-3 0 23,-1 0 1,-9 9 0,-3 5 0,-2 3 0,-5 4 1,-1-1-1,-6 2 1,-4 3-4,-6 2 0,-5-1 0,-2-5 0,-2-1-27,-5 0 1,4-7 0,-4 1 0,5 0-75,2-4 1,-7 2 0,0-8-54,2 3 151,12 0 0,-5-7 0,6 0 0</inkml:trace>
  <inkml:trace contextRef="#ctx0" brushRef="#br1" timeOffset="45605">3834 6597 7470,'20'0'-465,"-9"0"276,7 0 0,-16-3 0,7-1 193,0-3 1,-6-8 31,4 1 1,-5 2-1,-4 2 55,-5 1-1,2 2 1,-9 7-37,-1 0 1,4 0 0,-1 2 0,2 3 16,-2 2 0,8 8 0,-3-2 0,2 5-55,-1 3 0,4-2 0,-3 2-37,10-1 0,-2-2 1,11-3-1,2-3-22,2-3 0,3 0 1,-2-4-1,4 1-116,4-2 1,2 5 0,7-2 158,-3-2 0,1-3 0,6-2 0</inkml:trace>
  <inkml:trace contextRef="#ctx0" brushRef="#br1" timeOffset="45928">4802 6475 7490,'-19'-11'-163,"-2"5"0,7 4 0,1 4 108,-3 4 1,7 5 0,3 10 151,4-1 0,2-6 0,0-2-122,0 4 0,2 1 1,4-2-9,8-2 0,4-8 1,2 1-1,1-4-30,-2-2 1,1 0-1,1 0 28,-2 0 0,-5-2 1,0-4-1,-1-8 25,-2-4 0,-1-2 1,-10 0-1,0 0 7,0 0 1,-10-1-1,-4 4-2,-3 3 1,-4-2 0,2 10 0,-2 1-65,1 3 1,1 2 0,0 2 29,5 5 1,-1-3-1,8 10 39,3 2 0,11-8 0,4 1 0</inkml:trace>
  <inkml:trace contextRef="#ctx0" brushRef="#br1" timeOffset="46194">5186 6213 7569,'11'-9'-1131,"7"7"1143,-16-7 0,7 20 1,-9 7 61,0 7 0,0 1 0,0-3 0,0 4 38,0 6 1,0 3 0,3 0 0,1-3-65,2 4 1,1 1 0,-7 2-1,0 0-34,0 1 0,0-1 0,0-2 0,0-2-76,0-3 1,0-7 0,0 3 0,0-3-22,0 2 1,-9-1-1,-2-8-43,0 2 1,-7-8 0,5-2 125,-6-1 0,-10-13 0,-2-8 0</inkml:trace>
  <inkml:trace contextRef="#ctx0" brushRef="#br1" timeOffset="46331">5024 6637 7538,'2'-21'-10,"5"2"0,5 0 0,8 6 0,0 6-128,0 5 0,2 2 1,6 0-1,3 0-28,0 0 0,5 0 0,-10 0 0,0 0-241,-4 0 407,7 9 0,-6-6 0,6 5 0</inkml:trace>
  <inkml:trace contextRef="#ctx0" brushRef="#br1" timeOffset="46581">5992 6132 6375,'0'14'-9,"0"0"0,0 1 83,0 3 0,0 2 1,0 1-1,0-2-34,0 1 0,0 8 0,0-2 0,0-1-64,0-2 0,0-4 0,0 2 0,0-1-67,0 1 0,0-2 1,3 0-1,1-4-281,3-1 372,0-1 0,2-2 0,2-2 0</inkml:trace>
  <inkml:trace contextRef="#ctx0" brushRef="#br1" timeOffset="47165">6235 6132 7418,'0'-19'-755,"0"7"737,0-5 1,0 17 0,2 0 25,5 10 1,-5 9-1,5 3 1,-6 3 90,-1 1 1,0 3-1,0-4 1,0 2-49,0-2 1,3 3-1,1 0 1,3-1 50,-2 2 1,-3-7 0,1 5-151,3-5 1,-1-1 39,8-1 1,-6-9-72,7-4 1,-4-14 0,6-7-1,-4-3-22,-4-4 1,6 2-1,-5-2 1,2-1 80,5-5 1,-5 4-1,1-3 1,-2 5 233,2 8 26,-8-5-172,5 15 1,-9 3 0,0 14-19,0 4 1,0 2 0,3 0 0,0 1-54,4-2 1,7-5 0,-5 0 0,2-1-10,5-2 0,-5 4 1,2-8 17,3-2 1,2-3-1,2-2 1,0 0-82,1 0 0,-2 0 0,0-2 0,-4-5 1,-1-6 1,-3-5 0,4-2 0,-3-1 32,-3 2 1,4 5 0,-6 1 78,-3-3-28,-1-2 1,-12 7 0,-4 4 26,-6 5 1,0 4 0,0 5 60,5 6 1,6-2-1,8 3-39,0 1 0,0 4-123,0 0 1,3 0-1,2-4 1,9-4 13,5-1 0,0 2 0,2-2-511,-1 1 561,-1-6 0,2 12 0,-1-5 0</inkml:trace>
  <inkml:trace contextRef="#ctx0" brushRef="#br1" timeOffset="47324">6598 6113 7569,'-11'-10'-146,"2"-1"-5,9 0 1,5 2 0,5 9 0,11 0 155,1 0 0,8 0 0,-1 0-5,2 0 0,2 9 0,8 2 0</inkml:trace>
  <inkml:trace contextRef="#ctx0" brushRef="#br1" timeOffset="47952">7789 6597 7286,'19'0'-706,"-5"0"666,-1 0 1,1 0 0,4-3 63,-5-4 1,5 5-1,-5-7 1,3 1 4,-2-6 1,3-2 0,-5-2-1,2 2 8,-1 1 0,-6-14 0,4 6 1,-1-3-30,2-3 1,-5-1 0,5 3-1,-4-6-1,-4-6 0,5-1 1,1 0-1,-1 2-54,-1 4 0,6-4 0,-5 2 0,0-7-14,-1-4 0,6 1 0,-4 5 0,-2 1 55,1 0 1,0 6-1,-4 3 1,2 1-27,-3 6 0,-3 7 104,-1 5 0,-1 7 0,-6 0 0,-4 10-40,-1 9 0,-5 3 0,5 6 0,-1 4 15,0 6 0,-1-1 0,-3 1 1,0 3 5,4 2 0,9 2 1,-3 3-1,3 0-7,-3-3 0,4 11 1,-4-10-1,5 1-16,2 1 1,7-9 0,2-1 0,1 1-15,-2-2 1,8 4 0,-2-10 0,3-1-33,4-2 1,-2-4 0,2 0 0,-1-7 3,-1-5 1,2-2 0,-1 0 0,1 2-20,-2-3 0,2-8 1,1-6-1,4-1-11,0-4 0,1-4 0,-9-3 1,-3-3 7,-1-2 1,-2 1 0,3 5 0,-4 1 44,-2 0 1,-3 7 0,-6-1 122,0-1 30,0 6-126,0-1 1,0 13 0,0 4-52,0 5 0,0 0 0,0 2 0,0 1-140,0 3 1,2 2 0,3 1-196,2-2 0,7 2 348,-7-1 0,8 1 0,-4-2 0</inkml:trace>
  <inkml:trace contextRef="#ctx0" brushRef="#br1" timeOffset="48111">8635 6113 7569,'-6'-28'0,"-3"1"-35,-2 3 44,-3 10 1,1-1-287,-1 8 16,10 0 0,-5 17 0,6 2 0,0 7 261,-4 0 0,-9 11 0,4 2 0</inkml:trace>
  <inkml:trace contextRef="#ctx0" brushRef="#br1" timeOffset="48503">8676 6354 7473,'14'-6'-872,"-2"-1"908,-7 0 0,11 10 0,-9 4-33,-2 5 1,3 7 0,-1 0 24,-3 2 1,-1-1 0,-3 1 79,0-2 0,-7 2-42,0-1-92,1 0-93,6-9 1,0-4 73,0-14 1,8-4-1,6-9 1,3-2 25,4-6 0,-1 6 1,1-5-1,1 4 63,5 4 1,-5 5 0,5 2 0,-4 4 129,-3 4 1,0 1-98,0 3 1,1 0 0,-4 3-1,-3 4-59,-7 5 1,-4 7 0,2 0-36,2 2 0,0 6 0,-7-1-127,0 0 1,0-4-1,0-2 1,0 0-524,0 0 667,0 1 0,-9 7 0,-3 4 0</inkml:trace>
  <inkml:trace contextRef="#ctx0" brushRef="#br1" timeOffset="48858">9262 6576 7569,'12'-8'0,"0"-6"-202,-3-4-55,6 7 0,-3 2 176,7 9 1,2 0-1,-1 0 1,1-3 33,-2-4 1,2 5 0,-4-6 0,-1 1 58,-2 0 0,-8-7 1,6 6-1,-3-3-6,-4-5 1,-3-2-1,-2-3-3,0 2 0,0-2 1,-2 4 21,-5 3 0,2-1 0,-9 8 0,-1 2 10,-3 3 0,-2 2 0,-1 2 50,2 5-1,-2-2 1,3 7 0,2 5 38,4 0 0,5 1 0,-5 0-127,3 3 1,3-6-1,6 12 1,0-5 26,0-1 0,2-4 0,4 0 0,8-5-208,3 4 0,13 1 1,4-2-1,4-2 185,2 2 0,9 4 0,3 1 0</inkml:trace>
  <inkml:trace contextRef="#ctx0" brushRef="#br1" timeOffset="48963">9947 6657 7486,'-20'0'-250,"-1"0"0,-1 0 0,-2 0 0,-4 0 250,4 0 0,2 0 0,1 9 0,2 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574"/>
    </inkml:context>
    <inkml:brush xml:id="br0">
      <inkml:brushProperty name="width" value="0.09086" units="cm"/>
      <inkml:brushProperty name="height" value="0.09086" units="cm"/>
      <inkml:brushProperty name="color" value="#FF0000"/>
    </inkml:brush>
  </inkml:definitions>
  <inkml:trace contextRef="#ctx0" brushRef="#br0">18587 3309 7569,'-7'7'0,"3"5"0,-3-5 0,1 1 0,1 1 0,0 0 642,1 0-853,-2-5 0,5 3-349,-4-7 570,4 0 1,-6-7-34,7-2 0,0-4 13,0-2 0,0 1 0,0 0 25,0-1 0,1 1 1,5 2-11,3 2 1,-1-1 0,2 6 0,1 2-69,2 2 1,5 1-1,2 0 1,-3 1 19,-1 3 1,-2 0-1,0 4 1,1 0 13,-1 0 0,1-1 0,-2 5 46,-4-3 0,4-6 22,-4 2 0,-1-3-7,1-2 0,-5-2 1,0-3-1,-1-4 5,-3-4 1,1-6 0,2 0 0,2 0-20,-2-2 0,-2 5 1,-1-4-1,0 0-25,0 2 0,0-2 30,0 6 1,2 2-11,3 1 0,-2 5 0,7 8-34,1 2 1,1 7-1,3 7 1,-1 6-22,1 3 0,0 2 0,2 1 0,3 2 38,-3 2 1,4 4-1,-1-4 1,-3 1 6,-1 1 1,3 3-1,1-1 1,-3 3 7,-1-3 1,-3 1 0,-3-3 0,1-1-5,-1-1 0,-2 0 0,0-5 1,-2-3 30,-3-1 0,0 0 0,-3-5 0,0-3 29,0-1 0,-3-3 0,-1-3 1,-6-2-24,-2-1 1,-3 3 0,1-6 0,0 1 54,-1 2 0,-3-6 1,-3 4-1,0-3-30,0-2 0,-3 0 0,5 0 0,0 0-45,-2 0 0,5 0 0,-3-2-114,3-3 0,2 4-532,-1-5 409,7 5 1,2 0 0,8-3-1,1-3 213,2 0 0,12-9 0,-1-6 0</inkml:trace>
  <inkml:trace contextRef="#ctx0" brushRef="#br0" timeOffset="1">19332 3137 7610,'14'0'63,"0"0"-269,1 0 0,-2 0 0,0-2 0,-1-1 58,-3-1 1,-1-3 0,4 3 0,-3 0-12,2 0 1,-4 3 158,4 1 0,-2 0 0,5 0 0</inkml:trace>
  <inkml:trace contextRef="#ctx0" brushRef="#br0" timeOffset="2">19503 3323 7371,'0'14'-1249,"2"-6"1249,3-3 0,-2-3 0,6-2 0,1-13 0,5-3 0</inkml:trace>
  <inkml:trace contextRef="#ctx0" brushRef="#br0" timeOffset="3">19804 2879 7569,'10'-2'0,"-1"-3"0,2-3-257,2 0 0,1-5 0,1 4 112,-1-3 1,1 2 0,-1 0 0,0 1 0,1 1 224,-2 3 0,-1 4 0,2 1-51,7 0 0,-2 0 1,0 1-1,-4 4-41,-6 4 0,4 5 1,-5 0-1,1-1 14,0 2 1,-3-1 0,1 1-1,0-1 11,-4 0 1,-1 1 0,-2-1 72,0 1 28,0-1-70,0-6 1,0-3-1,0-10-47,0-4 1,0-10 0,0 1 0,0-2 10,0-1 1,0 4 0,0-5 0,0 1 40,0 4 0,7-1 0,1 1 0,1-1-23,0 5 1,0-4 0,6 6 0,-1 0 18,1-2 0,-1 0 0,0-1 0,1 1-26,-1 3 1,5 0 0,0 4 0,-2 4-56,-1-1 1,-1 3 0,-1 0 0,0 0-29,1 0 0,-1 7 1,1 3-1,-1 2 6,0 3 1,1-1 0,-2 2-1,-4 2 23,-5 0 0,3 2 1,-2-6-1,-2 1 40,-1-1 0,-2 1 70,0-1 1,0-5-61,0 0 1,0-7 93,0-2 0,0-7 0,0-6 0,0-4-65,0-1 1,4-1 0,1-3-1,-2 2-36,-2 2 1,5-3 0,0 1 0,2-2-16,4-4 1,0 6 0,2 0 0,0 5-21,1 0 0,-1 1 0,1-1 0,-1 2-26,0 4 0,5 1 1,0 6-1,-1-4-23,-3 3 0,0 1 1,-1 4-1,1 1-60,-1 3 1,0 4-1,1-2 1,-1 1-224,1 2 359,-1-2 0,0 5 0,1 1 0</inkml:trace>
  <inkml:trace contextRef="#ctx0" brushRef="#br0" timeOffset="4">20964 2363 7245,'0'-14'-729,"3"-1"607,1 1 1,0-1 191,5 1 1,-5 1 0,5 2 0,-1 3 21,0 2 0,-4-3-53,6 4 1,-1-1-1,6 6-56,-1 0 1,-4 0 0,-3 3 0,1 1 11,0 6 0,-3 2 1,3 3-1,-1 0-7,-4 5 0,3-4 0,-1 3 0,-2-3 20,-2-2 1,-1 1 83,0-1-7,0 1 1,0-10 0,0-5-75,0-8 0,3-4 1,-1-5-1,4 0 1,-4-1 1,5-8 0,-1 2 0,1-2 0,-2 2 1,6-2 0,-5 4 0,1-3 5,-2 1 0,5 7 0,-3-1-39,1 7 0,-4 0 2,5 7 0,-4 0 0,3 9 0,-1 4 10,-3 4 0,1 7 1,2-2-1,-1 2 1,1 1 0,2-5 0,-3 2 0,2-2-51,4-2 0,-4 1 1,1-1-1,3 0-56,0 1 1,-3-7-1,1-2 1,1-1-23,2 0 0,-4 0 1,0-5 135,3 0 0,1-7 0,2-1 0</inkml:trace>
  <inkml:trace contextRef="#ctx0" brushRef="#br0" timeOffset="5">21581 2018 7569,'8'0'-470,"-2"0"0,1-1 540,2-3 0,-1 2 1,0-4-1,0-1 68,0-3 1,2 2-1,4-1 1,1-2-129,-2-2 0,1-1 0,1 0 0,-1-1-153,1 1 0,-2 5 0,-3-1 1,1 0-8,-1 2 0,2-5 1,-2 5-1,-2-1-259,-1 0 409,5 5 0,-5-8 0,8 4 0</inkml:trace>
  <inkml:trace contextRef="#ctx0" brushRef="#br0" timeOffset="6">21695 1776 7433,'-4'9'-261,"-1"0"1,1-4-1,4 4 194,0 3 1,0 0 0,0 3 0,0-1 88,0 0 0,1 1 0,2-1 56,2 1 1,4 4 0,-2 0-1,1-1-190,3-2 0,1-2 0,3-1 0,-2 2-143,-4-1 0,4 1 255,-4-1 0,4 0 0,2 1 0</inkml:trace>
  <inkml:trace contextRef="#ctx0" brushRef="#br0" timeOffset="7">22111 1317 7569,'0'-8'-510,"-2"1"0,0 9 1,-5 3 548,-1 4 0,4 4 1,-2 1-1,0 1 76,-4-1 1,2 5 0,0 2 0,2 1-11,3 3 1,-1 3 0,2 0 0,-4 1-23,4 0 0,0 0 0,2-3 0,2 0-33,3-2 0,-2-7 0,6 1 1,2-6-65,1-3 0,3-5 1,2 1-1,1-5-56,6-5 0,5-4 0,6-11 0,7-3 70,4-5 0,8-12 0,-3-5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1.484"/>
    </inkml:context>
    <inkml:brush xml:id="br0">
      <inkml:brushProperty name="width" value="0.08571" units="cm"/>
      <inkml:brushProperty name="height" value="0.08571" units="cm"/>
    </inkml:brush>
  </inkml:definitions>
  <inkml:trace contextRef="#ctx0" brushRef="#br0">323 7162 7569,'0'14'-358,"0"0"-306,0 1 1,0-3 533,0 0 153,0-7 1,-2 2-54,-5-14 248,4 5-209,-6-6 0,9 5-20,0-4 0,0-4 0,0-9 8,0-1 0,0 9 1,0-2-1,0-2 6,0-2 0,0-5 0,0-1 12,0-3 0,0 1 0,0 5 1,0-1-7,0-6 1,0 4 0,0-10 0,0-1-9,0-3 0,0-3 1,0 1-1,0-1-3,0 1 1,0-3 0,0-1-1,0-5 3,0-3 0,0 4 1,0-3-1,0 2-2,0 4 0,-6-4 0,0-1 0,1 1 8,3 0 1,-5-5-1,0 4 1,2 2-1,4-2 1,-1-4 0,-3 5 0,-2 0-1,3-1 0,1-3 1,3 3-1,0-2-7,0-3 0,-7-4 1,0-1-1,4 0 7,1-2 1,-1 2 0,-1-1 0,-3 3 0,2 4 1,-4-8 0,2 6-1,4 0-7,0-2 0,1 1 0,-3 2 0,-2 0-2,3 0 1,2-2 0,2 1 0,0 3 2,0-4 0,0 2 1,0-2-1,0 6-8,0 2 1,0-6 0,-3 9 0,-1-1 5,-2-3 1,-1 7 0,7-5 0,0 0 4,0 1 0,0 0 0,-2 7 0,-3 0 1,-2-1 1,0-6 0,7 0 0,0-1-5,0 0 1,0 3 0,0-9 0,0 0-4,0 2 1,0-5 0,0 5-1,0-1 0,0-2 0,0 3 1,-2-3-1,-3 3 2,-1 3 1,0-5 0,6 4-1,0 2 8,0-2 1,0 3-1,0 6 1,-3 1-9,-4-1 0,5 1 0,-5-2 0,5-3-1,2-2 1,0-3 0,0 4 0,0-6-8,0 0 0,-6-6 0,-1 6 0,2-1-12,3-1 1,2 2 0,0-3 0,0 3 12,0 3 0,-2-1 0,-3 5 0,-2-2 3,3 3 1,1 1-1,3 5 1,0 2 7,0 3 0,0 5 1,0-5-1,0-1-7,0 3 1,0 0 0,0 5 0,0 0-2,0 2 1,0 0 0,0 5 0,0-2-3,0 1 1,0-3-1,0-1 1,0-3 2,0 3 0,0 1 0,-2 1 1,-1-3 5,-4-2 1,0-2-1,7 5 1,0-4 2,0 4 0,0-5 1,0-1-1,0 1-5,0 0 0,-7 0 0,0 4 0,2-2-3,3 3 1,2-5 0,0 2-1,0 2 2,0 3 0,0 9 0,0-1-33,0-1 0,0 3-16,0-2 1,7 7 0,2-3 0,0-2 3,1 1 0,2-2 0,-5-10 0,-2-1 44,-3-3 0,7-9 0,2 4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456 181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537 303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1162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1525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2535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2898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3603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4552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585 81 8355,'-17'-3'-214,"0"-1"-410,5-2 0,7-3 529,-2 2 1,5 2 149,2-9 0,0 9 95,0-9-68,0 9-108,0-4 0,0 11 1,-2 5-1,-3 9 17,-2 9 0,-15 3 1,1 8-1,-1-2-4,0 1 1,-1 6 0,-3 4 0,-5 4-31,0 2 0,-8-3 0,6 4 1,-7-2-586,-8 2 628,6-7 0,-16 13 0,6-6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0 94 7569,'0'-20'-244,"0"-1"-265,0 2 0,0 5 428,0 0 102,0 10 0,2 2 1,5 10-14,6 4 1,-1-1-1,1 4 1,0-1 10,-1 2 0,6 2 1,-5 3-1,5-2-32,2 2 0,1-6 1,1 1-1,2 2 4,4-2 0,-2-1 0,-8 6 0,-2-4-18,-2-3 1,-2 4 0,9-7-31,-1 0 1,1 6 0,-2-12-1,2 2-56,-1 3 113,0-8 0,0 15 0,1-5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0 0 7339,'0'12'-1129,"2"-1"1149,4-4 1,3-2-1,8 5 1,-5 2-19,4-1 1,9 0 0,2 5-1,-2-2-4,-3 1 0,5 3 0,2 2 0,0-2 15,0-5 0,5 12 0,-7-5 1,0 3-7,2-1 1,1 0-1,8 3 1,-2 2-15,0-3 0,12 1 0,-7 0 0,1 1-18,1 0 0,4-4 0,0-2 1,-2 0-50,-2 0 0,-3 0 0,0 0 0,1-2-134,-1-4 208,-8 4 0,6-7 0,-7 9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61 82 7569,'9'11'-1228,"2"-3"1179,10-8 1,-9 0-20,2 0 1,-7 0 27,6 0 0,-8-8 33,1-6 0,-3-4 1,-3-2 67,0 0 0,-3 9-39,-3 4 0,-5 5-16,-10 2 0,2 2 0,-2 5 0,1 6 11,-1 5 1,11-4-1,1-1 1,2 3 15,0 1 1,0 4 0,7-1-7,0 0 1,0 0 0,2 1-24,5-2 1,-2 0 0,9-4 0,3-4 9,8-1 0,-3-2 1,7-4-1,-2 3-175,1-2 1,5-3 0,-4-2 160,2 0 0,-5-9 0,3-3 0</inkml:trace>
  <inkml:trace contextRef="#ctx0" brushRef="#br0" timeOffset="304">424 61 6245,'0'21'20,"2"-4"-10,5-3 1,-2 2 0,8-10 0,3 1 21,1 2 0,-3-7 0,0 5-26,1-5 1,3-2 0,2 0-1,1 0 0,-8 0 0,-2-2-21,-2-5 1,5-4 0,-8-9 34,-1-1 1,4 2 41,-2-2-65,0 11 1,-7 3-1,0 14 1,0 5-11,0 7 1,0 0 0,0 2 0,0 1-50,0 5 0,0-2 1,2 6-1,4 0-183,8 0 245,-5-5 0,8 12 0,-5-7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60 221 6412,'9'-10'-59,"5"3"0,3 4 1,4 1 40,-1-5 1,-6 5 0,-4-6 12,-1-2 1,5 6 0,-7-10-7,-2-1 0,-3-3 9,-2-1 1,-7-2 0,-2 4 0,0 0-9,-1 4 1,-5 9 0,2-5 0,-5 2 32,-3 0 1,9 0 0,-2 7 0,-2 0 43,-2 0 1,5 0-53,0 0 0,8 9 1,-2 5-6,5 3 1,2 4 0,0-1-17,0 1 1,0-2 0,2 1-1,5-2-10,6-5 1,5 5-1,4-7-18,5 1 1,-4-2 0,6-5 0,-3 2-35,2-3 0,9-1 0,-6-6 0,3-1 68,-1-3 0,1-8 0,6 3 0</inkml:trace>
  <inkml:trace contextRef="#ctx0" brushRef="#br0" timeOffset="255">485 81 7569,'-14'-7'-519,"1"1"0,2-3 455,-3 2 0,-1 2 117,8-8 0,0 7-56,7-8 1,9 9 6,5-2 0,3 7-57,4 7 1,-10 5-1,-5 7 1,-3 2 54,-3-1 0,0 3 1,0 1-1,0 2 36,0-1 0,0-3 115,0-2-112,0 1 0,2-10 0,5-6-54,6-10 1,14 1 0,7-10 0,6-3-110,6-9 1,7 4 121,9-4 0,-2-6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3.213"/>
    </inkml:context>
    <inkml:brush xml:id="br0">
      <inkml:brushProperty name="width" value="0.08571" units="cm"/>
      <inkml:brushProperty name="height" value="0.08571" units="cm"/>
    </inkml:brush>
  </inkml:definitions>
  <inkml:trace contextRef="#ctx0" brushRef="#br0">343 7364 5816,'-11'-2'55,"5"-5"0,3 2 0,3-9-36,0-1 0,0 4 1,-2-3-1,-3-1-5,-2-4 0,0 0 0,7-2 0,-2 1-16,-4-1 1,4 2-1,-5-2 1,5 1-3,2 0 0,0-7 1,0 0-1,0 3 0,0 1 1,0 1 0,0-3 0,0-2 0,0 3 0,0-1 1,0 0-1,0-4 2,0-2 0,0 3 0,0-5 1,0-1-1,0 3 1,0-7-1,0 2 1,0-6-1,0-6 1,0 0 0,0 3 0,0-5 0,0-1 0,0 4 0,0-5 0,0 2 0,0 6 0,0-5 0,0-1 0,0 1 0,0 0 0,0-6 0,0 7 0,0-4 1,0-3 1,0 3 0,0-3 0,0 0 0,0-4 0,0-1 0,0 2 0,0 1-2,0 3 1,0 3 0,0-3 0,0 7-2,0 5 1,0-3 0,0 0 0,0 5 0,0 1 0,0-10 0,0 8 0,0 0-1,0-2 1,-7 0 0,0-2-1,2-4 21,3-2 0,-4-1 0,-1-6 0,3 1-20,1 2 1,3-9-1,-2 11 1,-3-3 1,-1 3 1,-1-11 0,7 9-1,0-2 4,0-1 1,0 6-1,0 1 1,0 2-11,0 4 0,0-5 1,0 4-1,0 1 2,0 2 0,0-4 0,0-3 0,0-1 7,0-5 0,0 7 1,0-3-1,0 0-4,0-1 1,0-11 0,0 11 0,0-6 5,0-1 1,0 3 0,0 0 0,0 4-2,0-4 1,0 5 0,0 1 0,0 2 7,0 4 0,0-4 0,0 2 0,0-1-7,0-1 1,0 7-1,-3-5 1,0 2-1,-4-3 1,0 6 0,7-5 0,0 5-7,0 1 1,-2-6-1,-3-3 1,-2 2-8,3-2 1,2 0 0,2 5-1,-2-3 2,-5-4 0,5 7 1,-5-4-1,5 2 3,2 0 0,-7-1 0,0 8 1,3 2 10,2 4 1,2-7-1,-2 4 1,-3 1 0,-2-2 1,0 0 0,5-1 0,-3 4 2,-2 1 1,2 3-1,5-5 1,0 5-6,0 2 0,-7-4 1,0 3-1,2 1-5,3 0 0,-5-7 1,1 2-1,-1-4 3,-2-2 1,7 0-1,-8-1 1,3 3 7,2 4 0,-2-1 0,4 6 0,-1-1 0,-3 1 1,0 2 0,7 6 0,0 2-73,0-2 0,0 1-107,0 1 0,9 7 0,5 5 164,3 5 0,4 2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121 302 6227,'19'-20'-38,"-6"-1"0,-2 9 0,-7-2 39,3 0 1,3-2-1,-6-1 1,2 5 18,-1-4 0,-3-2 0,-2-3 5,0 2 1,0 5-1,0 0-16,0-1 0,0 3 1,-2 1-22,-4 3 0,1-6 10,-9 7 0,1 0 5,-7 7 0,-1 2 10,1 5 0,2 5 1,3 7 3,1 2 0,4 6 0,-6-1 1,4 0-1,3-4 0,5-1 77,2-2-75,2 1 0,0 0 0,2-2 0,4-3-8,8-1 1,4-3 0,2 2 0,1-3-14,-2-1 0,1-7 0,3 4 0,1-4-29,3-2 1,8 0 0,-6 0 0,-1-2-64,1-4 1,5 2-1,-4-10 1,-1 0 93,0 3 0,-3-7 0,-5 6 0</inkml:trace>
  <inkml:trace contextRef="#ctx0" brushRef="#br0" timeOffset="404">485 162 6313,'-12'0'-47,"3"-2"0,11-3 74,5-2 1,-2-1 12,9 1 1,-1 5-50,7-5 0,0-3 1,-2 2 24,-5-3 0,6 6 15,-5-2 1,3-2 7,3 3 0,-7-1 15,1 7 1,-7 0-15,6 0 1,-6 0-14,7 0 1,-10 10-1,2 2 1,-4 7-14,-2 0 0,7 2 0,0 1 1,0 2-88,2 4 1,-5 5 0,10-4-1,2 2-280,1 5 353,12-8 0,3 11 0,9-7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41 1 7569,'-20'0'-1395,"9"0"1456,2 0 0,11 0 0,5 0-35,6 0 1,5 0 0,2 0-24,1 0 0,-8 0 1,1 0-1,-1 2 20,-2 4 1,7 6 0,-5 8-2,5 0 1,2 1-1,1-2-18,-1 1 1,0-1 0,0-3-1,1-4-17,-1 5 0,6-7 1,2 4-1,-2 0-55,3-4 0,-3 6 1,7-9-1,3-2 68,2-3 0,11 6 0,3 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121 140 7569,'12'0'-1197,"-1"-1"1217,-4-5 0,1-6-34,6-7 1,-2 5-1,-8 0 61,2-1 1,-1 3-156,-12-1 0,-4 7 101,-9-8 1,0 9 0,-1-2 23,2 5 1,5 2-1,1 2 5,-3 5 0,7-2 0,-1 9-3,2 1 0,-1 3 1,-5 2-1,7 1 11,6-2 1,1 7-1,0 2 1,0-4-3,0-2 1,1-1 0,6-1-12,7 0 0,3-2 0,4-2-7,-1-3 0,1-9 0,-2 3 0,4-4-54,4-3 0,-5 0 0,8 0 1,-4 0-67,1 0 1,7-7-1,-7-1 1,-2-2 109,-3 1 0,8-15 0,1 1 0</inkml:trace>
  <inkml:trace contextRef="#ctx0" brushRef="#br0" timeOffset="433">505 140 6018,'-12'0'178,"4"0"1,8 2-106,0 5 0,0-2 0,0 9-8,0 1 0,3 6 0,0 3-54,4 3 1,2 0 0,-4-7 0,2 3-30,-3 4 0,4-5 0,2 6 1,-1-7 15,0-2 0,4 2 0,-4-1-168,3 1 0,-5-10 1,3-3 169,-1 1 0,8-6 0,-7 6 0</inkml:trace>
  <inkml:trace contextRef="#ctx0" brushRef="#br0" timeOffset="818">727 181 7265,'-11'0'-1151,"0"0"1340,4 0 0,2 9-152,-9 5 1,11 3-1,-4 4 5,5-1 1,2 0-1,0 0 8,0 1 0,2-8 0,5-2-11,6-2 1,-2 4 0,3-6-16,1-2 0,-3-3 0,2-2-11,1 0 1,1-2 0,-1-5-1,-4-6-16,-1-5 1,-3-2 0,-5-1 0,1 1-36,4 0 0,-2 0 0,-12-1-3,-6 1 1,2 9 0,-3 2 0,-1 3-77,-4-1 0,-7 2 0,-1 12 0,-1 6 117,-1 5 0,-2 11 0,-9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122 243 7569,'6'-14'0,"3"0"0,0-1-161,1-4 1,-2 7-1,-4-2 1,3-2 0,0-2-1,0-2-63,0 0 0,-1 6 0,-7 1 212,-6-3 1,-5 7 0,-7 2 64,-2 6 1,7 1-1,1 0-23,-3 0 1,-1 1-1,-2 6 11,7 7 1,-5-3 0,8 2 0,0 3-1,1 2 1,1 2 0,7 0-19,0 1 0,0-2 0,0 2 1,2-1-18,5 1 1,4-2-1,9 0-23,0-6 0,1 3 0,1-9 0,2-3-56,4-2 1,1-2 0,-5 0 0,4-2-197,-4-5 269,7 5 0,0-16 0,10 7 0</inkml:trace>
  <inkml:trace contextRef="#ctx0" brushRef="#br0" timeOffset="413">545 60 7428,'11'-8'-666,"-1"3"550,-10-8 0,-3 8 1,-1-3-47,-3-1 0,-2 6 174,3-4 0,1 5 0,-9 2 31,-2 0 0,-1 0 0,-4 0-19,1 0 0,7 7 0,0 2 20,-3 2 1,1-4 0,1 6 0,5 0-18,-1-1 0,8 6-38,-4-5 1,4 5 0,4 0 4,4-4 0,-1 2 1,8-10 1,4-2 1,-7-2 0,4-2-3,2 0 0,1 0 0,2-2 0,-4-5 0,-1-5 0,-7 0 0,3-2 1,-1-1 32,-4-3 0,-3 5 1,-2-1 37,0-1 56,0 6 1,3 2 0,1 14-132,3 5 1,1 7 0,-1 3 0,7 3-52,3 2 0,11 6 1,3-4-1,5 1-83,7-1 0,10 7 0,1-2 1,4 4 143,3 2 0,8 9 0,3 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2804 2197 7569,'-21'0'-1115,"11"0"899,-9 0 145,17 0 0,-5 0 94,14 0 1,-2 0 0,8-3 1,2-2 0,-3 2 0,2-4 0,-1 3-23,-2-3 1,8 4-1,-9-6 1,4 3 14,0-1 0,-2-2-41,9 2 1,-8 3-82,1-9 0,-10 6 95,3-7 0,-7 10 0,-7-3-3,-6 4 1,1 3-1,-1 0 8,-3 0 0,-1 10 0,-4 1 0,1 3 57,0-1 1,0 1 0,-1 5 0,4 2-38,3-1 1,-1 0-1,8 0 1,2 1 20,3-1 1,2 0 0,2 0-33,5 1 0,4-9 0,9 0 0,0 0-17,1-2 0,5-5 0,3 2 1,1-5-48,-1-2 0,7 0 1,-5 0-1,3 0-16,-1 0 0,-7-2 76,0-5 0,-4-5 0,-1-8 0</inkml:trace>
  <inkml:trace contextRef="#ctx0" brushRef="#br0" timeOffset="361">3328 2075 7365,'10'-10'-656,"-8"3"1,4 14 672,-4 6 0,-2 5 0,0 2 0,-2 1 13,-4-2 1,4 2 0,-5-1 0,4 0-4,3 0 1,0 1-1,3-1 0,4 0 0,3 0 1,11 1-28,-2-2 1,2-7 0,-1-4 0,1-1-8,-2 0 1,2 0 0,-1-7-4,1 0 0,-4-9 12,-3-4 1,-5 1 0,-9-2 3,0-1 1,-9 6 0,-5 0-5,-3 0 0,-4 6 1,1-2-1,-1 2-44,2 3 0,-2 6 0,4 3 0,0 1-48,5-1 0,0 6 0,-2-1 90,7 3 0,-3-5 0,-2-3 0</inkml:trace>
  <inkml:trace contextRef="#ctx0" brushRef="#br0" timeOffset="-2280">1089 1955 7569,'-19'0'-1629,"7"0"1526,3 0 27,9 0 66,0 0-7,-8 0 21,-4 0 0,-2 0 7,2 0 30,7 0 1,-4-2 0,7-3 220,-5-2-149,4 0-20,-5 7-78,8 0 0,0-2 98,0-5-121,0 6 1,8-8 4,6 9 1,-2 2 0,0 5 0,2 6 0,0 5-11,-1 2 0,1 6 0,5 2 0,2-1-28,-1 2 1,1-6 0,1 6 0,3-5-42,2-3 0,1 7 0,-3-12 82,2 0 0,0 0 0,-7 4 0</inkml:trace>
  <inkml:trace contextRef="#ctx0" brushRef="#br0" timeOffset="-668">1756 1551 7569,'-12'-3'-464,"5"-2"1,5 0 0,2-9 526,0-1-43,0 6 1,9 0-1,3 11 5,-2 5 1,9 3 0,-6 11-16,4-1 1,4 0-1,-2 0 1,2 1 1,-1-1 0,0 0 1,3 0-1,1 3-64,2 4 0,11-5 0,-5 5 0,-1-5 18,-5-2 1,3 1 0,1-2-1,-1 2-242,0-1 276,7 1 0,-5-2 0,10 2 0</inkml:trace>
  <inkml:trace contextRef="#ctx0" brushRef="#br0" timeOffset="-1563">102 1369 7569,'-19'-12'-671,"6"-2"179,4 9 512,9-4 0,3 9 45,3 0 1,5-2-56,10-4 0,-2 1 1,2-6-32,-1 1 1,-6-2 0,-4 2-7,-1-1 1,5 4-1,-7-6-35,-2-3 1,-4 4 0,-1 0 48,0-3 1,-6 3 0,-3 2 13,-3 0 0,0 3 1,-9 7 9,1 0 0,-1 3 0,2 4 0,0 7 1,6 3 1,-5 3 0,6-1-1,2 1 3,3 1 1,2-2 0,1 2 0,-3-1-3,2 1 1,3-2-1,4 2 1,3-1-12,2 1 0,9-9 0,-3 0 1,5-3-21,2-4 1,1 3-1,1-1 1,2-3-23,4-1 1,7-3 0,-1-3 0,2-1-70,-3-3 0,3-6 1,-7 4 108,2-3 0,4-10 0,5-9 0</inkml:trace>
  <inkml:trace contextRef="#ctx0" brushRef="#br0" timeOffset="-1326">565 1269 7569,'0'-21'-329,"0"8"-356,0-1 616,-8 10 1,3-4 236,-9 8-193,10 0 1,-6 1 0,10 6 62,0 7 0,3 3 0,1 4-39,3-2 1,10 2 0,-7-1 0,4-2 12,0-5 0,-2 6 1,9-8-1,-1 2-9,1 1 1,-2-7 0,2 4-105,-1-3 1,-6 1 55,-2-2 0,-7-2 1,-1 5-60,-8 0 0,-7 4 0,-12-8 1,-3 0 103,-8 3 0,-4-6 0,-2 6 0</inkml:trace>
  <inkml:trace contextRef="#ctx0" brushRef="#br0" timeOffset="-1188">485 1450 7343,'1'-19'0,"6"-2"-345,7 1 0,-2-1 1,0 2-1,5-2 349,0 1 0,4-1 1,1 2-1,5 0 17,7 7 0,4-7 0,4 6 0,3-2-60,2 1 0,13-1 0,-3 6 39,-2-3 0,11 0 0,6-9 0</inkml:trace>
  <inkml:trace contextRef="#ctx0" brushRef="#br0" timeOffset="1497">1151 200 7113,'-14'11'-661,"1"-4"0,6-4 702,-7-3 29,10 0-58,-6 0 1,10 2 14,0 5 1,0-4-3,0 11 0,3-9 0,1 4-8,3-1 1,9-6 0,-3 5-12,6-4 0,-2-1 0,1 3-5,2 2 0,3 2 0,11-6 0,-8 6-5,-3 3 1,-3 0 0,0 3 0,0-2 4,0 2 0,1 4 0,-2 3 1,2 3-7,-1 2 1,3-1-1,1-2 1,5 0 7,2 2 1,-3 2-1,6-6 1,-1 2 2,-2 4 1,5 1 0,-7-5 0,0 3-1,0-2 0,4 4 1,-4 0-1,0 1-3,1-1 0,-3 0 0,-5-5 0,3 4-2,2-4 1,6-2-1,-4 1 1,0-1-4,1-1 1,4 3 0,-6-10 0,1 3-1,0 4 0,-1-8 0,-8 1 1,0 0 0,-7-3 0,1 3 1,-7-2-5,6 1 0,-9-2-98,3-4-6,-5-5 109,-2 6 0,0-8 0,0 0 0</inkml:trace>
  <inkml:trace contextRef="#ctx0" brushRef="#br0" timeOffset="4846">2723 583 7343,'-7'-13'-1266,"0"0"1287,1 8 1,9-4-4,3 9 1,-2 0 0,10 0 1,1 0 1,-3 0 0,1 0 17,2 0 1,-3 0 0,2 0-7,1 0 1,-4 0-1,3 0-6,1 0 1,1 9-1,-1 3 1,-1 0 6,3 2 0,-7 0 0,4 6 1,2 1-20,1-2 1,4 1 0,-1-2-1,-1-1-6,2-5 0,-4 2 1,0 6-1,-3-2-13,1-5 0,3 5 0,2-6 1,0 1-1,0 1 1,-6-7-1,-1 4-70,3-3 1,2 1 0,2-4-68,0 2 1,-7 0-104,1-7 245,-1 0 0,-1 8 0,-3 4 0</inkml:trace>
  <inkml:trace contextRef="#ctx0" brushRef="#br0" timeOffset="7208">2401 18 7386,'10'-9'-1392,"2"7"1403,-5-4 1,-5 6 10,5 6 1,1-2 37,-1 10 0,0-7-17,-7 6 1,7-6-1,2 7-19,1 1 0,-3-4 1,7 3-1,-1 1-5,-2 4 1,8-5-1,-6-2 1,5 4-23,2 2 1,1-4-1,-2-1 1,2 3 3,-1 2 0,-7-5 0,0 1 0,3-1-64,2-2 0,2 7 0,0-5-257,1 6 320,-1 0 0,10 2 0,1-1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61 202 7569,'7'-13'-755,"0"-1"479,-1 10 0,-4-6 197,5 10 1,-5-2 70,5-4 0,3-5 11,-5-10 0,2 8-1,-7 0 0,0 0-5,0-8 0,-2 1 12,-4 0 1,2 8 4,-10 6 0,0 4-7,-6 2 1,9 2 0,1 2-1,5 5 9,-2 3 1,0-6-1,4 7 21,-3 3 0,3 3 1,-4 0-10,5 1 1,2 1 0,0-2 14,0 2 0,0-1 0,0 1 13,0-2 0,0 2 40,0-1 0,2-9-38,5-4 1,5-4-1,7-3-26,2 0 0,-7-3 1,-1-1-1,3-6-52,1-1 0,-3 6 1,0-3-54,1-1 0,-4 7-93,2-5 1,-6 4-37,7 3 0,-7 0-220,6 0 422,-9 0 0,15 10 0,-8 1 0</inkml:trace>
  <inkml:trace contextRef="#ctx0" brushRef="#br0" timeOffset="534">463 323 7266,'12'-2'-531,"-5"-5"0,1 2 571,-1-7 1,0-2-21,-7-6 0,0 6-11,0 0 1,-3 11-1,-4-4 13,-5 5 1,0 2 0,-2 0-5,-1 0 0,-3 0 0,-2 0 15,-1 0 0,2 9-27,-2 4 1,11 5 0,3 2 1,4 1 0,3-2-23,0 2 0,3-10 0,4-1 26,5-1 0,7 0 0,0 4 0,2-4 12,-1 0 1,1-4 0,-2 5 0,2 2-7,-1-1 0,-7 0 0,0 5-17,3-2 0,0-2 1,-1 7-1,-3-4-12,-3-1 1,-3 0 39,-6 5 0,0 2 0,-2-4-22,-4-3 1,1 1 0,-9-8-1,-1 0-4,-3 2 0,-2-6 1,0 4-1,0-6 0,-1-1 1,2-1-35,-2-6 1,10-5 0,4-8 0,5 0-39,2 0 0,0-10 1,2-3-1,5-6 70,6-1 0,14-8 0,5-4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0.930"/>
    </inkml:context>
    <inkml:brush xml:id="br0">
      <inkml:brushProperty name="width" value="0.08571" units="cm"/>
      <inkml:brushProperty name="height" value="0.08571" units="cm"/>
    </inkml:brush>
  </inkml:definitions>
  <inkml:trace contextRef="#ctx0" brushRef="#br0">424 41 7338,'10'-18'0,"-10"5"0,-12 6 0,-6 5-260,-2 2 0,6 0 0,1 0 291,-3 0 0,-2 0 0,-2 0 1,0 0-1,-3 2 61,-3 5 1,2-2 0,-4 8 0,1 3-44,0 1 1,0-3 0,7 0-106,-1 1 1,4 3-1,1 0 1,5-2 22,2-4 1,2-5 0,7 7 12,0 1 0,2 1 1,5-2-1,5-6 24,-2 2 1,16-8 0,-7 7-1,3-2 2,1 0 1,-1-1 0,4-6-1,0 2 34,-1 5 1,4-5-1,1 5 1,-1-4-27,-1-3 1,6 7-1,-5-1 1,1-2-6,-1-2 0,-3 5 0,-5 0 0,-1 0 36,1 2-30,-11-6-84,9 5 51,-17 1 0,8-4 19,-3 8 0,-4-7 13,4 8 1,-5 0 0,-2 6 11,0 0 0,-7-7 0,-2-1 0,-2-1 9,-5 0 1,5-7 0,-2 3 0,-3-5 31,-2-2 0,-3 7 1,2 0 30,-2-2-75,11-4 0,-9-1-27,5 0 1,-3 0 0,-4 0-1,4-1 1,1-4-39,3-2 0,-1 0 0,-6 7 0,-1 0 27,2 0 0,-2 0 0,1 0-594,0 0 0,0 0 98,-1 10 511,11 0 0,0 2 0,10-3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1.330"/>
    </inkml:context>
    <inkml:brush xml:id="br0">
      <inkml:brushProperty name="width" value="0.08571" units="cm"/>
      <inkml:brushProperty name="height" value="0.08571" units="cm"/>
    </inkml:brush>
  </inkml:definitions>
  <inkml:trace contextRef="#ctx0" brushRef="#br0">445 0 7473,'-22'2'0,"-3"3"-110,-2 2 0,-9 7 1,5-5 271,0 1 0,-7 4-140,4 6 1,4 3 0,3 1-91,5 3 0,-5 3 0,2-4 0,6 8 121,3 4 0,4-4 1,-1 1 13,6 8 31,5-2-81,2 16 1,0-12-1,0 7 1,0-1 0,0-1-1,0-1 1,0-3-65,0-4-50,9-2 44,2 0 1,9-7-1,0 0 1,3-4 0,2-5-151,1-1-113,10-3 179,-5 0 0,10-9-144,-1-4 1,1 2 280,-1-2 0,10-9 0,1-10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669"/>
    </inkml:context>
    <inkml:brush xml:id="br0">
      <inkml:brushProperty name="width" value="0.08571" units="cm"/>
      <inkml:brushProperty name="height" value="0.08571" units="cm"/>
    </inkml:brush>
  </inkml:definitions>
  <inkml:trace contextRef="#ctx0" brushRef="#br0">1 1 6330,'19'8'-103,"-7"4"0,-5 8-24,-5 0 0,-2 1 127,0-2 0,0 2 0,0-1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973"/>
    </inkml:context>
    <inkml:brush xml:id="br0">
      <inkml:brushProperty name="width" value="0.08571" units="cm"/>
      <inkml:brushProperty name="height" value="0.08571" units="cm"/>
    </inkml:brush>
  </inkml:definitions>
  <inkml:trace contextRef="#ctx0" brushRef="#br0">0 385 7569,'14'-7'-288,"0"0"0,-7 2 0,3 12 334,-1 7 1,5 10-1,-7 5 1,-3 2-32,-2 5 0,-2 2 1,0 3-1,0-1-23,0 1 1,0-1 0,-2 1 0,-2-1-31,-3 1 0,0-1 1,7-2-1,0-2-99,0-2 1,0-10-1,0 4 1,0-6 4,0-2 1,3-7 0,3-1 131,7-3 0,6-3 0,0-6 0</inkml:trace>
  <inkml:trace contextRef="#ctx0" brushRef="#br0" timeOffset="498">102 466 7569,'0'-28'-132,"0"1"1,9 1 17,4 5 1,5 1 0,2 0 0,1 0-1,-2 1 1,4 4 229,4 1 0,-3 10 0,10-3-119,1 6 1,-3 1-1,0 0 1,-3 0 0,-5 0 18,-1 0 0,-3 1 0,1 6-42,-2 7 0,-7 3 0,-5 4 13,-6-1 0,-1 0 1,0 0-1,0 1 11,0-2 0,-1-5 0,-4 0 0,-4 1 1,-3 4 1,2-7 0,-6 0 0,4 0 0,3-2 0,-6-5 0,3 4-182,1 0-42,3-7 212,8 6 1,8-8-1,6 0 1,4 0 2,2 0 1,1 0 0,1 0 0,2 0 29,4 0 1,5 0 0,-6 3 0,-1 1-13,4 3 0,-8 7 0,5-5 10,-4 2 0,-3 3 0,-2 5-8,-5 2 0,-4-8 0,-9 1 45,0 2 1,0-6 0,-2 4-32,-5 2 1,2-8-1,-8 2 1,-5-3 27,-6 0 1,1 0 0,-6-5-1,2 1-93,1 4 0,-2 0 1,8-7-1,-1 2-51,2 5 1,5-4-741,1 4 831,9-5 0,-6-2 0,10 0 0</inkml:trace>
  <inkml:trace contextRef="#ctx0" brushRef="#br0" timeOffset="731">1029 626 7426,'21'-8'-1094,"-8"6"1101,1-5 1,-10 7 7,3 7 1,-4 3 0,-3 11-10,0-1 1,-3 1 0,-1-2-1,-3 2-39,2-1 1,1 1 0,-1-2-169,-2 2 0,1-1 201,6-1 0,0 2 0,0-1 0</inkml:trace>
  <inkml:trace contextRef="#ctx0" brushRef="#br0" timeOffset="1070">1232 41 7415,'26'-6'0,"1"-4"-170,-2 0 0,-1 5 0,1-2 0,2 5 0,0 2 162,2 0 0,-6 0 0,6 0 0,-2 0 66,-1 0 0,9 9 0,-6 4 0,0 8-8,-1 5 0,-1-1 0,-6 7 0,-2-1-23,2 0 1,-9 10 0,-6 6 0,-4 0-62,-2 2 0,-2-4 0,-4 8 0,-8 2-89,-5-3 1,-3 3 0,-2-5 0,-6 0 122,-1-2 0,-12 9 0,-8-6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4.992"/>
    </inkml:context>
    <inkml:brush xml:id="br0">
      <inkml:brushProperty name="width" value="0.11429" units="cm"/>
      <inkml:brushProperty name="height" value="0.11429" units="cm"/>
    </inkml:brush>
  </inkml:definitions>
  <inkml:trace contextRef="#ctx0" brushRef="#br0">303 7262 11274,'-11'2'-1540,"5"5"4096,3-4-768,3 6 0,0-11-867,0-5 0,0 2 0,-2-9-374,-5-1 1,5-3 0,-5-2 0,4-3-219,3-4 0,0 5 0,0-8 0,0 1-94,0-4 1,0 2 0,0 0 0,0-1 339,0 0 0,0-1 1,0-8-1,0 2 96,0-2 1,0-8 0,0-6 0,0 0-289,0 1 1,0-11 0,0 5 0,0-4-288,0 2 1,0 0 0,0-4-1,0-1-96,0 2 0,0-4 0,0 0 0,0-2-66,0 2 1,0-7 0,0 4 0,0 0 54,0 5 0,0-2 1,0 1-1,0 1 15,0-2 0,0 6 0,-2-4 0,-1 1 28,-4-1 1,0 3 0,7-8-1,0 0-29,0 0 1,0 0 0,-3-4 0,-1 2 28,-3-2 0,0-3 0,5-1 0,-2 0-4,-3-1 0,0 0 0,7 2 1,0 3-13,0 2 0,-2 9 1,-3-2-1,-2 6 21,3 8 0,1-6 0,3 6 0,0-4-27,0 4 0,0-6 0,0 9 0,0-5-2,0 1 0,0 3 0,0-5 0,0 2-25,0-2 0,0 0 0,0 0 0,0 4 32,0 3 0,0-5 0,0 6 1,-1-2 22,-6 0 0,5 5 0,-5 9 0,5 3-36,2-3 0,0-2 0,0-2 0,0-1 43,0 1 1,-7-7 0,0-2 0,2-3-40,4-4 0,1 0 0,0 0 0,0 2 15,0-1 0,0 3 1,0 0-1,0 3 0,0 4 0,0 2 0,0 3 0,0-1 18,0 1 1,-2 0 0,-3-1 0,-2 1 18,3 0 1,1 0-1,3 0 1,-2 1-36,-5 6 1,5-5 0,-4 2 0,1-7 41,-2-4 1,5 0-1,-5 6 1,3 1-40,-3-1 0,4 1 1,-2 1-1,2 1 27,3 3 0,-7-7 0,0 6 0,3 0 0,1-3 1,-3-5 0,0-1 0,1 5-1192,3 4 0,-5 5 0,0-2 0,2 5 157,3 6 0,2 1 0,0 1-643,0 1 0,2 7-1664,5 5 2520,-4 5 1,15 2 0,-8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060"/>
    </inkml:context>
    <inkml:brush xml:id="br0">
      <inkml:brushProperty name="width" value="0.08571" units="cm"/>
      <inkml:brushProperty name="height" value="0.08571" units="cm"/>
    </inkml:brush>
  </inkml:definitions>
  <inkml:trace contextRef="#ctx0" brushRef="#br0">41 222 7569,'-11'0'-1023,"-6"0"973,14 0 179,-6 9 1,9 3-81,0 7 0,0 4-45,0 4 1,0-3 35,0 11 0,0-9 1,2 8-27,5 2 0,-4-5 0,2 2 0,0 1-22,2-2 1,-5 0 0,7-8-114,1 2 1,-7 2-20,11-8 1,-9-6 64,2-2 0,-3-5-139,2 7 116,-4-9-29,7 3 77,1-8 34,-8-8 1,7-6-68,-9-13 198,0 4-122,-9-6 0,4 0 0,-6-2 11,3 0 0,-1-7 1,4 4-1,-2-4-2,2-2 1,3 2 0,2 2 340,0 1-251,0 2 0,0-1 0,0 3 70,0 2-135,9 3 0,-4-2 1,9 1 55,1 3-81,3 10 1,2-4 0,1 7 0,-2-3 83,1 1-156,10 9 0,-8-12 117,5 9-43,5 0-40,-10 7 1,7 0 57,-9 0-31,0 0 11,1 0 0,-8 0-3,0 0 41,-8 9-32,12-6-26,-14 15 24,6-8-4,-9 11 1,0-1-1,-2-2 1,-3-3-1,-4-1 1,-2 2-1,-2 2-15,1 3 1,-5-9 6,3 2 5,-4-1 1,7-2-2,2-1 2,-1-10-1,9 9-30,-8-7 1,11 6 21,5-8 0,4 0 0,9 0 0,0 0 8,1 0 0,5 0 1,1 0-3,-2 0-1,7 0 0,-10 0 0,4 0 75,-2 0-73,-4 10 3,1-8 0,-9 14 10,2-9 0,-9 8 1,6-10-1,-7 8 68,3 2 0,0-3 23,-7 2-77,0-11 0,-7 9 1,-1-7-10,-4 1 1,-2 1-1,-5-7 1,-2 0 42,1 0-134,-2 0 1,3 6-1,-4 1 55,-4-2-174,5-3 0,-7-2-120,9 0 1,6 0 313,1 0 0,8 0 0,5 9 0,12 3 0</inkml:trace>
  <inkml:trace contextRef="#ctx0" brushRef="#br0" timeOffset="355">991 384 6824,'-21'0'-126,"9"2"1,4 3 106,-1 1 0,7 9 0,-5-1 74,4 5 1,3-6 0,0 0-39,0 2 0,3-3 0,4 2-28,7 1 0,3-6 0,4-2-23,-2-5 0,-5-2 0,-1 0 3,3 0 29,1-9-9,4 7 1,-3-16 2,-5 5-9,6-5 42,-17 7 0,13-8 13,-8 7 1,2-7 10,-2-1 1,-6 0-56,6 0 0,-4 6 0,-6 3 0,-4 2-68,-5 5 0,0 2 1,-2 2-1,-1 0 65,-3 0-25,-2 0 1,6 0 0,2 0-178,-5 0 0,8 2 211,2 5 0,-3-5 0,-2 6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4.885"/>
    </inkml:context>
    <inkml:brush xml:id="br0">
      <inkml:brushProperty name="width" value="0.08571" units="cm"/>
      <inkml:brushProperty name="height" value="0.08571" units="cm"/>
    </inkml:brush>
  </inkml:definitions>
  <inkml:trace contextRef="#ctx0" brushRef="#br0">0 1 6609,'14'0'10,"-1"0"0,0 0 0,8 0 1,-1 0-1,0 0-41,0 0 0,0 0 1,1 0-1,0 0-38,6 0 0,-5 0 1,5 0-1,-4 0-97,-3 0 0,-6 0 166,-2 0 0,2 0 0,7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089"/>
    </inkml:context>
    <inkml:brush xml:id="br0">
      <inkml:brushProperty name="width" value="0.08571" units="cm"/>
      <inkml:brushProperty name="height" value="0.08571" units="cm"/>
    </inkml:brush>
  </inkml:definitions>
  <inkml:trace contextRef="#ctx0" brushRef="#br0">1 1 6421,'1'10'34,"6"-3"1,5-4 0,7-3 0,2 0-33,-1 0 0,0 0 0,0 0 1,1 0-87,-2 0 0,9 7 1,-1 0-1,-3-3 84,-1-1 0,6-3 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928"/>
    </inkml:context>
    <inkml:brush xml:id="br0">
      <inkml:brushProperty name="width" value="0.08571" units="cm"/>
      <inkml:brushProperty name="height" value="0.08571" units="cm"/>
    </inkml:brush>
  </inkml:definitions>
  <inkml:trace contextRef="#ctx0" brushRef="#br0">543 0 6200,'12'0'65,"-5"2"0,-14 3-14,-7 2 1,-4 7 0,-2-9 0,0 2-21,-1 3 0,-5-6 1,-3 8-1,-1-2 3,1 2 1,-5-5-1,5 5 1,-2 2-39,-5-2 0,6 5 1,4-5-5,4-1 1,1 4 0,1-5 0,2 1-1,3 2-8,1-2 1,7 1-47,-6-5 0,9 3 68,-3 11 0,7-9 11,7-7 0,-3-2 1,11-1-1,6 3-13,3 2 1,3-1 0,-4-6-1,1 0 10,3 0 1,6 3 0,-2 1 0,-3 2-14,1-1 1,-2-1 0,-6 1 0,-2 4-19,2 3 1,-1-6-1,1 7-23,-2 4 0,-7-7 1,-5 4 18,-5 1 0,-2 3 0,-2 2 31,-5 1 1,-5-2-1,-7 2 1,-2-3 17,1-5 0,-8 8 0,0-3 1,-1 6-8,0 1 1,-5-3 0,4-1 0,1-1-21,0 0 1,1 0 0,2 0 0,0 0 10,1 0 0,4 1 0,6-2-50,2 2 0,8-1 39,-2 1 1,7-11 0,7-3 0,7-5 72,3-2 1,6 7 0,2 0-1,3-2-12,5-3 0,0-2 1,8 0-1,-2 0 5,1 0 1,1 0 0,2-2 0,2-3-1,2-2 0,0 0 1,-5 7-1,3 0-112,3 0 1,-1 0 0,-7 3 0,1 1-141,-2 3 1,-4 2 0,-4-5-1,-2 5-420,-5 3 605,-10 2 0,4 5 0,-7 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7.548"/>
    </inkml:context>
    <inkml:brush xml:id="br0">
      <inkml:brushProperty name="width" value="0.08571" units="cm"/>
      <inkml:brushProperty name="height" value="0.08571" units="cm"/>
    </inkml:brush>
  </inkml:definitions>
  <inkml:trace contextRef="#ctx0" brushRef="#br0">1 0 7357,'6'14'0,"1"1"-48,-3 8 1,5-3-1,1 7 1,-2-2 10,1 1 0,6 0 0,-8 4 0,-2-1-293,5-5 0,-8 1 330,5 2 0,4-5 0,0 8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8.607"/>
    </inkml:context>
    <inkml:brush xml:id="br0">
      <inkml:brushProperty name="width" value="0.08571" units="cm"/>
      <inkml:brushProperty name="height" value="0.08571" units="cm"/>
    </inkml:brush>
  </inkml:definitions>
  <inkml:trace contextRef="#ctx0" brushRef="#br0">40 222 7501,'-10'-2'-227,"1"-3"48,0-2 1,6-2 106,-4 3 0,5 2 1,2-10 1,0 7 0,0-6 47,0-3 1,2 5 22,5-2 0,2 6 0,8-4 5,-5 1 1,-5 3-1,7 7 10,1 0 1,-3 0 0,2 0 3,1 0 0,-4 7 0,3 3 0,1-1-10,3 0 1,2 6 0,1-3-2,-1-1 1,-7 4-1,-2-6 1,0 0-57,1 0 1,-8 0 49,2-2 1,-3-3 85,-3 10-65,0-10 0,-6 2-27,-1-12 0,-7-5 1,7-10-13,2 2 0,3 5 1,2 1-18,0-3 1,0-2 31,0-2 0,9 2 0,3 3 0,2 3 15,-2 3 1,0 1 0,4 3 0,-3-2-13,3 3 0,1-5 1,4 2-1,-1 3 1,1 2 0,-2 2 0,2 0 0,-1 0 4,0 0 1,2 0 0,3 0-1,2 0 31,-2 0 0,-3 0 1,-2 0-1,0 2-20,1 4 0,-2-1 1,2 8-1,-4 2-11,-3 4 0,1 0 1,-5 2-1,-1-1-86,0 1 1,-3 5 0,-6 1-1,0 0 79,0 2 0,0-7 0,0 8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6.490"/>
    </inkml:context>
    <inkml:brush xml:id="br0">
      <inkml:brushProperty name="width" value="0.08571" units="cm"/>
      <inkml:brushProperty name="height" value="0.08571" units="cm"/>
    </inkml:brush>
  </inkml:definitions>
  <inkml:trace contextRef="#ctx0" brushRef="#br0">1 445 7424,'0'10'-583,"0"9"0,2-17 645,4 5 1,-1-12-1,6-4 1,1 0-58,-2 1 1,-3-8 0,7 2 0,-1-4-3,-2-2 0,1 0 0,-8-1-7,3 1 1,6 0-1,-6 0 41,-2 0 1,-3 0 119,-2 0-207,0 8 0,0 5 48,0 14 0,-2-2 1,-3 8 7,-2 3 0,0 2 1,7 2-1,0 0-13,0 0 0,3 0 1,1 1-32,3-1 0,9-2 0,-3-3 0,5-1-76,2 2 1,1-6-1,-1 2 114,0-3 0,9 6 0,2-3 0</inkml:trace>
  <inkml:trace contextRef="#ctx0" brushRef="#br0" timeOffset="270">21 0 6273,'11'0'-275,"7"0"275,-7 9 0,9-6 0,1 6 0</inkml:trace>
  <inkml:trace contextRef="#ctx0" brushRef="#br0" timeOffset="545">485 121 7346,'11'0'-563,"0"0"0,-4 0 581,7 0 0,-4 0 1,4 0-1,2 0-13,2 0 0,-4 0 0,-2 0 0,5 3-59,0 4 1,4-5 0,-2 5-27,2-5 0,-1 0 80,1 4 0,-2-4 0,2 8 0</inkml:trace>
  <inkml:trace contextRef="#ctx0" brushRef="#br0" timeOffset="786">686 384 6414,'3'11'37,"4"-4"1,4-5-1,9-2-93,1 0 0,-2 7 0,2-1 0,-1-1 24,0-3 0,0-2 0,1 0 0,-1 0-208,-1 0 240,-7 0 0,6 0 0,-7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7.856"/>
    </inkml:context>
    <inkml:brush xml:id="br0">
      <inkml:brushProperty name="width" value="0.08571" units="cm"/>
      <inkml:brushProperty name="height" value="0.08571" units="cm"/>
    </inkml:brush>
  </inkml:definitions>
  <inkml:trace contextRef="#ctx0" brushRef="#br0">323 1 7514,'-18'2'-265,"5"4"0,-5-4 1,7 8-1,-3-3 328,1-1 0,6 7 0,-5-4-15,4 3 0,-1-5 0,4 6 4,-2 3 0,-9 1 0,5 4 0,-2-1 6,-1 0 1,1 7-1,-5 2 1,3 1-30,1-1 1,2 6 0,-3-3-1,4 1-10,2 1 0,0-1 1,5 8-1,-3-1-14,2 0 1,3 9-1,2-2 1,0-3-3,0-1 1,0-3-1,0 1 1,2-1-20,5 0 0,5 1 1,7-1-1,1-2-80,1-4 0,1 2 1,3-10-1,4 0-97,2-4 0,2-4 1,9-3-1,-2-3 193,1-3 0,8-3 0,2-6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15.399"/>
    </inkml:context>
    <inkml:brush xml:id="br0">
      <inkml:brushProperty name="width" value="0.08571" units="cm"/>
      <inkml:brushProperty name="height" value="0.08571" units="cm"/>
    </inkml:brush>
  </inkml:definitions>
  <inkml:trace contextRef="#ctx0" brushRef="#br0">82 142 7418,'-7'-13'-1101,"0"-1"1024,-9 9 1,8-5 77,-6 3 0,-2 2 0,10-9-5,1-1 0,3 3 0,4 1 0,3 0 99,1 0 1,10 6 0,-2-2-33,3 5 1,4 2 0,-1 0-26,0 0 0,0 0-31,1 0 1,-4 2-1,-1 5 1,-3 7 0,-8-3 0,2 2-12,-5 4 0,-2-7 0,0 4-18,0 2 0,-2 2 0,-5 2 12,-6 0 0,1-1 0,1-4 0,-1-4-3,2-2 0,-4 4 0,-3-4-7,3 3 1,-2-5 7,10 6 41,-10-9 0,13 8 26,-4-5 1,14-5-44,7 4 0,4-4-1,2-2 1,0 0-1,1 0 1,-2 0 0,1 0-1,1 0 18,-1 0 0,0 0 1,0 0-1,1 0 10,-2 0 1,2 0 0,-1 0 0,1 0 0,-2 0 0,2 0 0,-1 0 0,1 0 1,-2 0 0,1 0 0,1 0 0,-2 0 35,2 0 0,-1-2 0,1-3 0,-2 0 9,2 0 0,-1 3-280,0 2 1,-2 2-109,-4 5 1,-5-4 302,-9 11 0,-19 0 0,-3 6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9.765"/>
    </inkml:context>
    <inkml:brush xml:id="br0">
      <inkml:brushProperty name="width" value="0.08571" units="cm"/>
      <inkml:brushProperty name="height" value="0.08571" units="cm"/>
    </inkml:brush>
  </inkml:definitions>
  <inkml:trace contextRef="#ctx0" brushRef="#br0">0 948 6410,'21'0'0,"-2"-2"74,2-5 0,-1 5 0,3-4 0,1 4 15,3 2 0,2-7 0,-4 0 0,4 2-52,2 3 1,-4 2 0,6 0 0,2 0-81,-4 0 0,5 0 0,-7 0 0,0 0-81,-1 0 1,7 0 0,-8 0 0,-1 0-116,3 0 0,-6 0 239,4 0 0,4 9 0,0 3 0</inkml:trace>
  <inkml:trace contextRef="#ctx0" brushRef="#br0" timeOffset="382">1070 545 6245,'12'7'0,"0"1"25,-3 4 1,0 2 0,-2 5 0,4 2 29,0-1 1,5 9 0,-7 5 0,0 4 9,0 2 1,-2 2-1,-7 4 1,0 3 17,0 2 1,6-5 0,1 9 0,-3-2-54,-1-1 0,-3 3 0,0-5 0,0 0-22,0-1 1,6 4 0,1-5 0,-2-3 23,-3-2 1,-2 3 0,0-1 0,0-5-142,0-4 0,0-5 0,0 3 0,0-4-7,0-1 0,-7-7 1,-2 3-1,0-8-163,0-3 0,1-9 279,1 1 0,-5-4 0,1-10 0,2-4 0</inkml:trace>
  <inkml:trace contextRef="#ctx0" brushRef="#br0" timeOffset="983">1110 707 7569,'0'-21'0,"0"2"0,0-2-699,0 1 567,0-1 1,2 2-1,3-2 176,1 1 1,10 6 0,-5 2 0,2-2-5,1 2 0,0-5 0,8 5 0,2-1-6,4 0 0,-2 8 0,-6-2 0,1 5 2,-2 2 0,2 0 1,-1 0-1,1 0-43,-2 0 0,-5 0 0,-1 2-97,3 5 1,-7-2-26,-2 8 0,-4 0 94,-3 7 1,-10-1-1,-1-3 1,-4-6-6,-6-1 0,5 1 0,-11-6 29,5 3 1,1 8 129,2-1 1,7-4-155,5 4 0,14-7 27,7 7 1,3-10 0,4 2-1,-1-3 8,1-3 0,1 2 0,2 3 36,4 2 0,-2 2 0,-5-6 0,-4 7-14,-3 1 0,1-4 1,-6 3-1,1 2-7,-1 0 0,4 1 0,-6 7-18,-3 0 1,-2-6 0,-2-1 8,0 2 0,-6-3 0,-4 0 0,0-4-14,-6-4 0,4-1 0,-1-1 15,-3 5 1,-1-5-1,-4 5-58,2-5 0,5-2-136,0 0 0,9-2-132,-1-5 319,12 5 0,6-15 0,9 5 0</inkml:trace>
  <inkml:trace contextRef="#ctx0" brushRef="#br0" timeOffset="1318">1916 827 6764,'-2'12'-126,"-4"-5"1,4-3 0,-5 3 158,5 6 1,-5 5-1,0 2 7,2 1 1,3-2 0,2 2-37,0-2 1,7 2-1,2-4 1,0-1 10,1-3 1,5-8 0,-2 1 0,5-3-15,3-3 0,-2 0 1,2 0-1,-1 0 21,0 0 0,0-7 0,1-2-1,-2-2 0,0-3 0,-6-5-51,-6-2 0,-5 2 0,-4 1-45,-5 4 0,-5-1 0,-8 8 0,-1 2-147,-7 3 1,-3 2 221,-10 0 0,1 0 0,-1 0 0</inkml:trace>
  <inkml:trace contextRef="#ctx0" brushRef="#br0" timeOffset="1852">2462 727 7405,'9'-12'0,"4"6"-184,5 4 1,2-5 0,0 0 0,2 3 184,5 1 0,-2 3 0,7 0 1,-4 0-1,-1 0-108,3 0 0,-8 0 1,7 0-1,-1 0-36,-2 0 0,1 0 143,-7 0 0,0-9 0,1-1 0</inkml:trace>
  <inkml:trace contextRef="#ctx0" brushRef="#br0" timeOffset="2138">3207 323 7058,'14'20'13,"-2"1"0,-5 8 0,5 4 0,-1 5 25,0 3 0,-4-1 0,4 3 0,0 3-30,0 9 0,-6 1 1,4 0-1,-2-4-37,-1-4 1,1 6 0,-7-5 0,0 0-37,0 0 1,0-1 0,0-8 0,0 1 44,0-1 0,0-7 0,0-1 0,0-3-156,0-5 0,0-1 0,0-3 176,0 0 0,0 0 0,0 1 0</inkml:trace>
  <inkml:trace contextRef="#ctx0" brushRef="#br0" timeOffset="2707">3187 586 7425,'2'-21'0,"2"1"-398,3-1 1,9 4 305,-3 3 1,5-3 0,2 5 0,1-1 109,-2 0 1,2 8-1,-1-2 1,0 3 46,0-3 1,3 4 0,1-2 0,3 2-62,-2 3 1,-3 0 0,0 0 0,4 0 1,0 0 1,1 0 0,-6 0-14,-2 0 0,-5 0 0,-2 3-71,-4 2 1,-1 0 0,-7 9 57,0 1 0,-3-4 1,-1 3-1,-4-1-2,-4-1 0,-2-1 1,-5-6-1,-2 2 34,1-4 1,-1 6 9,2-2 1,0 3-1,7-3-21,2-5 1,13 6-1,4-8 1,5 0-2,7 0 0,0 0 1,2 0-1,-1 0 3,1 0 0,-2 2 0,2 3 0,-1 2 10,1-3 1,-2 8-1,2-2-11,-1 2 0,-9 5 0,-2-3 1,-1 5 0,-5-7 0,1 2 6,-8 2 0,-1-5 1,-8 0-1,-3-1 25,-1-6 1,-4 0-1,2 0 1,-2 3-16,1-2 1,-3-3 0,-1-2-76,-3 0 0,2 2 0,10 3-438,1 2 494,9-1 0,-12 3 0,5 3 0</inkml:trace>
  <inkml:trace contextRef="#ctx0" brushRef="#br0" timeOffset="2950">3913 808 7569,'9'11'-33,"-5"-1"1,8-3-63,-4 7 0,1-3 0,-4 3 0,2 2 58,-3 1 0,-1 6 0,-3 1 0,0 2-54,0-1 1,0-3 0,0-2 0,0 1-8,0-2 1,0 2 0,0-1 0,2-2-196,4-4 293,-4 4 0,17-7 0,-8 9 0</inkml:trace>
  <inkml:trace contextRef="#ctx0" brushRef="#br0" timeOffset="3693">4296 545 7322,'0'-14'-1128,"2"4"1114,5 1 1,-2-5 0,8 7 48,3 2 1,-5 3 0,2 1 35,3-6 0,2 5 1,2-5-33,0 4 1,1 3 0,-2 0 0,2 0 4,-1 0 0,1 0 0,-2 3-15,2 4 1,-4-3-1,0 7 1,-7 0-179,-1 1 0,-2 0 128,-7 9 1,0-1-1,0 1 1,-2-4 0,-5-3 1,-4 2 0,-7-8 0,2 4 1,3 4 1,-1-6 0,-5 2-1,-2-3 13,1-4 1,6 3 0,0-1 26,-1-3-31,6-1 0,2-3 0,12-3-10,2-4 1,9 3 0,-3-9-2,5-3 0,4 1 1,4-1-1,0 2-7,-2-1 0,-1 3 0,-3-2 0,0 2 19,1 0 0,-4-5 0,-1 3 0,-2-2 0,1 3 1,-4-5-1,1 5 51,-4-6 1,6 6 0,-7 0 66,-2-3 1,-3 4 4,-2-1-86,0 9-17,0-5 1,-2 9 0,-3 2 0,-2 5 21,2 7 1,3-4-1,2 4 1,0 1 31,0 3 0,0-4 1,0-1-1,0 3-29,0 1 1,0 4-1,2-1 1,3 1-100,2-2 0,7 2 0,-6-1 0,1 1-4,0-2 0,6 2 1,-1-1 65,5 0 0,0 9 0,2 3 0</inkml:trace>
  <inkml:trace contextRef="#ctx0" brushRef="#br0" timeOffset="4117">4982 1291 7569,'12'0'-1219,"5"0"1172,-3 0 0,3 0 0,4 0 39,-1 0 1,-6 0 0,-1 0 0,0-3 12,-1-4 1,5 3 0,-3-9 0,4-3 0,-5 1 0,-1-1-12,-3 2 1,4 1-13,-7-8 0,1 2 87,-7-2-52,0 10 73,0 2 0,-7 24 32,1 6 1,-1 3 0,7-3-73,0-1 1,0 1-1,0-2-149,0 2 1,2-1-1,5 0 10,7 0 1,1-6-1,1-4 1,-2 0-154,1-6 242,-6-2 0,9 8 0,-7 0 0</inkml:trace>
  <inkml:trace contextRef="#ctx0" brushRef="#br0" timeOffset="4292">5164 969 7385,'2'-14'-1199,"5"3"1084,5 3 1,7 1 0,1 9 114,0 4 0,0-4 0,1 7 0</inkml:trace>
  <inkml:trace contextRef="#ctx0" brushRef="#br0" timeOffset="4867">5487 21 7445,'13'-7'-232,"1"0"1,-8 0 0,7 7 0,3 0 0,2 0 213,2 0 0,2 0 0,6 0 0,6 0 97,4 0 0,-5 2 0,1 3 0,-1 4-7,-2 3 1,5 0 0,-9 9 0,1 1-10,0 5 1,-6 5-1,6 9 1,-6-2-42,-1 1 0,-2 8 0,1 1 0,-1 2-1,-6 6 1,-2 0 0,-7 5 0,3 0-6,-2 5 1,-5-3 0,-7 3 0,-4-5-22,0-1 1,-7-4 0,5 0 0,-6-7 2,0 0 1,-2 3 0,1-8-1,0-4-24,0-5 0,-3-5 1,-1 3-1,-3-7-95,2-5 1,-4-4-1,2-3 1,-1-3 1,0-3 0,6-2 1,-7-7-77,-1 0 1,8-9 194,-5-5 0,4-3 0,3-4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6.821"/>
    </inkml:context>
    <inkml:brush xml:id="br0">
      <inkml:brushProperty name="width" value="0.11429" units="cm"/>
      <inkml:brushProperty name="height" value="0.11429" units="cm"/>
    </inkml:brush>
  </inkml:definitions>
  <inkml:trace contextRef="#ctx0" brushRef="#br0">526 7546 28881,'-7'-13'0,"-2"1"-889,-3 3 1,6 2-1,-5 5 1,-1-3 579,2 0 0,3-9 0,-5 4 263,3 0 0,-4-4 0,4-7 349,-2 2 1,6-1-1,-2-1 1,3 4-63,-2 3 0,3-4 1,-4 5-1,5-6-120,2 0 1,0-2 0,0 1 0,0 0-45,0 0 0,0-9 0,0-4 0,0-6-61,0-1 0,0 0 1,0-3-1,0-2 222,0-3 0,0-5 1,0 1-1,0-3-24,0-9 0,0 0 1,0 1-1,0-3-41,0-1 1,0-9-1,0 2 1,0-4-184,0-3 1,-7-1 0,0-6 0,4-7-22,0-3 0,-4-2 1,-2-4-1,0 1 55,0 2 1,1-2 0,3 16 0,-2 1-1205,2 3 0,3 4 0,2 3 0,0 5 525,0 1 0,0-4 1,-2 7-1,-3 3 2,-1 0 0,-1 4 1,7 0-1,-2-4 3,-5-3 0,3 5 0,-8-7 1,4 1 16,3 1 0,-6-10 1,-1 1-1,-1-5-28,0 0 0,1-8 0,-3 13 1,3 0-5,3-3 1,2 8 0,7-1 0,0 5-34,0 8 0,0-1 0,0 8 0,0-1 667,0-1 0,0 6 0,0-2 1,3 0 25,3 5 1,-3-5 0,4 4 0,-5 1-1,-2 2 0,0-4 1,0-3-1,0-1 1,0-5 0,-2-2 1,-3-1-1,-2 1 7,3-2 1,0 13 0,-1-10 0,-1 9-2,1 0 0,3 3 0,2 9 1,0 5-3,0 2 0,-3-4 0,-1 3 0,-3 1 0,2 0 0,4-4 0,1 4 0,0-4 2,0-3 1,0 5 0,0-2 0,0-1 1,0 3 0,0-7 0,0 7 0,0-3-4,0 0 1,-2 9 0,-3-1 0,-2 0-1,2 0 1,3 11-1,2-6 1,0 4-21,0-2 1,0 0-1,0-5 1,0 0 7,0-2 1,0-4 0,0 3-1,0-4 8,0 0 0,0-5 0,0 6 0,0-1 5,0-5 0,-2 0 0,-3 0 0,-2 5 13,4 2 0,0-1 0,3 6 0,0-3-13,0 3 1,0 8 0,0 2 0,0-1-2,0-4 0,0 7 0,0-2 0,0-2-2,0-2 0,-2-2 0,-2 0 4,-3-1 1,0 2 21,7-2 1,-7 1-33,0 0-146,1 0 1,8 8-76,4 6 229,-4 4 0,8 19 0,-10 6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8.679"/>
    </inkml:context>
    <inkml:brush xml:id="br0">
      <inkml:brushProperty name="width" value="0.08571" units="cm"/>
      <inkml:brushProperty name="height" value="0.08571" units="cm"/>
    </inkml:brush>
  </inkml:definitions>
  <inkml:trace contextRef="#ctx0" brushRef="#br0">1 119 7484,'0'-20'-336,"0"9"0,0 4 379,0 14 0,0 4 0,2 9-21,4 1 1,-4-9-1,8 2 1,-3 1-14,-1 4 0,10-5 1,-3-4-1,4 2-23,-5-1 0,14-6 0,-7 1 0,3-4-2,1-2 0,4 0 1,2 0-1,1-2 8,-1-4 1,4 1 0,-4-9-1,0 0-88,1 4 0,4-8 0,-8 5 74,-2-6 0,-1 0 0,-3 0 0,-1 3 0,-4 3 29,-2-3 1,-8 6 0,4-2 84,-1 3-62,-5-6 31,6 3 1,-11 1 11,-5 4 0,4 7-40,-4 7 1,6 4 0,1 9-26,0 1 1,0 5-1,0 1 1,0-2-1,0-3 1,0-1 0,1-1-1,4 2-23,2 6 0,2-4 1,-4 7-1,2-2 3,-3-4 1,5 4 0,-3 0-1,-1 0 12,-3 1 0,5-1 0,0-5 0,-3 4 22,-2-4 0,-2-2 0,0 1 3,0 4 0,-6-5 0,-3 5-19,-3-5 1,-1-8 0,-7-3 0,0-2 0,0-2 0,0-7 0,-1 0 20,1 0 0,7-3 0,-1-1 0,1-5 33,1-2 0,-4-3 1,11-5-42,0-2 1,3 1 0,2-1-57,0 2 0,9 0 0,4 4 1,5 4-56,2 1 0,0 4 0,0 3 0,3 0-64,4-4 0,-5 0 0,5 7 0,-5 0 156,-2 0 0,1 0 0,8 9 0,3 2 0</inkml:trace>
  <inkml:trace contextRef="#ctx0" brushRef="#br0" timeOffset="453">990 986 7473,'0'21'-164,"7"-8"0,2-1-13,2-3 0,-5-1 142,8-1 0,0-5 0,6 5 29,0-5 1,-7-2 0,1 0 14,2 0 0,1-2 0,4-5-38,-1-6 1,-2 2 0,-3-3 42,-1-1 1,-1-4 54,8 0 1,-10-2 122,-5 1-161,-4 9-29,-2 2 0,0 11 8,0 5 0,0 4 0,0 9 15,0 1 0,0-2 0,0 2-49,0-1 1,0 0 0,0 0 2,0 0 1,10 1 0,3-4-90,5-3 0,-4 2 1,-1-10-1,3-1-206,2-3 0,2-2 316,0 0 0,0-8 0,0-4 0</inkml:trace>
  <inkml:trace contextRef="#ctx0" brushRef="#br0" timeOffset="648">1434 705 7569,'-9'-12'-505,"-5"5"127,5 5 410,1-7-502,8 6 71,0-5 399,0 8 0,8 8 0,4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2.284"/>
    </inkml:context>
    <inkml:brush xml:id="br0">
      <inkml:brushProperty name="width" value="0.08571" units="cm"/>
      <inkml:brushProperty name="height" value="0.08571" units="cm"/>
    </inkml:brush>
  </inkml:definitions>
  <inkml:trace contextRef="#ctx0" brushRef="#br0">102 404 7404,'-20'0'-1015,"-1"0"1055,1 0 1,2 3-1,5 4-26,6 5 1,5 0 0,2 2 0,0 1 8,0 3 1,2 0 0,3-2 0,3-4 21,4 5 1,1-1 0,7-1 0,1-4-29,-1-1 1,0 2 0,0-5 0,1 0-14,-2 2 1,3-6 0,4 3 0,0-4-12,-1-2 1,5 0 0,-2 0 0,1-2-13,0-4 0,-1-3 0,-8-8 1,-2 5-6,-5-5 1,3 6-1,-9-2 17,-2-3 0,-4-1-4,-1-4 1,-1 4 57,-6 3 0,2 4 5,-9 10-5,9 0 1,5 7 0,12 3 0,2-2-9,-1 1 0,0 5 0,7-5 0,1-1-13,-1 1 0,7-2 1,0-4-1,-1 1-10,3 3 1,-6-1-1,6-6 1,-2-1 13,1-6 1,-2 2 0,-6-9-52,1-1 1,-4-3 0,-3-2 0,-7-1-63,-5 2 0,-4-2 1,-5 1-1,-7 0-42,-3 0 1,-12-1-1,-4 4 1,0 1-33,-1 3 0,3 6 1,-5-5-1,5 3 157,2 5 0,2-5 0,7 3 0,-1-11 0,1 7 0</inkml:trace>
  <inkml:trace contextRef="#ctx0" brushRef="#br0" timeOffset="442">1010 21 7569,'-10'-12'-1030,"8"3"990,-6 9 0,10 9 0,2 5 0,3 3 97,-3 4 0,5-1 0,-2 1 0,-2-2 34,-3 2 1,-1-1 0,4 3-1,2 1-50,-2 3 1,-1 0-1,1-7 1,2 0-32,-3 1 0,5 5 1,-3 1-1,1-2-26,3-3 1,-8-1 0,6-2-87,1 2 1,-6-8 7,3 1 1,-1-10 86,2 3 1,-2-14-1,7-6-11,5-5 1,-7-3 0,2 2 0,-1 0 2,1 7 1,0-7 28,9 5 1,-1-1 0,1 1-11,-2 7 0,-5 5 0,-1 2-56,3 0 1,1 9 2,4 5 1,-7 4 0,-1 2-29,3 0 1,-6 1 0,4-2-114,2 2 1,2-1 189,2 1 0,0-11 0,1-1 0</inkml:trace>
  <inkml:trace contextRef="#ctx0" brushRef="#br0" timeOffset="620">1857 364 7024,'0'-21'16,"0"11"0,0 3-106,0 14 0,0-3 1,3 9-61,3 3 1,-4 2 0,5 2-59,-5 0 0,0 1 208,5-2 0,-4 2 0,6-1 0</inkml:trace>
  <inkml:trace contextRef="#ctx0" brushRef="#br0" timeOffset="788">1937 162 7569,'-19'-9'-941,"-1"-2"788,-1 0 1,10 4 0,5 14 53,3 6 0,3 5 0,0 3 99,0-2 0,18 2 0,5-1 0</inkml:trace>
  <inkml:trace contextRef="#ctx0" brushRef="#br0" timeOffset="1494">2442 324 7314,'0'-21'-501,"-2"10"0,-3 2 527,-2 0 0,-8 7 0,1-5 6,-3 5 1,-6 2 0,-1 2-37,-3 5 0,2 4 0,10 9 0,3 1 19,3-2 0,2 2 0,7-1 0,2 0 3,5 0 0,-2 1 0,9-2 1,1 2-20,3-1 1,2-6-1,3-2 1,1 2-16,3-2 1,3-2-1,-6-5 1,2 2-20,0-3 0,3-1 0,-3-3 0,-1 0 24,-2 0 0,-4-7 1,2-2-1,-1-2-13,1-5 1,-9-8-1,2-6 1,0 1-8,-4 0 1,2-7 0,-7 3-1,2-3 41,-3 2 0,-3-4 0,-1 7 1,0-4 24,0 2 1,0 9-1,-1-3 1,-3 4 21,-3 3 0,-3 2 1,6 3-15,-3 1-130,1 9 125,6-4 1,0 11 0,0 5 22,0 7 1,0 10-1,0 4 1,0-1-46,0 2 0,1-5 0,4 8 0,2-1-3,-3 1 1,1-6 0,0 5-1,2-1-25,-3-5 0,0-3 1,3-2 3,6 0 1,-1-6 0,1-3 1,3-2 1,1-3 0,4-6-1,-1 0 1,0-9-1,-2-3 1,-2-7-10,-3-1 1,-2 7 0,5-1-1,-5-1 24,-2-4 1,-2 6 0,-5 0 179,5-4-142,-5 9 1,9-1-1,-7 11-2,3 5 0,10-2 0,-5 5 0,7 2 23,0-1 1,4-4 0,2 4 0,4 0-19,3 1 1,1-8 0,8 2-1,-3-3 0,-4-3 1,1 0 0,-6 0 0,0 0-8,0 0 0,-8 0 1,-9-3-48,5-3 1,-8 2 0,-2-10-1,-7 0-253,-7 4 1,-16-9 0,-18 8-1,-9 0 257,-9 4 0,-28-4 0,-8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1.330"/>
    </inkml:context>
    <inkml:brush xml:id="br0">
      <inkml:brushProperty name="width" value="0.08571" units="cm"/>
      <inkml:brushProperty name="height" value="0.08571" units="cm"/>
    </inkml:brush>
  </inkml:definitions>
  <inkml:trace contextRef="#ctx0" brushRef="#br0">141 323 6547,'0'21'94,"0"-1"0,0 2 0,0 3 0,0 4-78,0 2 1,7 3 0,0 6 0,0 1 8,2 0 0,-5 6 0,7 0 1,0-3-6,1-1 0,-7-5 1,3-2-1,-1-5-120,0-1 0,-1 4 0,-6-8 0,0-1 1,0-2 0,0-4 12,0 2 0,-2-11 13,-5-3 0,-4-4 1,-7-8-1,2-5 2,3-11 1,0-6 0,-8 1-1,4-9 72,3-3 0,-1-8 0,5-4 0,-1-2 2,-4-3 0,3 3 0,1-1 0,0-2 17,0 2 0,6-2 0,-2 8 1,5 2 12,2 3 1,0 2 0,0-1 0,2 3 58,5 5 0,7-3 0,10 8 0,3 4-82,-2 2 0,6 1 0,1 4 0,1 1-11,1 2 1,-9 9 0,2-1 0,-6 4 9,0 2 1,-1 2-1,1 2 1,-4 5-3,-3 3 0,-4-1 0,-5 4 0,2-1 15,-3 1 1,6 3 0,-3 2-24,-3 1 1,-3-1 0,-1 0 0,0 0 7,0 1 1,-5-2 0,-5 2-7,-1-1 1,4-6-50,-6-2 89,-1 2 24,3 7 0,5-11 0,12-3-41,8-4 0,4-3 1,2 0-1,-1 0 10,2 0 0,-1 7 0,-2 2-81,-3 1 1,0-3-10,-8 7 0,0-7 48,-7 6 1,-2-2-1,-5 3 1,-7-6 11,-5 1 0,-4-6 0,-1 4 0,-2-5 6,0-2 1,2 0-1,0 0 1,-4 0-46,4 0 1,2-2-113,1-5 0,11 2-32,3-8 180,4-1 0,13-6 0,0 0 0</inkml:trace>
  <inkml:trace contextRef="#ctx0" brushRef="#br0" timeOffset="175">889 364 7555,'19'0'1,"-7"2"1,-3 5-77,-1 6 1,2 12 0,3 4 0,-6 0-167,-4 0 0,2 1 0,2-4 241,-2 9 0,6-6 0,0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9.612"/>
    </inkml:context>
    <inkml:brush xml:id="br0">
      <inkml:brushProperty name="width" value="0.08571" units="cm"/>
      <inkml:brushProperty name="height" value="0.08571" units="cm"/>
    </inkml:brush>
  </inkml:definitions>
  <inkml:trace contextRef="#ctx0" brushRef="#br0">343 534 7569,'14'-6'-659,"-1"-1"153,0-9 440,-1 14 1,-1-10 59,-4 6 1,-7 4 0,3-7 14,-8-1 1,-11 6-1,1-7 1,-8 2 33,-4 5 1,-6-6 0,3 3-1,1 3 21,0 3 0,-7 1 1,5 0-1,0 0-51,3 0 1,6 1 0,1 6-1,2 7 0,7 3 0,6 4 0,4-2-42,2 2 1,0-1-1,2 1 16,4-2 0,3-5 0,10-2 1,-2-4 11,6-4 1,4 6 0,-3-4 0,5-1-5,3-3 1,-1-2 0,3 0-1,-5 0-49,0 0 1,-6-7 0,3-2-15,-4-2 1,-8 0 0,-2-5 0,-4 2 60,-4-1 0,-1 4 0,-6-2 133,-2-3 1,0 7 42,-9 2-149,9 4 1,-4 6-64,9 4 0,0-3 0,2 8 0,3-2-58,2 2 0,9 2 1,-5 5 13,0 2 87,8-11 0,-9 9 0,11-8 0</inkml:trace>
  <inkml:trace contextRef="#ctx0" brushRef="#br0" timeOffset="405">666 493 6494,'20'3'-28,"0"4"0,0 4 0,-1 9 33,-7 1 1,4-9 0,-6 2-9,0 2 0,-5-5 9,2 3 59,-5-10-58,-2 5 1,2-18-22,5-5 1,2-3-1,6-4 21,-1 2 0,0-2 1,6 3-1,-2 2-8,-5 4 0,5 7 0,-5-2 0,6 5 19,0 2 1,2 0 0,-1 0 24,0 0 1,-2 2 0,-4 5 0,-5 3-53,-1 2 0,-3 6 0,6-5 1,-2 6-57,-4 0 0,5 2 0,4-1 3,3 0 0,2 0 0,-3-1 0,-1-4-2,8-2 0,-3-6 0,9 4 1,-2-2 63,0-4 0,0-3 0,1 7 0,5 2 0</inkml:trace>
  <inkml:trace contextRef="#ctx0" brushRef="#br0" timeOffset="805">1614 676 7408,'10'-21'0,"-3"1"-297,-4 0 0,-6 0 0,-6-1 0,-8 4 295,-7 3 1,-4-1-1,6 6 1,-2-1 19,-4 1 0,-1 2 0,5 7 0,-4 0 25,4 0 0,8 0 1,3 0-22,-3 0 0,1 3 0,1 4-30,7 6 0,5 5 0,2 3 0,0-2 2,0 2 1,7-1-1,2-2 1,2-3 11,4-1 0,4-7 0,1 3-23,0 0 1,0-4 0,1-6 13,-2 0 0,1 0 0,-2-2 1,-1-5-5,-5-5 0,0-7 0,2-1 1,-6 0-27,1 0 1,-7-8 0,5 2 0,-4-1-7,-3-2 0,0-3 0,0-7 1,-3 0 7,-4 5 0,3-4 0,-8 4 0,2-4 21,-2-2 1,8 1 0,-6 4 0,5 3 62,-2 4 1,0 8 0,7 6 61,0-2 0,0 9 0,-3 7-66,-3 12 0,3 14 1,-4 11-1,5 5-23,2 5 0,0 10 0,2-2 1,5 9-55,7 3 0,3 2 0,7-4 0,0 2-410,2-1 438,10 5 0,-4-8 0,9 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8.137"/>
    </inkml:context>
    <inkml:brush xml:id="br0">
      <inkml:brushProperty name="width" value="0.08571" units="cm"/>
      <inkml:brushProperty name="height" value="0.08571" units="cm"/>
    </inkml:brush>
  </inkml:definitions>
  <inkml:trace contextRef="#ctx0" brushRef="#br0">61 90 7444,'0'-20'0,"0"0"-440,0 0 0,0 6 442,0 0 1,2 12 0,3 2 52,2 12 1,0 8 0,-7 5 0,0 3-21,0 4 1,7 2 0,-1 6 0,1 0-4,2 1 0,-5 1 0,8 3 0,-4 3-31,-3-3 1,4 6 0,-2 1 0,0-2-6,1-2 0,-6 1 0,5-1 0,-5-4-42,-2-2 0,7-1 1,0-1-1,-2-2 32,-3-4 1,-2-5-1,0-8 1,0-2-179,0 2 1,0-1 21,0 1 1,-2-11 60,-5-3 1,-2-14 0,-5-6 108,8-5 0,-15-11 0,-1-2 0</inkml:trace>
  <inkml:trace contextRef="#ctx0" brushRef="#br0" timeOffset="474">21 474 7569,'-6'-34'0,"-1"1"-674,2-3 529,3 6 0,2-6 0,0 9 150,0 3 0,9 1 1,4 3-1,5 0 3,2 0 0,10 0 0,4 2 1,4 2-26,2 3 0,-6 8 0,-1-2 0,3 5 30,2 2 0,-6 0 0,-4 0 0,0 0-15,-1 0 1,-1 9 0,-5 3 0,-4 1 6,-3 0 1,1 1 0,-8 6-9,-2 0 0,-3 0 1,-4 0-5,-5 1 0,2-8 0,-7 0 0,-7 1 8,-5-3 1,1 5 0,-4-9-1,5 0-2,1 1 1,9-6-9,-2 5 0,9-2-9,-2 2 0,14-5 0,7 5 1,6-5 15,7-2 0,-2 0 0,8 0 1,1 0 9,-3 0 1,-2 0-1,-8 0-4,-2 0 0,0 2 0,-4 2 1,-1 3 0,-10 2 0,3-2 17,-4 6 1,-3-2 0,-3 1 0,-1-1 31,-3 0 1,-8-4-46,1 7 0,-5-10 0,2 4 0,1-1 6,3 0 0,-1 0-121,-5-7 0,-2 7-270,1 0 376,-1-1 0,10-6 0,3 0 0</inkml:trace>
  <inkml:trace contextRef="#ctx0" brushRef="#br0" timeOffset="818">889 474 6520,'-11'9'-267,"2"-4"296,9 7 1,0 2 11,0 6 1,2 1-1,5-2-27,6 2 0,6-11 1,0 0-1,2-3 7,-1-1 1,0 1 0,0-7-11,1 0 0,-1 0 0,-2-2-12,-5-5 1,-4 3 0,-7-10 0,3-1-31,2-4 1,0 0-1,-7-2 9,0 1 1,-7-1-1,-2 4 1,-3 1-41,-3 3 1,-1 6 0,-1-4-1,-2 1 9,-3 6 0,-6 3 0,4 1 0,-3 0 0,2 0 0,3 1 1,1 3 52,2 3 0,-1 9 0,-1-5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28.675"/>
    </inkml:context>
    <inkml:brush xml:id="br0">
      <inkml:brushProperty name="width" value="0.08571" units="cm"/>
      <inkml:brushProperty name="height" value="0.08571" units="cm"/>
    </inkml:brush>
  </inkml:definitions>
  <inkml:trace contextRef="#ctx0" brushRef="#br0">18 666 7569,'-11'2'-729,"4"4"1,7-3 735,7 4 1,4 2 0,7 0-15,-4 2 6,3-7 1,-5 15-4,7-7 0,0 7 0,-3-2 1,-3-1 1,3-2 1,-6-8 0,4 8 0,2 0 11,1-4 0,4 6 0,1-6 0,2-2 21,4 1 0,6-2 0,-5-5 0,2 3-12,5 2 0,2 0 1,2-7-1,1 0-9,-1 0 0,0 0 0,1 0 0,-1 0 2,1 0 1,-1 0 0,3 0-1,-2 0-10,0 0 0,4-3 0,-12-1 0,3-3-9,-2 2 0,2 3 0,-9 2 0,0 0 5,2 0 0,-4-7 0,9 0 0,-1 1 1,-2-3 1,7 4 0,-4-6 0,2 0-1,-3 0 1,5 4-1,-4-5 1,4 2-1,2-2 0,1 1 0,-1-4 0,1 3 1,-1 3 0,1-6 0,-1 1 0,0-2-1,1 3 1,5-5 0,4 5 0,2-5 0,3-2 0,6-1 0,6-1 0,5-3 0,0-2 0,11-2 0,-5 5 0,1-4 0,0 4 0,9 1 0,-7 3 0,0 1-11,-5-2 0,1 7 0,-8 4 0,-2-2 1,-3 1 0,7 6 1,-11-3-1,3 1 11,0 0 1,0-2 0,1 4 0,7-3 18,0-3 1,6 6 0,9-4-1,9 1 12,3-6 1,10 5-1,4-1 1,2 5-13,-56 1 0,1 1 0,4-2 1,2 3-1,-6 2 0,-2 0 1,58 0-15,-3 0 0,-52 0 0,0 0 0,-1 0 0,-1 0 0,56 2-7,-2 5 1,-4-2 0,-9 7 0,-6 4-17,-5 2 0,-11 9 1,-6 0-1,-2 0-20,-3 1 1,-6-2-1,-4 5 1,-4 0 16,-3 0 1,-1-3 0,-7 3 0,4-2 17,3-5 0,-1 5 0,-6-1 0,-1-4 5,-1-1 0,2-3 0,-1-3 0,1 0-2,-1-4 0,0-6 0,1 4 1,-1-2-1,1-4 1,2 4 0,2-3 0,3-2-7,4-1 0,-5-3 0,7-3 1,0-1-9,-3-2 0,15-8 0,-6 5 0,4-1 9,7 2 1,-7-1-1,10 5 1,3-3 18,1 2 1,9 3 0,3 2-1,0 0 21,-1 0 0,8 0 0,-3 0 0,5 0-11,1 0 1,1 7 0,1 2 0,-2 0 10,1 0 1,6-1 0,3-3 0,1 2-3,-2-2 0,1-3 1,-5 0-1,3 3-17,-3 1 0,-4 1 0,-5-10 0,-3-1-19,-4-2 0,-2-10 0,-8 2 0,-3-6-7,-2-6 1,-9 0-1,2-7 1,-4-3-46,-3-2 0,-5-5 0,-7-1 0,-3-3-2,-7 2 1,-4-5-1,-3 4 1,-8 1 33,-8 2 0,-10 5 0,2 5 0,-9 5-32,-12 6 1,-11 5 0,-24 0 0,-14 6 53,-15 2 0,-30-6 0,-15 3 0</inkml:trace>
  <inkml:trace contextRef="#ctx0" brushRef="#br0" timeOffset="637">7100 848 7569,'-12'-9'-728,"3"6"1,9-8 715,0 4 0,0 7 29,0 0 0,2 2 1,3 12 11,2 2 0,0 1 0,-7 4 1,0-1-14,0 1 1,0 5 0,0 3 0,0 2 2,0 5 1,0 4-1,0 5 1,0 3-27,0-3 1,0 6 0,0 3-1,0 4 7,0 3 1,-7-8 0,0 1 0,2-1 3,3-1 1,-5 6 0,0-6 0,4 2 14,0 0 1,1-7 0,-3 5 0,-2-4-7,3-3 1,1-2 0,3-5 0,0-2-20,0-2 1,0-8 0,0 7 0,0-5-58,0-3 0,0-2 0,0-4-88,0 1 1,0-6-3,0 0 153,0-10 0,-9 14 0,-1-7 0</inkml:trace>
  <inkml:trace contextRef="#ctx0" brushRef="#br0" timeOffset="899">6615 2259 6317,'13'0'-240,"1"0"240,1 0 0,4 7 0,0 2 0,2 2 13,-1 5 1,1-5 0,-2 2-12,2 3 1,-1-4 0,-1-2-6,2-1 0,-1 5 0,1-7 0,-2-3-25,2-2 1,1 5 27,4 0 0,7 0 0,7-7 0</inkml:trace>
  <inkml:trace contextRef="#ctx0" brushRef="#br0" timeOffset="1061">7200 2280 7301,'13'-21'-254,"1"1"1,-10 7 182,3-1 0,-4 11 0,-3 3 54,0 12 1,-3 9 0,-4 5 0,-6 6-139,-5-1 1,-8 7 0,-2-5 154,4 5 0,-17 3 0,-2-1 0</inkml:trace>
  <inkml:trace contextRef="#ctx0" brushRef="#br0" timeOffset="2953">260 2683 7569,'0'-12'-1252,"0"-5"1418,0 3 1,2 5-104,5 2 0,-2 6 0,7 1-42,5 0 0,1 0-18,2 0 1,-1 8-1,0 6 19,-5 3 0,-6 4 1,-6-1-1,3 0 3,2 0 0,0 1 0,-7-2 0,0 2-8,0-1 0,0 1 0,0-2-4,0 2 1,2-4-1,3 0-16,0-5 7,2-7 0,0 2 1,2-14 7,3-6 1,-2-5 0,7-2-1,-4-1-80,2 2 1,4-2 0,1 1 47,0-1 0,-7 11 1,-1 1-1,-1 2-1,0 0 0,-4 0 23,6 7 0,-6 2 0,4 5 0,0 5 23,1-2 1,-5 9 0,5-5 0,5 1-16,0-2 0,4 5 0,-2-7 0,2 3 13,-1-1 1,1-6 0,-2 4 0,2-1 13,-1-6 0,-1-1 0,2-3 6,-1 0 1,-6 0 0,-1-3-50,2-4 1,-5-4 0,-1-7 0,-2 2-39,-1 2 0,1 2 0,-7-9 0,2 1-199,5-1 0,-5 2 0,5-2-255,-5 1 498,-2 0 0,-9 0 0,-2-1 0</inkml:trace>
  <inkml:trace contextRef="#ctx0" brushRef="#br0" timeOffset="3335">1309 2804 6184,'14'11'-198,"0"-4"198,1-5 0,3-2 172,2 0 1,0 0-124,0 0 1,-6-7 0,-4-1-30,0-4 1,-1 8 0,-5-6-45,3 1 0,-1-1 9,-6-11 1,0 8 49,0-1 0,-8 10 1,-6-3-3,-3 5 0,-4 2 0,1 0 0,0 2 36,0 5 1,-1 2 0,4 7 0,1-3-53,2 3 1,10-5 0,-3 2 0,5 4-48,2 0 0,0 4 1,2-2-1,5 0-8,6-7 1,8 5 0,5-8-1,10 1 38,9 6 0,6 2 0,10 3 0</inkml:trace>
  <inkml:trace contextRef="#ctx0" brushRef="#br0" timeOffset="3933">2338 2783 7327,'14'0'-651,"-1"0"0,-6 0 704,6 0 1,-6 0 59,6 0 0,1 7-57,6 0 0,-7 3 1,1-6 28,1 2 0,-3 10-76,1-2 1,-2-4 0,5 4-17,-3 2 1,-8-5 0,2 3 0,-3 0 27,3-4 0,-5 8-37,5-5 1,-3-4 0,0 1-58,3-1 122,0-7 0,-4 6-3,4-8 1,-5-8-1,6-6-51,1-4 1,-4-2-1,6 1 1,1-2 10,-2 1 1,2 6 0,3 0 0,-1 2-5,2 0 0,1-4 1,6 8-1,2-1-3,1-1 0,4 3 1,-6 7-1,3 0 1,-3 0 0,-1 0 0,-1 3 1,1 4-22,-3 7 1,5-4-1,-14 4 1,3 2-73,-2 1 1,-5 4 0,5-1 0,-3 1 18,-4-2 0,-3 1 0,-2 1 0,0-2 74,0 2 0,8-1 0,4 0 0</inkml:trace>
  <inkml:trace contextRef="#ctx0" brushRef="#br0" timeOffset="4595">3266 2965 7431,'20'-11'-1128,"0"4"1105,1 5 0,-1 2 0,0 0 0,0 0 31,1 0 0,-9 0 1,2 0-1,1 0 26,4 0 1,-2-2-1,-1-3 1,-2-2-23,1 3 1,4-4-72,0 1 1,-5-3-25,0 3 1,-10 3 64,2-9 1,-12 9 0,-7-6 6,-6 1 0,0 7 1,-2-4 70,1 4 0,-1 2 0,2 0 52,-2 0 0,8 0 0,2 2-77,2 4 1,3 5 0,6 10-14,0-1 0,2 1 0,4-2-12,8 1 0,3-6 0,4-3 0,1 0 3,6 0 0,-4-6 0,7 4 0,-2-2-15,-4-1 0,4 3 0,-2-4 0,-2 1-6,-3-1 0,-2-3 1,0-2-1,0 0 4,1 0 0,-1 0 1,0 0-1,-2-2 1,-4-5 1,3 3 0,-6-10 0,3 1 0,-1 1 1,-6-5-1,4 3-12,-1-4 1,-1-2 0,-6 1-24,4-2 0,-2 1 35,-12-1 0,-3 10 0,-9 3 1,3 1 1,3 0 0,-1 0 0,-5 7 9,-2 0 1,8 0-1,-1 2 47,-2 5 1,6 2 0,-2 6-1,3-1-32,4 2 0,3 2 0,2 3 0,2-4-22,5-3 0,-2 3 0,9-3 0,1 3-2,3 4 1,4-8-1,4-2 1,3 1-87,2-1 0,0-7 1,5 3-1,-5-3-261,-1 3 1,6-4 346,-3 4 0,5-5 0,3-2 0</inkml:trace>
  <inkml:trace contextRef="#ctx0" brushRef="#br0" timeOffset="5020">4577 2885 7569,'11'-9'-187,"-1"-3"1,-20 1 0,-2 5-1,-7 4 148,0 2 0,-9 0 0,-1 2 0,0 1-45,0 4 0,-1 7 1,6-5 84,-3 2 0,0 0 0,9 6 18,4-5 1,6 2-15,8 6 0,8-2 1,6-4-1,4-6-6,2 1 0,7-6 1,2 4-1,1-5-14,-1-2 1,4 0-1,-4 0 1,0-2-14,1-5 0,-3 2 1,-10-8-1,-1-3 21,-2-2 1,-9-4-1,0-2 1,0-6-14,2-2 1,-5 6-1,5-8 1,-5-1 5,-2-4 0,-2-1 0,-2-3 0,-3-2-41,2-1 0,-3-1 0,1 9 0,2 2 60,3 2 1,2 7 0,0-5-1,-2 6-20,-5 7 0,4 0 273,-3 5 1,3 7-214,3 7 0,0 9 0,0 14 0,0 4-17,0 6 1,3 5 0,1 3-1,5-1-51,3 1 0,-2 7 1,9 6-1,-2 4-54,6 3 77,2 9 0,3-8 0,5 9 0</inkml:trace>
  <inkml:trace contextRef="#ctx0" brushRef="#br0" timeOffset="5663">5667 2421 7569,'20'9'-1139,"-6"-7"1160,-2 4 1,-7-1 0,4 2 26,1 7 1,-6 3-1,7 4 1,-2-2 0,-5 2-1,-1-1 1,-1 3 0,3 1-40,2 3 1,-2-1-1,-2-5 1,1-1-32,3 0 1,0 7 0,-4 0 0,1-2 34,2-3 1,1-1-1,-7-2 1,0 2-158,0-1 1,7 1 0,0-2-102,-3 1 1,-1-6 244,-3 0 0,0-2 0,0 9 0</inkml:trace>
  <inkml:trace contextRef="#ctx0" brushRef="#br0" timeOffset="6222">5405 2804 7404,'20'0'-478,"-1"0"1,2 0 454,-1 0 0,1 7 1,-2-1-1,2-1 36,-1-3 0,7-2 0,0 0 1,-1 0-41,3 0 1,1 0-1,6 0 1,-2 0-29,2 0 1,-5 0 0,0 0-1,0 0-3,0 0 0,-5 0 0,0 0 0,-4 0 19,-1 0 0,-1 0 71,0 0 1,-7 0 0,-1-2 25,-3-5 142,-2 4 1,-9-5-154,-5 8 1,-5 0-12,-8 0 0,7 3 0,2 2-2,2 9 0,2 5 0,7 0-16,0 2 1,7-1-1,2 1 1,2-2-12,5 1 1,8-6 0,3-3 0,0 0 3,2 0 1,-5-6 0,8 2 0,-2-5 3,-6-2 0,-2 0 0,-1 0 1,-4-2-5,-3-5 0,4-5 0,-7-7-23,0-2 0,-1 1 1,-10 1-1,0-2-7,0 1 0,-10-1 0,-4 2 1,-5-2 0,-8 1 1,4 6 0,-6 3 0,0 0-1,-2 2 3,-1 0 1,-6 2-1,7 7-12,-1 0 27,-6 9 0,16 3 0,-8 7 0</inkml:trace>
  <inkml:trace contextRef="#ctx0" brushRef="#br0" timeOffset="7204">7563 2845 7569,'-12'-21'-153,"-5"1"31,3-1 0,4 11 0,-2 1 0,1 2 41,0 0 0,-3 0 0,-6 7 52,0 0 0,6 0 0,1 2 44,-3 5 0,0 5 0,1 7 27,1 2 1,10-1 0,-2 3-13,3 4 1,3 1 0,0 6-1,0-8 0,9-2 0,7-7 1,6-1-1,5-2 1,2-8-1,-2 5 1,6-2-12,5-4 1,10-3 0,-1-2-1,-2 0 1,-3 0-156,-2 0 1,-6-2 0,-2-3 54,-3-1 0,-2-9 1,-7 1-1,0-5 40,1 0 1,-4-8 0,-1-3 0,-5 1-18,-2 0 0,0-7 0,-4 3 0,2-5 44,-4-3 0,0 8 1,-3 2-1,2-2 87,5 2 0,-5 7 0,5-3 1,-5 4 18,-2 4 1,-7 5 0,-2 2 8,-1 4 1,3-6-83,-7 7 1,9 3 0,-2 11-13,5 7 1,2 3 0,0 4-1,0-2 12,0 2 0,0-1 0,0 3 0,0 1 2,0 3 0,0 1 1,0-2-1,0 3-14,0 2 1,0-4-1,0 5 1,0-3-28,0-5 1,0 1 0,0 0-29,0 1 1,7 1-22,0-6 69,0-2 0,-5-7 37,5-5 0,-2-14 0,5-7-39,-1-3 0,8-4 0,-7 1 1,4 1 5,0-2 1,-2 1-1,9 2 17,-1 4 1,-6-1 0,-2 8-1,2 0 1,-2-2 1,5 6 0,-3-2-26,4 2 1,0 6-1,-2 1 1,-6 4-42,0 4 1,6-5 0,-6 5 0,2 5-49,-5 1 0,2 2 0,-1 1 0,1-2-9,0 1 1,5 1 0,-6-2-372,4 2 472,-7-1 0,21 0 0,-3 0 0</inkml:trace>
  <inkml:trace contextRef="#ctx0" brushRef="#br0" timeOffset="7570">8794 2926 7569,'-14'-19'0,"3"3"0,-1 5-43,2 2 1,3 0 12,-7 2 0,7 5 124,-5-4 0,5 4 1,-5 4-341,4 4 0,1-2 0,7 10 92,0 2 1,-7 2-1,0 3 194,3-2 1,4 1 0,4 1 0,5-4-28,3-3 1,-6 4-1,8-7 1,2 2-3,1 1 0,4-10 0,-1 5 1,0-2-10,0 0 0,0 0 0,0-7 1,0 0-31,1 0 0,-4-2 0,-1-5 19,-2-7 1,-3-4-1,2-2 1,-6 0 5,-4-1 1,-6 2 0,-1-2 0,-5 3 2,-3 5 1,-1-5 0,-8 7 0,2-3-11,-2 1 1,1 9 0,0-3-41,0 4 1,0 3 0,0 0-96,0 0 1,-1 3-138,1 4 282,9 4 0,2 9 0,9 1 0</inkml:trace>
  <inkml:trace contextRef="#ctx0" brushRef="#br0" timeOffset="7949">9338 2864 7569,'0'-19'-489,"0"7"0,-2 1 1,-5 6 521,-6-1 1,2 2-1,-3 9 2,-1 9 1,6-2 0,0-1 0,2 0-5,1 0 0,-1 3 0,7 6 5,0 1 0,0-2 0,0 1 16,0 1 1,8-8 0,6-2 0,4-2-54,2-4 1,1-1-1,-2 1 1,2 1 1,-1-2 0,6-1 0,2-3 1,-4-3-39,-2-2 0,-1-5 1,-1-6-1,-2 3-35,-5-3 1,-4-2-1,-9-2 43,0 1 1,-2-2-1,-3 1 1,-3-1 10,-3 2 0,-10 5 1,-6 2-1,3 4-7,1 4 0,1 1 0,-2 3 0,-4 0-10,4 0 1,8 0 34,3 0 0,-1 8 0,-6 4 0</inkml:trace>
  <inkml:trace contextRef="#ctx0" brushRef="#br0" timeOffset="8327">9822 2723 7423,'14'-18'0,"-2"3"-677,-4 1 641,-1 9 0,-7-12 78,0 3 0,0 3-244,0-2 0,-2 8 181,-5-2 1,-4 7 31,-10 7 1,10-2-1,5 8 29,4 3 1,2 1 0,2 4-17,4-1 0,-1 0 0,8 0 1,4 1-1,0-2 0,4 2 1,-2-1-1,2 3-37,-1 4 1,-1-6 0,2 7-1,-1-8-22,1-6 1,-9 3-1,0-3 20,-3 3 10,-2-5 0,-16-3 0,-5-9 1,-3 0 2,-4 0 0,1 0 0,-1 0 0,2-2-21,-1-5 1,6 4 0,3-6-100,1 1 0,5 4 32,5-10 1,2 2 89,4-1 0,15-5 0,10 8 0</inkml:trace>
  <inkml:trace contextRef="#ctx0" brushRef="#br0" timeOffset="8647">10428 2905 7329,'21'0'-272,"-2"0"1,-5 0 0,-1-3-1,3-1 250,1-3 0,-3-1 1,0 3 78,1-2 0,-3-7 1,-1 6-50,-3-3 1,6 4-1,-7-7-51,-2-1 0,-5 3 39,-7-1 1,-5 2 0,-8-3 0,-3 7 20,-3 5 0,4 2 0,-6 0 1,6 0 20,3 0 0,-2 0 0,1 0 171,-1 0 0,4 9-159,3 5 0,5 3 0,11 4 6,5-1 0,5 1 0,7-4 0,2-1 0,-1-3 0,3-2 1,1 6-1,3-7-53,-2-1 0,4 5 0,0-5 1,2-1-227,5 2 0,-7-1 1,1-4 222,-1 1 0,-7 9 0,6-3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1.901"/>
    </inkml:context>
    <inkml:brush xml:id="br0">
      <inkml:brushProperty name="width" value="0.08571" units="cm"/>
      <inkml:brushProperty name="height" value="0.08571" units="cm"/>
    </inkml:brush>
  </inkml:definitions>
  <inkml:trace contextRef="#ctx0" brushRef="#br0">222 525 7569,'21'0'-183,"-2"0"1,-5 2 0,0 3-206,1 2 394,-6 9 0,7-12 48,-10 9 0,8-6 39,-7 6 0,8-8-11,-1 2 1,-5-14-1,0-4-81,-1 0 1,-5-8 0,4 7-6,-5-7 0,-2-2 0,-2 1 1,-3 0 8,-2-1 1,-6 2 0,4 0-1,-2 4-29,-4 1 0,-2 7 0,2-3 0,2 1 27,-4 4 0,0 3 0,-4 2 0,2 0 5,-2 0 0,8 9 0,-1 5 1,0 3 6,4 3 1,1 1 0,9-2 0,0 2 5,0-1 1,0 0-1,0 1 1,2-2-2,5-7 1,2 7 0,6-5 0,-1 1-46,1-2 1,4 2-1,0-5 1,2-1-154,-1 0 0,0 4-151,0-6 151,1 0 268,-11-7 1,-10 0 0,-12-3-48,-7-3 1,-1 3 0,-3-4 0,-1 6-4,-2 1 0,-5 0 1,7 0-1,-2 0 1,0 0 0,-3 6 0,3 1 1,2-3-13,0-1 0,12 4 0,0 2 0,3 1-6,4 6 0,3 2 0,2 3-6,0-2 0,0 2 1,2-1-1,5 0-13,7 0 0,10-2 0,5-3 1,2-3-88,5-3 1,2 0-1,3-5 1,-1 3-38,1-2 0,1-3 1,1-2-1,0 0-221,-5 0 0,2 0 341,1 0 0,4-9 0,-14-2 0</inkml:trace>
  <inkml:trace contextRef="#ctx0" brushRef="#br0" timeOffset="363">707 687 7494,'-9'-20'0,"-3"-1"-281,1 2 367,3 7 1,8-6-1,0 5-132,0-5 0,2 5 0,4 1 0,8 3 1,4 4 1,4 3 0,2 2-1,6 0 85,1 0 0,-6 0 1,4 0-1,-2 2-104,0 5 0,-3 5 1,-8 8-1,-3-2 50,3-5 0,-7 5 0,-2-4 1,-5 3 11,-2 4 0,0-1 0,0-1-8,0 2 0,0-7 1,0-1 25,0-9 1,0 3 0,-2-14-25,-5-7 0,5 4 0,-5-4 1,5-1 6,2-3 1,0-4 0,0-4 0,0 0-1,0 2 1,2-6 0,5 3 0,4 3-32,0 0 1,14 4 0,-5-1 0,2 4-53,1 3 1,4-1 0,-1 8-1,0 3-7,-4 1 0,1 3 1,-1 3-1,0 4 91,-4 5 0,-3-3 0,6 10 0,-1-9 0</inkml:trace>
  <inkml:trace contextRef="#ctx0" brushRef="#br0" timeOffset="1365">1413 586 6650,'19'-9'-25,"-5"7"0,0-5 54,1 5 1,4 2-1,0 0 1,2 0-7,-1 0 0,-1 0 0,2 0 0,-1 2-17,1 5 0,-2-3 0,2 9 16,-1 3 0,-2 3 1,-3 0-1,-3 2-59,-3-1 0,-2-6 1,-7-2 45,0 4 1,0 2 36,0 3 0,-2-10 114,-5-5 0,2-6-141,-9-6 1,11-5-1,-4-10 1,5 1-4,2-1 0,0 2 0,0-1 1,2-1-48,5 2 1,-4-9-1,11 1 1,5 3-70,5 1 0,-2 2 1,8 1-1,-4 0-11,1-1 0,6 9 0,-4 0 0,1 3 50,-1 4 0,4 3 1,-4 2-1,0 0 93,1 0 1,-2 0 0,-3 0 0,2 2-10,-2 5 1,-10-5 0,-4 8 0,1-3 24,-1 0 0,-7 8 0,5-2 45,0 5 0,-6-4 1,4 0 14,-5 1 1,-2 4 0,0 1-54,0 0 1,0 0 0,0 1-38,0-2 1,2 0 0,4-4-42,8-1 1,4-10-1,2 3 19,1-6 1,-2-1 0,1-1 3,1-6 1,-4 3-1,-3-10 1,-7-1-12,-5-4 1,-2 0 0,0-2-57,0 1 0,-2-7 0,-5 0 1,-7 3 70,-3 0 1,-4 6 0,1 2 0,1 4 36,-2-5 0,-6 6 1,0 0-1,2 2 59,3 5 0,2 1-111,0 3 0,2 3-84,5 4 0,4-3 45,9 9 0,0-6 0,2 4 36,5-1 1,3-5 0,11-5-3,-1 0 1,0-2 0,0-1 0,-1-7 46,-7-1 0,7-3 0,-5-6 0,1-2-15,-2-5 0,5 5 1,-4-7-1,3 1-19,4 2 1,-2-3 0,2 4-1,-1-2 31,1 3 1,1 2 0,3 1-1,2 1 37,-3-1 0,-8 4 0,-3 3-1,3 7 1,1 5-1,4 2-49,-1 0 0,-6 2 0,-1 5 1,0 9-2,-1 9 1,6-1 0,-7 9 0,2 1 12,1-2 1,-8 6 0,6-4 0,-3 4 11,-5 2 0,5 6 0,0 2 1,0-3 24,0-3 1,6 0 0,-3-2 0,2 1-34,-2-1 1,2-1 0,6 2 0,1-3-44,-2-5 0,9 4 1,1-10-1,2-3 8,5-1 0,2-3 1,2-2-1,1-5-1,-1-6 1,3 2 0,2-2 0,4-3-3,3-2 0,-7-4 0,3-4 0,-3-6-75,-4 1 0,1-7 1,-13 5-1,0-5-166,1-3 0,-5 2 0,-9-2 1,-6 1-630,-1 0 877,-2-9 0,-7-2 0,0-10 0</inkml:trace>
  <inkml:trace contextRef="#ctx0" brushRef="#br0" timeOffset="1518">4034 606 7594,'-11'-9'-631,"5"6"631,12-2 0,5 10 0,10 7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0.806"/>
    </inkml:context>
    <inkml:brush xml:id="br0">
      <inkml:brushProperty name="width" value="0.08571" units="cm"/>
      <inkml:brushProperty name="height" value="0.08571" units="cm"/>
    </inkml:brush>
  </inkml:definitions>
  <inkml:trace contextRef="#ctx0" brushRef="#br0">121 262 7336,'0'-20'-581,"0"-1"1,0 8 586,0 0 1,-7 6 26,0-6 1,-1 8-1,1 1 20,-6 8 1,3 1 0,2 8 0,1 3-2,0 1 0,-6 4 0,4-1 0,0 3-28,0 3 0,2-3 0,7 6 0,0-2-16,0 0 0,2 3 0,3-7 0,4 4 1,3-2 1,3-5 0,9-4 0,4-3-16,-4 3 1,5-7-1,1-3 1,-1-2-1,0 3 0,-3-4 0,-5 4 0,-1-5-13,1-2 0,-2-7 1,0-2-1,-4-3-1,-1-3 1,-3-3 0,4-2-1,-3-2 0,-3-6 0,-1 6 0,-3-6 0,2 1 7,-3 0 1,-1-7 0,-3 6 0,0-3 24,0 3 0,0 1 0,0 6 336,0 1-326,-10 1 1,-1 10-19,-9 9 0,9 9 0,2 10 0,3 1 1,-1 1 0,0 6 1,7 0-1,0 0-9,0 2 1,0-7 0,2 8 0,3-4 1,2 1 0,8 0 1,-2-7-1,5-1 2,3 2 1,1-7-1,3-4 1,4 2-5,2-1 0,-4-6 0,5 1 0,-1-4-64,0-2 1,-4 0-1,4-2 1,-1-2 42,-6-3 0,-5-9 0,-3 2 0,-2-1 12,1 1 1,-6-3 0,-2 3 0,-4-3 17,-3-3 0,0 6 0,0 1-14,0-3 1,-10 7-1,-3 1 90,-5-1 0,-3 6 9,2-4 0,8 7-38,4 7 0,5 5 0,2 8-22,0 0 0,9 0 0,4 0 1,7-3-21,6-3 1,0 3 0,5-5 0,0 2-43,0-1 1,3-9 0,6 3-1,1-2 4,-1 2 0,-2-5 1,-2 4-1,-5-4 9,-1-2 0,4-6 1,-7-3-1,-3 0 14,-1 0 0,-10-6 0,-2 1-24,-2-5 0,-2 0 1,-7-1 15,0 0 1,-7 6 0,-2 4-1,-2 0 38,-4 6 1,-4 2-1,0 2 56,-2 0 0,1 0-63,-1 0 0,11 2 1,3 5-6,5 7 0,4-4 0,3 3 0,4 1-27,1-4 1,4 6-1,6-6 1,3-2-58,3 1 1,-1 0-1,7-4 1,-3 2-51,-5-4 0,-1 0 0,-3-3 1,1 0-84,-2 0 1,-5 0 203,-1 0 0,-8-8 0,4-4 0</inkml:trace>
  <inkml:trace contextRef="#ctx0" brushRef="#br0" timeOffset="173">969 121 7431,'-39'-12'0,"5"-7"-139,7-3 1,12 11 0,4-10 233,1 4 0,6 7 1,11 3-255,7 5 1,5 2 0,10 0 0,9 0 21,7 0 1,12 2 0,-4 3 0,6 4-237,1 3 373,0-8 0,11 14 0,0-7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5.742"/>
    </inkml:context>
    <inkml:brush xml:id="br0">
      <inkml:brushProperty name="width" value="0.08571" units="cm"/>
      <inkml:brushProperty name="height" value="0.08571" units="cm"/>
    </inkml:brush>
  </inkml:definitions>
  <inkml:trace contextRef="#ctx0" brushRef="#br0">81 223 7569,'-12'9'0,"-5"-7"-166,3 5-494,5-5 675,-8-2 42,14 0 1,-6-9-47,9-4 0,0 1-71,0-1 0,2 2 0,3-5 0,4 5 21,2 2 1,2-5-1,7 6 1,1-1 28,-1-1 1,7-3 0,0 7 0,-3 1 47,-1 3 1,4 2-1,-1 0 1,0 0-30,-4 0 0,-4 2 0,-3 3-15,-1 1 0,-1 10 1,5-2-1,-3 3 1,-3 6 2,-3 4 0,0-5 0,-4 5 1,1-5-4,-2-2 0,6 1 1,-4-2-1,-1 2-17,-3-1 0,5 1-82,-1-2 77,1 2 21,-7-10 0,0-5 1,0-12 7,0-7 0,0-6 1,0 0-1,0-2 22,0 1 1,0-1 0,2 2 0,3-2 38,2 1 1,8 6 0,-4 2-1,3-2-22,-1 2 1,1 2-1,6 5 1,0-2-20,0 3 1,8 1 0,-2 3 0,1 0-22,3 0 1,-8 0-1,4 0 1,-3 3 0,-3 4 1,-1 4-1,-4 7 1,-4-2-22,-2-4 1,4 2 0,-6 6 0,-2 1 7,-3-2 0,-2-5 0,0 0 9,0 1 25,0 4 2,0 0 0,0-16 0,0-10-38,0-8 1,0-6 0,2 1-1,5-1-5,6 2 1,-2-2-1,3 1 1,1 0-12,4 0 0,0 6 1,2 4-51,-1 0 1,1 3 22,-2 7 0,0 3 1,-6 4-1,-4 5-12,0 7 0,-7-5 0,6-2 1,-1 5 15,0 0 0,9 4 1,-3-2-1,6 0 53,0-6 0,2 3 0,-1-9 0,3 0 0,3 1 0,-4-6 0,8 7 0</inkml:trace>
  <inkml:trace contextRef="#ctx0" brushRef="#br0" timeOffset="153">1614 283 7266,'-13'-2'-864,"-1"-2"1072,-2-3 1,8 3-347,1 11 1,5-3 0,2 9 131,0 3 0,0 1 1,0 4 5,0-1 0,9 1 0,1-2 0</inkml:trace>
  <inkml:trace contextRef="#ctx0" brushRef="#br0" timeOffset="303">1594 61 7569,'-9'-17'-877,"-5"3"560,6 5 0,-4 9 317,5 0 0,5 0 0,-7 0 0</inkml:trace>
  <inkml:trace contextRef="#ctx0" brushRef="#br0" timeOffset="764">1916 243 7434,'14'0'-248,"-1"0"1,3 2 142,3 5 1,-7-3-1,0 10 69,-3 1 0,4 4 1,-6 0-1,-3 2 48,-1-1 0,-1 1 1,3-2-1,2 2 0,-2-8-27,-5 1 73,0 0-58,0-4 0,0-10 0,0-13-8,0-5 0,0-2 0,0-3 1,0-1 4,0-3 1,7-1-1,3 9 1,1-2-5,4 1 0,-3 0 0,4 2 1,3 2 28,6 3 0,2 6 1,-7-4-1,1 2 4,-1 5 1,-1 2 0,2 2-18,-1 0 0,0 8 0,-2 6-22,-4 4 0,2 9 0,-10-1 1,0-1-57,4-2 1,-8-4 0,5 5 0,-5 0-68,-2 2 0,0 2 0,3-8 136,4 1 0,3 7 0,11 4 0</inkml:trace>
  <inkml:trace contextRef="#ctx0" brushRef="#br0" timeOffset="1655">2703 364 7569,'0'-11'-221,"0"2"1,2 9 113,5 0 1,-4 9 0,6 2 27,-1 0 1,-3 7 0,6-4-52,-2 4 1,-2-5 0,-7 1-282,0 2 411,0-8 0,0 10 0,0-7 0</inkml:trace>
  <inkml:trace contextRef="#ctx0" brushRef="#br0" timeOffset="1814">2764 102 7569,'-2'-27'-259,"-5"0"-509,5 0 218,-17 16 550,9 2 0,-11 9 0,1 0 0</inkml:trace>
  <inkml:trace contextRef="#ctx0" brushRef="#br0" timeOffset="2460">3087 304 7372,'2'-12'-827,"5"5"846,6 5 0,-2 2 0,3 0 0,1 2-30,4 5 0,-6 2 0,-2 6 0,0-3-19,1-3 0,-7 7 1,3-3 24,1 6 1,-7 0-1,5 2-2,-5-1 0,-2-6 3,0-2 1,0-5-12,0 7 0,3-12-9,4-2 1,-6-9-1,8-10 5,0-2 0,-4-6 0,9 1 1,-2 0 56,0 4 1,5 4 0,-3 3-1,2 1-13,-3-2 0,6 8 1,-7 1-1,7 2 42,0-2 1,2 5-1,-1-5-36,1 5 1,-2 11 0,0 5-57,-7 3 0,5 4 0,-10-2 0,-1 2 9,3-1 1,-7 1 0,7-2-20,0 2 1,-6-1 21,4 1 0,-5-9 29,-2 2 0,2-9 0,4 2 1,-4-14-1,5-7-43,-4-3 1,3-4 0,4 1 0,-2-1 16,1 2 1,7-2 0,-3 4 0,5 0 0,2 3-1,1 2 9,-2 0 87,-7 3 1,7 9-91,-7 0 0,4 9 0,-1 5-78,-1 3 0,-9 4 0,2-1 0,-5 1 3,-2-2 1,6 2-1,3-4 1,0 0-109,1-5 187,5 2 0,5 6 0,12 1 0</inkml:trace>
  <inkml:trace contextRef="#ctx0" brushRef="#br0" timeOffset="2651">4357 385 7569,'0'-12'-267,"0"3"1,0 11-1,0 5 1,0 7 227,0 3 1,0 4 0,0-1-26,0 1 1,0-9 0,0 2-39,0 1 1,3 1 0,1 1 101,3-5 0,0-7 0,-7 4 0</inkml:trace>
  <inkml:trace contextRef="#ctx0" brushRef="#br0" timeOffset="2792">4317 142 7413,'-10'-20'-1112,"-2"2"809,5 5 303,5 13 0,2 11 0,11 9 0</inkml:trace>
  <inkml:trace contextRef="#ctx0" brushRef="#br0" timeOffset="3255">4600 182 7160,'7'-13'0,"1"2"29,4 2 1,1 0 0,7 4-86,1-1 0,-2-1 0,2 7 0,-1 0 22,1 0 1,-2 0 0,2 3 0,-1 0 18,-1 4 1,-5 2 0,-2-2-2,-3 7 1,4-4 0,-6 4-1,-3 1 1,-1 4 13,-3 1 1,-3 0 0,-1 0 0,-6 1 0,0-2 0,-2 2 0,-4-1 0,6 1-11,1-2 1,-1 2 0,6-1-18,-3 1 1,1-2 51,6 1 1,1-2-1,6-1 1,7-7 11,3-1 0,4 5 1,-1-6-1,1 4-13,-2 4 1,2 1 0,-1 4 0,-2-1-28,-5 0 0,3 7 1,-9 0-1,-2-2 0,-3-3 1,-4-8 0,-5-1 0,-7 0 38,-4-1 0,-2-4 0,0-6 1,-3 3-15,-4 2 1,3 0 0,-7-7-1,-1 0-33,0 0 0,6-7 0,-5 0 0,2 0-79,3-1 1,4 6-1,2-5 1,0 2-199,-1-2 0,8 3-78,0-9 368,8-1 0,-4-6 0,9 0 0</inkml:trace>
  <inkml:trace contextRef="#ctx0" brushRef="#br0" timeOffset="3837">5165 404 7371,'9'-19'-1247,"-4"-2"1238,7 1 0,2 6 1,6 3-1,1 3 23,-2 3 1,-5-4 0,-2 0 0,-2 0-65,2 0 1,-8 0-1,6 4 495,-2-2-383,-6-8 1,-2 11-136,-13-10 1,-5 9 0,-2-2 72,-1 6 0,9 1 8,-2 0 0,7 1 0,-5 6 36,4 7 1,1 4-1,7 2-13,0 0 1,7 3-1,1 1 1,2 3-28,-1-2 1,7-10-1,-3-1 1,5 2-8,2 2 0,1-4 0,1-4 0,2-1 7,3-4 0,0-3 1,-7-2-1,0 0-11,0 0 0,1-2 0,-1-3 0,-2-4 5,-5-1 0,5-4 1,-4-6-1,3-1-4,4 2 0,-1-2 0,-1 1 0,2-1-1,-1 2 0,-6 0 1,0 7-1,-2 2 6,0 1 1,6 7 17,-5-5 1,6 5-1,0 2 1,2 0 8,-1 0 0,-6 6 0,-2 4 0,2 1-22,-2 4 0,3 4 0,-8 0-4,-3 2 0,5-1 0,-2 1 23,-2-2 0,-5-5 0,-7-2 10,-7-4 0,-3-1 0,-6-7 1,-1 0-23,-4 0 1,1 0 0,8-3 0,-2-1 19,1-3 1,2-8 0,3 1-32,1-3 0,9-4 0,-4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120 79 6216,'-10'2'-11,"3"5"0,7-5 0,7 5 14,5-4 1,7-3 0,0 0-5,2 0 0,-7 0 0,-4-3-20,0-4 0,-1-2 0,-4-6 0,0 1 1,0 3 0,-12-2 26,-6 6 1,-5 5 0,-2 2-1,-1 0 36,2 0 0,-2 0 0,1 2 0,1 3-16,-2 2 0,4 8 1,1-1-18,2 3 1,9 4 0,-1-2 0,4 2-10,2-1 0,2-2 0,4-3 0,6-1-14,-1 1 0,6-6 0,-3 0 1,5-2-23,0 0 0,8-1 0,-22-6 30</inkml:trace>
  <inkml:trace contextRef="#ctx0" brushRef="#br0" timeOffset="377">383 160 7569,'-7'-14'-746,"0"1"478,0 9 1,5-8 276,-5 5 0,5-3 51,-4-11 1,4 8-70,2-1 1,2 3 0,4-2 9,8 6 0,4 3 0,2-1 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5.707"/>
    </inkml:context>
    <inkml:brush xml:id="br0">
      <inkml:brushProperty name="width" value="0.08571" units="cm"/>
      <inkml:brushProperty name="height" value="0.08571" units="cm"/>
    </inkml:brush>
  </inkml:definitions>
  <inkml:trace contextRef="#ctx0" brushRef="#br0">18 60 5948,'-11'-8'-17,"4"-1"0,14-5 13,7 7 1,-4 5 0,4 0 0,2-2 2,1-3 1,4 0 0,-1 7-1,-1 0 15,2 0 0,1 0 0,4 0 0,0 0-1,-2 0 1,-1 0 0,-3 0 0,1 2-6,-2 5 1,-5-2 0,-1 5 0,1 2 4,-3-1 1,4-4-1,-5 4 1,-1 0-4,0 1 1,-3 0 0,-6 9-11,0-1 0,-1 1 0,-6-2 5,-7 2 1,-3-1-1,-4 0-2,1 0 0,2-6 0,2-4 0,5 2-6,2-1 1,-7-4 0,3 4 0,-5 0-2,-2 1 0,-1 0 0,2 7 0,-2-4-9,1-1 0,-1 0 1,4 5-1,1 0-14,3-7 1,6 5 0,-4-8 14,2 1 0,3-3 21,6 7-1,0-9 0,8 4 0,6-9-5,4 0 1,-5 0 0,1 0 0,1 0-2,3 0 0,2 0 1,1 0-1,1 0-3,5 0 1,-5 0 0,5 0 0,-2 0 20,2 0 0,-5-7 0,8 0 0,-4 2-10,1 3 1,-1 2-1,-5 0 1,-1 0 35,0 0 1,0-2 0,1-3-9,-2-2 0,2 1-53,-1 6 1,-6 0-145,-2 0 1,-5 0-16,7 0 174,-9 0 0,3 9 0,-8 2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07.90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brush xml:id="br2">
      <inkml:brushProperty name="width" value="0.08571" units="cm"/>
      <inkml:brushProperty name="height" value="0.08571" units="cm"/>
      <inkml:brushProperty name="color" value="#008C3A"/>
    </inkml:brush>
  </inkml:definitions>
  <inkml:trace contextRef="#ctx0" brushRef="#br0">7344 11208 6828,'9'-11'-306,"-7"2"1</inkml:trace>
  <inkml:trace contextRef="#ctx0" brushRef="#br0" timeOffset="1">7542 11188 6975,'3'2'3,"18"9"15,-4 2 0,-1 1-52</inkml:trace>
  <inkml:trace contextRef="#ctx0" brushRef="#br0" timeOffset="-1">7873 11188 6769,'-4'20'-174,"-2"0"3</inkml:trace>
  <inkml:trace contextRef="#ctx0" brushRef="#br1" timeOffset="-182136.3597">928 181 5939,'0'20'0</inkml:trace>
  <inkml:trace contextRef="#ctx0" brushRef="#br1" timeOffset="-182136.3597">1290 20 8137,'-8'-11'-665,"6"2"0,-7 18 1,9 4 585,0 5 0,-2-5 65,-5 1 1,4 0 0,-4 5 0,4 2 59,-4-1 1,5 1 0,-5-2 0,4 3-8,3 6 0,-2-4 0,-3 10 0,-1-1-13,2-2 1,2 15 0,2-6 0,0 3 0,0-1 0,0-1 0,0 2 0,0 2-28,0 1 0,0 10 0,2-2 0,2 5 16,2 1 1,1 3 0,-4 2 0,1 2 8,3-3 0,0 6 1,-7 3-1,0 1-8,0 2 1,0 13 0,0-6 0,0 5-12,0 1 1,0 5-1,0-5 1,0 4 1,0 3 1,0 1-1,0-2 1,0 0 1,0 1 1,0 3 0,0 2-1,0-1-20,0 2 0,0-1 0,0-1 0,-2 3 32,-5 5 1,5-5 0,-8 7 0,3-3-22,1 1 1,-7 2-1,4-3 1,-1 5 2,2 0 1,1-50-1,0 0 1,3-2-1,-1-1 1,1 1-1,-1 1-3,1 1 0,0 2 0,-4-1 0,0 1 0,2-2 1,0 2-1,0-1 0,2 1 2,0-1 0,1 0 0,-2 3 0,1 1 0,-1-1 0,0-1 0,1 1 0,-1 1-57,2-3 1,-2-1 0,-2 3 0,0 1-1,2-1 1,1 0 0,-1 1 0,2 1 74,-2-1 0,0 0 0,1-4 0,-1 2 0,3 2 0,0 0 0,-2 1 0,1 0 20,0 2 0,1 0 1,1 1-1,1-1 0,-1 1 1,2-1-1,-1 1 0,0-1-9,-1 1 1,2 0-1,1 3 1,2 0 0,0 0-1,1 0 1,0 0 0,-1 0-37,1 1 0,-1 0 1,0-2-1,-2-1 1,1 6-1,-3-1 1,2 1-1,0-1-18,2-1 0,-1 0 1,1 4-1,-1 0 1,-3-3-1,0 2 0,0 2 1,0 0 10,0-1 0,0 1 0,0 5 0,0-2 0,-1-5 0,0-1 0,-2 2 0,1-15 1</inkml:trace>
  <inkml:trace contextRef="#ctx0" brushRef="#br1" timeOffset="-3">2069 10894 5603,'49'0'15,"33"0"11,0 0-1,33-1 1,1 2-1,-39-1 0,2 0 1,-2 1-19,1 2 1,-1-1 0,1 0 0,2-1 0,1-1 0,0 2 0,0 0 0,-1 0 0,-1 1 0,0-2 0,-1 0 0,1-1 10,34 0 0,0 0 1,-34 0-1,1 0 1,-2 0-1,33 0 1,-2 0-1,4 0 1,0 0-6,-1 0 0,0 0 0,-31 0 0,1 0 0,-2 0 0,30 1 0,-3 0 0,2 1 1,-1 1-26,0-1 1,0 3 0,6 0 0,-1 2-1,-4-2 1,1 0 0,-3-1 0,-1 1-29,0-2 1,-1 3-1,-2 1 1,0 1 0,-3-2-1,-86-5 34</inkml:trace>
  <inkml:trace contextRef="#ctx0" brushRef="#br1" timeOffset="5352">8364 11071 5027,'8'0'-6,"56"2"-31,-3-1 1,0 1 0,-2-2 0,-1 0 0,46 0-1,-1 0 152,-3 0 0,-30 0-43</inkml:trace>
  <inkml:trace contextRef="#ctx0" brushRef="#br1" timeOffset="3267">10745 11095 8267,'34'2'21,"4"5"3,-7-4 0,0 4 0,-2-5-54,-5-2 1,7 0 0,-5 2-1,-2 2-166,-1 3 1,-3 0-1,1-7-26,-1 0 0,-2 2 0,-3 3-157,-1 1 192,-9 1 0,1-7 0,-12 0 187,-8 0 0,-13 0 0,-4 0 0</inkml:trace>
  <inkml:trace contextRef="#ctx0" brushRef="#br1" timeOffset="-182136.3597">10956 10793 8355,'0'9'-627,"0"-9"1,-7-3 488,0-10 30,0 9 0,4-5 220,-2 9-111,2 0 0,-4 0-38,14 0 0,4 2 0,10 3 24,-2 1 0,2 7 0,1-3 0,3 0 18,2 6 0,0 3 0,-4 0 0,1 2-8,2-1 0,1-1 0,-6 2 0,-4 1-7,-3 6 0,2-6 0,-10 4 1,1-2 9,2-5 1,-7 2-1,5-1 1,-4 0-12,-3 0 1,0 0 0,0 0 48,0 0 0,0 1 0,-3-4 0,-4-1 5,-6-2 1,-7 1 0,-7 11 0,-7 3-88,-4 2 0,-11 2 0,-8 8 0,-7 1 44,-10 6 0,-5 3 0,-2 10 0</inkml:trace>
  <inkml:trace contextRef="#ctx0" brushRef="#br1" timeOffset="-182136.3597">262 11117 8458,'-11'-9'-1297,"1"7"1361,10-8 1,-2 10 15,-4 0-430,4 0 301,-16 0 1,6 3 59,-8 4 1,7-5 14,0 5 1,8-3 0,-4 0-3,0 3 1,6 2-62,-4-2 1,6-2 0,-1 5-1,-3 2-69,-2-1 0,1 2 63,6 8 0,-7-8 35,0 0 1,1 1 92,6 6 1,0 0-74,0 0 1,6 1 0,3-1 10,2 0 1,-6-7 0,2 1 26,-5 2 0,4 1-11,1 4 0,0-8 0,-5-2 0,3 1 2,2-2 1,6-3 0,-4 7-40,2 1 1,0-3-1,5-1 1,-2-3-1,1-3 0,-4 4 1,3-2-1,1-2 20,4-3 1,-2 0 0,-1 3 0,-3 1 48,3-2 0,3-1-64,0-3 0,2-7-65,-1 1 1,-1-8 45,2 7 1,-7-8-21,-1 1 1,-9 3 115,3-2 0,-2-1-37,2-7 1,-5 2-25,4-1 0,-4-1 1,0 2-12,5-2 0,-2 1-44,9 0 1,-11 0 72,4-1 1,-4 8 125,-3 0 1,-3-1-74,-4-6 0,4-1-32,-11 2 0,9-2 0,-2 1-91,5 1 1,2 5 0,0 0 0,0-1 29,0-4 0,0 7 0,-2-2 83,-4-2 0,1-2-69,-8-3 1,6 9-32,-6-2 0,-1 2 11,-7 0 1,9 0-39,-2 5 0,1 5 42,-8-5 1,2 3-1,-2 0-1,1-3 0,6 0 1,0 7-47,-1 0 0,-1 2 1,1 3-1,1 4-61,-2 2 0,-1-5 0,-4 8 0,1-1 4,0-1 0,0 6 0,0-8 0,0 4-21,0 0 1,1-8-1,4 6 1,4-1 125,2 1 0,-8 0 0,7 9 0</inkml:trace>
  <inkml:trace contextRef="#ctx0" brushRef="#br1" timeOffset="-182136.3597">1271 163 7241,'-19'1'0,"4"4"0,1 2 0,8 0-572,-7-7 0,8-3 588,-2-4 1,14-2-1,7-6-41,3 1 0,-3 7-3,-1-5 25,-8 7 1,2-4-1,-12 11 45,-2 5 0,-1-5 123,1 5-147,5-5 1,2-2-5,12 0 1,0 0 8,2 0 1,-10 3-4,3 3 0,-6-2 1,2 8-18,4-3 0,-5-1 0,7-3 10,0 2 1,-4 2-1,8-5 2,3 3 0,-4 1 0,0-3-7,4 2 0,2 7 0,0-5 0,-3-1 5,-1 1 1,-2 8-1,3-7 1,-4 4-7,-2 0 1,7-4 0,-5 6 0,3-2-1,-1 1 1,-2-3-1,5-1 1,-3 0-3,3 0 1,-1-4-1,1 4 1,-2 0 0,1 1 0,4-1 0,0 4 0,2-3-8,-1-3 1,-6 4 0,-2-4 0,5 0 26,1 0 1,2 0 3,-1-3 0,2-3 1,-1 6 5,1 0 0,-8-6-20,0 2 1,-8 0-18,2 2 0,-3-5-7,3 5 1,-6-2-1,9-1 192,-1 2-124,-7 1 0,5-7-28,-14 0-364,5 0-2,-7 0 1,6 0 334,-4 0 0,6 0 0,-8 0 0</inkml:trace>
  <inkml:trace contextRef="#ctx0" brushRef="#br2" timeOffset="-182136.3597">4741 9382 6440,'12'20'-37,"-4"-2"0,-1-3 0,2-1 0,3 0 79,3-4 0,-4 7-21,3-11 1,-1 3 0,8-5 0,-2 3 18,2-2 0,-1-3 0,0-2 0,0 0-15,0 0 1,1-2-1,-2-3 1,2-4-15,-1-2 1,-2 5 0,-3-8 0,-1 1-12,2 1 1,-5-6-1,0 5 1,-2-5-9,-4-2 0,3 6 0,-1 0 0,-2-1 1,-3-3 1,-2-2-1,0-1 1,-2 4 22,-5 3 1,4-3 0,-2 3 0,0-2-7,-2 3 0,2-5 79,-8 5-100,8 4-23,-3 0 1,8 11 0,0 5 23,0 7 1,7-4 0,1 4 0,1 1-1,0 3 1,6 2-1,-3 1 12,-1-2 0,7 2 0,-4-1 1,3 1 25,4-2 0,-4 2 0,-1 1 0,-2 2-21,1 4 0,4 1 1,-2-5-1,-1 6-3,-2 1 0,-11-4 0,7 4 0,-3 0 17,0 1 0,0-5 1,-7 4-1,0-2 19,0-3 0,-7-4 0,-3-3 0,-1 2-22,-4-1 0,-4 1 1,0-4-1,-2-1 3,1-2 0,-1-11 1,2 4-1,0-2 13,7 2 1,-7-5-1,6 3 1,-3-10-15,2-9 1,4-3 0,5-4 0,-2 2-49,3-2 0,1-1 0,3-2 0,0-6-61,0-2 0,3 8 0,1-3 0,6 4-50,0 4 1,2 5 0,4 2 0,-4 2 35,5-2 1,0 8 102,4-3 0,8 5 0,2 2 0</inkml:trace>
  <inkml:trace contextRef="#ctx0" brushRef="#br2" timeOffset="-182136.3597">5649 9886 7968,'0'11'-1757,"3"-1"1827,4-10 1,3 0 5,11 0 1,-9 0 0,0-3-3,-3-4 1,-2-4-1,-7-9 1,0-1 0,0 2 141,0-2-241,0 1 0,0 1 0,0-2 4,0 1 0,0-1 0,-2 2 20,-5-2 1,5 8-20,-5-1 0,2 10-31,-2-3 39,5 5 1,-6 11 14,8 5 1,6 3 0,0 4 0,1-4-6,3-3 1,-6 1 0,7-6 0,0 0-15,1 1 1,2 2-1,5-5-49,1-2 0,1-3 1,-2-2-489,2 0 553,-1 0 0,1-9 0,-2-1 0</inkml:trace>
  <inkml:trace contextRef="#ctx0" brushRef="#br2" timeOffset="-182136.3597">5468 9382 8032,'-21'0'-960,"10"-2"1,3-3 1299,-2-2-229,8-9 0,-7 13-111,9-11 1,9 9-199,5-2 0,3 5 198,4 2 0,8 0 0,2 0 0</inkml:trace>
  <inkml:trace contextRef="#ctx0" brushRef="#br2" timeOffset="-182136.3597">6153 8999 7198,'7'-14'-282,"0"1"0,2 8 303,-2-2 1,-3 5 0,7 0 48,-2-5 1,1 5-75,-3-5 0,-6 3 0,8 0-154,0-3 1,3 0-75,7 7 1,2 0 231,-1 0 0,1 0 0,-2 0 0</inkml:trace>
  <inkml:trace contextRef="#ctx0" brushRef="#br2" timeOffset="-182136.3597">6336 9099 8355,'-3'19'-229,"-4"-7"259,5-2 0,-10-10-845,6 0 494,3 0 0,3-7 1,14 0 140,5 3 1,-7-5-1,2 0 180,1-3 0,4-1 0,0-7 0</inkml:trace>
  <inkml:trace contextRef="#ctx0" brushRef="#br2" timeOffset="-1874">6860 8333 8355,'10'0'-679,"2"0"0,-7-2 0,4-3 674,1-2 0,-3 0 1,5 10-1,-1 1 49,0 3 1,0 8 0,5-1 0,-3 6 52,3 8 0,-5 0 0,3 11 0,-1-1-34,-2 4 1,5 3 0,-7-3-1,3 3-54,-11-40-9</inkml:trace>
  <inkml:trace contextRef="#ctx0" brushRef="#br2" timeOffset="-1875">6768 8687 7397,'-3'-12'-119,"-8"-10"-96,0-2-1,2-4 365,0 4 1,2 0 0,7-2-343,0 0 0,2-1 1,3 6-1,2 2 207,-3-2 0,8 8 0,-2-1 1,4 1 53,0 2 0,-8-5 1,8 7-1,2 1-52,1-2 0,-3-3 0,-1 6 0,3 1 12,3-3 0,0 6 0,1-4 0,1 5-48,-2 2 0,-5 0 0,0 0 0,1 0-10,3 0 0,2 0 1,-1 2-17,-7 5 0,4 5 0,-9 7 26,-2 2 0,3-8 0,-1 1 0,-2 1-2,-3 3 0,-2-4 0,0-1-14,0 3 1,-2-1 0,-3 1 0,-3-4-7,-4-4 1,5 6 45,-6-7 2,0 9 1,1-16 6,5 0 1,14 0 0,5-9-1,1 2 6,0 0 0,1-7 0,6 8 0,1 1 8,-2 3 0,1 2 0,1 0 0,-2 0-10,2 0 0,-1 0 0,1 0 16,-2 0 0,0 9-80,-6 4 1,3 6 61,-9 0 0,-10 2 1,-11-1-16,-3 0 1,-4-7-1,2-1 1,-2-1-12,1 0 1,-1-7 0,2 3 0,-2-2-114,1 2 0,1-5-166,-2 5 290,9-6 0,4-9 0,8-3 0</inkml:trace>
  <inkml:trace contextRef="#ctx0" brushRef="#br2" timeOffset="-182136.3597">7505 8434 7827,'11'0'-386,"-1"0"1,-13 0-1,-1 2 1,-3 5 447,2 6 1,-3-2-1,1 3-28,2 1 1,3 4-1,2 0-3,0 2 1,2-1-35,5 0 0,4-9 0,10-4 4,-2-5 0,-5-2 0,-2-2 0,-2-3-7,2-2 0,-8-8 0,5 4 0,-2-3 7,-1 1 1,1-1 0,-7-5 0,0-2 0,0 1 1,-2-1-22,-5 2 1,-4 0-1,-9 7-67,0 5 1,-1 4 0,2 3-58,-2 0 1,8 0 142,-1 0 0,1 10 0,-7 0 0</inkml:trace>
  <inkml:trace contextRef="#ctx0" brushRef="#br2" timeOffset="-182136.3597">8110 8110 5957,'-20'0'13,"0"0"1,7 0 0,-1 0 105,-1 0 25,6 0-78,0 0 0,11 0-38,5 0 1,4-5-1,9-2 1,0 0-24,0-3 1,0 6 0,1-7 0,1 0-15,6-1 0,-6 5 0,6-3 0,-1-2 2,1 1 0,1 0 1,-5-2-1,4 3-14,-4 1 1,-5 6-1,-2-9 1,-3 3-271,1 4 291,-6 3 0,0 2 0,-9-8 0,0-4 0</inkml:trace>
  <inkml:trace contextRef="#ctx0" brushRef="#br2" timeOffset="-182136.3597">8070 7888 8355,'11'-10'-2276,"-2"-1"2441,-9 4 0,3 4-212,4-4 0,-3 5 91,9 2 0,-1 9 0,3 5-22,-2 3 0,-6 7 0,7 0 0,-1 2-21,-1 0 1,5-4-1,-6-1 1,3-2-59,-1 2 0,1 6 0,4-1 1,-3-3-119,-1-8 1,-1 4 174,8-7 0,-2 7 0,2 1 0</inkml:trace>
  <inkml:trace contextRef="#ctx0" brushRef="#br2" timeOffset="1197">8817 7344 8355,'20'-9'-2030,"-9"5"2748,-4-9-917,-4 8 1,-1-4 201,4 9 0,3 2 0,7 5 1,-6 6 30,0 5 0,-1 2 1,-4 3-1,4 4-19,1 6 0,-3 5 1,7 3-1,-1-1-2,-2 1 0,8 6 1,-7-1-1,7 2-37,1 1 1,-2-6 2</inkml:trace>
  <inkml:trace contextRef="#ctx0" brushRef="#br2" timeOffset="-182136.3597">8937 7728 8355,'-33'-34'0,"2"2"-145,2 3 1,-2-4 76,10 6 1,-8-6 0,13 3-1,3 1 1,1 0 0,8 5-109,1 0 1,6 0-1,4 0 1,7 3 113,3 4 1,6-6 0,4 9-1,4-1 89,0 1 1,7-1-1,-4 6 1,4 0-4,2-1 1,-2-2 0,-2 5 0,-2 2-10,1 3 1,-5 2 0,-3 0 0,-5 2-31,-1 5 1,-2-2-1,0 7 1,-6 4-41,-6 2 0,-5 3 0,-2-2 0,0 2 42,0-1 1,-9 0 0,-4 0-1,-6 1-7,0-2 0,-4 2 0,-2-1 0,-1-2-4,0-5 0,4 3 0,3-9 35,-2-2 0,7-3 0,1-2 0,9-2 0,-1-3-9,10-2 1,-1-9 0,9 6 0,3-2 7,3 5 0,0-2 0,0 1 0,-4-1 17,-1-1 1,-1 3-1,7 7-11,0 0 1,1 0-1,-2 0-25,2 0 0,-1 0 1,1 3 12,-2 4 0,2 4 1,-4 9-15,-3 1 0,-4-9 0,-10 2 21,0 1 1,-3 1 0,-1 1 0,-6-7 29,-1-1 0,-2 5 1,-8-5-1,2-1-71,-2 2 0,-6 4 0,1-9 0,-2 0-91,-1-3 0,7 1 0,-6 1 0,6 3-44,3-2 165,7-3 0,-6-11 0,7-3 0</inkml:trace>
  <inkml:trace contextRef="#ctx0" brushRef="#br2" timeOffset="-182136.3597">9644 7425 6204,'0'-11'259,"0"1"1,0 8-181,0-5-90,0 6 1,0-6-7,0 14 0,0-3 0,0 9 33,0 4 0,0 0 1,0 4 8,0-2 1,3 2-1,0-1-5,4-1 1,0-5-1,-5 0-16,5 1 1,-4 4 0,6-2 0,-3-1-14,0-2 0,8-8 1,-4 8-18,0 2 0,-5-6 1,2 4 0,-5 2 0,-2-5-71,0 3 0,0-8-359,0 7 455,-9-8 0,-2 13 0,-10-7 0</inkml:trace>
  <inkml:trace contextRef="#ctx0" brushRef="#br2" timeOffset="-182136.3597">9826 6941 8029,'-14'0'-899,"1"0"0,9-2 989,-3-5 0,4 2-45,3-8 0,0 6 0,0-6-5,0-3 1,0 4 0,3 2-53,4 1 1,-5-1-1,6 6 1,-1-4-12,0-4 0,9 7 1,-3-1 14,5 3 1,2 3 0,1 0-23,-2 0 1,2 0-1,-4 3 22,-3 3 0,4-1 1,-7 9-16,1 1 1,3 3-1,-8 2 18,-3 1 1,-1-2 0,-3 2 3,0-1 1,0 0 0,-3 0 3,-4 0 0,3-6-5,-9 0 1,6-10-2,-7 2 0,10-6 6,-2-6 1,3-5 0,3-10-6,0 1 1,0 0 0,3 0-4,3 0 1,-4-1 0,5 2-1,-3-2 13,3 1 1,-4 7 0,4-1 41,-6-1 1,-1 3-11,0-2 17,0 2-36,0 0 42,0 3 1,0 11 66,0 5 0,0 5-108,0 7 0,7 2 0,2-4 0,0-1-25,0-3 1,6 1 0,-3 7 31,0-2 0,5 0 1,-6-4-1,2-1-22,1 1-7,0 3 0,5 2 0,2 1 0</inkml:trace>
  <inkml:trace contextRef="#ctx0" brushRef="#br2" timeOffset="-182136.3597">10572 7283 7706,'2'12'-1680,"5"-5"1735,-4 4 0,5-6 99,-8 8 136,0-9-158,0 5 1,0-18-94,0-5 1,0 4 0,0-4-30,0-2 0,0-1 0,0-4 0,0 1 1,0 0 1,0 0 12,0 0 0,2 2 1,3 3-17,2 1-99,-1 9 86,-6-4 1,0 18-1,0 5 3,0 3 0,0 4 1,3-1-19,4 0 1,-3-7 0,9 1-72,3 1 0,2-3 0,2-1-79,0-2 0,8-3 0,-2-6 170,-1 0 0,6 0 0,1 0 0</inkml:trace>
  <inkml:trace contextRef="#ctx0" brushRef="#br2" timeOffset="-182136.3597">10370 6840 8355,'0'-20'-475,"0"8"0,-2-4 536,-4 10-415,3 0 345,-6 6 1,9 9 8,0 4 0,9 5 0,2 2 0</inkml:trace>
  <inkml:trace contextRef="#ctx0" brushRef="#br2" timeOffset="-182136.3597">10269 6961 8027,'14'0'-2043,"-1"0"2054,-8 0 162,4 0 28,-9 0-147,0 0-61,9 0-80,-7 0 69,6 0 0,-5 0 45,4 0 13,-5 0-27,7 0 0,-9-2-1,0-5 0,0 2 0,-2-5 39,-5 0 15,5 3-65,-16 7 7,16 0 0,-7 3-1,9 4 1,0-3-8,0 9 0,0-6-3,0 7 1,9-10-1,4 3 17,-4-5 0,0-4 62,-9-5 1,0 3-17,0-10 1,-2 9 0,-3-3-156,-2-1-244,0 7 220,7-8 0,0 13 1,0 4-25,0 5 143,0-2 0,10 8 0,1-7 0</inkml:trace>
  <inkml:trace contextRef="#ctx0" brushRef="#br1" timeOffset="-182136.3597">1091 10047 7265,'0'-19'-259,"0"-2"1,-3 7 0,-1 1 0,-3-3 297,2-1 0,0 5 0,2 3-104,-4 0 0,0 5 115,7-9-130,0 8 69,0-12 1,0 12 160,0-9 128,0 10-220,0-6 0,-2 10-53,-5 0 1,5 3-11,-5 4 0,4 4 0,3 9 21,0 1 1,3-2-1,1 2 11,3-1 0,7 0 1,-7 0-1,-4 1-1,0-2 1,4 3 0,0 4 0,-3 0 23,-1-1 0,-3-2 0,2-1 0,3 3-51,0 2 1,2 2-1,-7-5 1,0 6-5,0 1 0,7 0 0,0 5 0,-2-5-9,-3-2 0,5 6 0,-1-6 0,1 0-19,2-1 1,-7 6-1,7-6 24,0-4 1,-7-2 0,7-4 0,-2-3 5,0-1 0,2-7 0,-3 7-9,8 1 0,-3 3 1,0 2 3,-2 1 0,0-8 1,-4 0-1,2 2 1,-1 4 0,-6 1 1,0 0 0,7 0 1,-1 1 8,-1-2 1,-3 2 0,-2-1 3,0 1 0,0-2 7,0 2 0,0-1-6,0 1 1,0-9-5,0 2-83,0-9-287,0 3 280,10-8 86,-8 0 0,15 0 0,-5 0 0</inkml:trace>
  <inkml:trace contextRef="#ctx0" brushRef="#br1" timeOffset="-182136.3597">888 11015 7569,'-12'-6'-464,"-2"0"31,9-10 386,-4 13 1,11-6 0,5 9 30,7 0 1,3 0-1,4 0 1,-1 0 17,1 0 1,5 7 0,1 0 0,-1-2 2,4-3 1,2-2 0,8 0-1,0 0 8,1 0 0,-1 0 0,2 0 1,3 0-4,2 0 0,9 0 0,-2 0 0,5 0-8,1 0 0,7 0 0,0 0 0,1 0-3,2 0 0,-6 0 0,8 0 0,-3 2-12,-4 5 0,-2-5 0,-5 4 0,-1-4-6,-4-2 0,-1 0 1,5 0-1,-7 0 7,0 0 1,3 0 0,-3 0 0,0 0-10,-2 0 0,9-6 0,-5 0 0,-1 1-107,-4 3 1,-2 2 127,2 0 0,-5-9 0,8-3 0</inkml:trace>
  <inkml:trace contextRef="#ctx0" brushRef="#br1" timeOffset="-182136.3597">1232 8373 6313,'11'13'-272,"-4"1"0,-4-9 271,4 1 1,-4-4 0,6 7 0,-9 3 0</inkml:trace>
  <inkml:trace contextRef="#ctx0" brushRef="#br1" timeOffset="-182136.3597">848 8796 6562,'14'-6'-336,"0"0"311,1 1 1,-4 0 0,2 1 34,3-3 0,-4-2 0,0 4 0,2-3-1,-2-4 1,5 1 0,-3-4-1,1 1-3,-1-1 0,4-3 0,-5-1 0,6 4-4,0 1 1,2 1 0,-1-7 0,0 0 3,0-1 1,1 4 0,-1 1 0,0 2-17,0-1 0,0-4 1,0 0-1,0-2 36,1 1 1,5 0 0,3 0 0,1-2 8,-1-6 1,5 4 0,-5-7 0,2 0-9,5-2 1,2 0-1,2-5 1,1 2-16,-1 2 0,-6 3 0,-1-5 1,1 5-8,-2 2 0,4 1 0,-10 9 0,-1 0-19,-2 7 1,-4-7 0,2 8 0,-1-2 25,1-1 0,-9 4 1,2-6-1,1 2 23,4-1 1,0-4-1,2 0 1,-1-2-24,0 1 1,7-3 0,2-1 0,1-3 18,-1 2 0,4-4 1,-4 0-1,2 0-29,5-1 0,0-3 0,0 6 0,-4 3-19,-3 1 1,0 3-1,-5 2 1,4 2-1,-4 3 1,-2-1 0,-1-6 11,-1 0 0,0 7 1,-2-1-1,-2-1 9,-2-4 1,-2 2 0,9 1 0,-1 2 6,1-1 1,5-11 0,1 0 0,-2 2 3,-3 1 0,5 1 0,2-3 1,3-2-16,4 2 1,-7 3 0,-3 2-1,-3 0-16,-3-1 1,1 2 0,-2-2 0,1 1 2,1-1 1,-1 4 0,-2 1 0,-3 3 15,-1-3 0,-3 4 0,4 0 1,-1-2-1,3 2 0,-7-5 0,4 3 0,2-3 3,1-4 1,4 1-1,1 0 1,2 0 9,4-1 1,1 1 0,-5 0 0,3 0-24,-2 0 0,4-7 0,-2 0 0,-2 3-13,-3 1 1,-1 3 0,-2-1 0,1 2 16,1-2 0,-2 1 1,2-1-1,-1 2 7,1-2 0,-2 1 1,2-2-1,-1-3-3,1-2 0,-2 1 0,2 3 0,-1-1 24,-1-3 0,4-1 0,2 6 1,2-2-19,-2-4 1,4-1 0,-3 5 0,0-4-8,-5 4 0,6 2 1,1-1-1,-4 1-4,-2 1 1,1-10 0,1 12 0,3-5 2,-2 3 0,-3 1 1,-1-1-1,-1 1 3,1 0 1,-2 0 0,2-1 0,-4 2-3,-3-2 0,10-1 0,-3-2 1,1-4 5,0 4 1,-1-5-1,-1 1 1,3 1 0,3-1 1,-4 6-1,6-6 1,-6 6 9,-1 1 0,1-5 1,2-1-1,4 2-12,-4 3 0,-2 2 0,-1-1 1,-2 2-9,2-2 0,-1 1 0,0-1 0,0 2-4,1-2 0,-1 1 0,-1 0 0,2 0 5,-1-1 0,3-5 1,1-1-1,3 0 0,-2-3 1,-1 8 0,0-4-1,4 3 1,-4 3 1,-2-1 0,-3 2 0,-3-2 8,-3 1 0,1 1 0,5-2 1,2 1 0,-1-1 0,0 2 0,2-4 0,3-2-8,2-1 0,2-2 0,-4 6 0,5-2-5,1-4 1,-7-1 0,5 5 0,-1-4-4,-2 4 1,1 0 0,-4-2 0,1 0 4,3 2 1,-1 0 0,-5 2 0,-1-2 1,1-3 0,-2 0 0,2 7 0,-1 0-1,0 0 1,0-1-1,1-1 1,-1-3 2,0-2 1,0 1-1,1 5 1,-2 1-4,1-1 0,1-5 0,-2-1 1,2 3-3,-1 1 0,1 1 0,1-4 0,3 0-1,2 2 0,-1-2 0,-3 2 0,-1-3-1,-2 2 0,12-4 0,-12 3 0,4 1 3,6 2 1,-8-3-1,7-1 1,-2 2 9,0 3 0,0-1 0,-5-2 0,3-1 11,2 0 0,2 4 1,-4 3-1,2-2 5,-3 1 1,1 0 0,0 0 0,1-1-11,0 1 1,-4 0 0,-4 0 0,-3-1-14,-1 2 0,-1-1 1,7-1-1,0 2-4,1-2 1,-1-6-1,0 1 1,0 0-4,1 4 0,-2-4 0,4-2 0,2 4 14,1 1 1,1-4-1,-6 0 1,-4 3 7,-3 1 0,4 3 1,-5 0-1,6 2-2,0 5 0,2-5 0,-1 4 0,0-4-10,0-2 0,1 2 0,-4 3 0,-1 1-8,-3-1 1,1-4-1,6 0 1,0-2-12,0 1 0,-2-1 0,-2 2 0,-3-2 12,4 1 0,-7 7 0,1 0 1,1-3-1,-2-3 1,-3 6 0,5 0 0,-1-1 3,0 3 1,0-7 0,6 5 0,-5-3 6,4 2 0,2-3 0,3 3 0,-2-3 1,2-4-1,-1 3 1,0 2-5,0 2 0,-6 9 0,0-7 0,-1 1 0,-2 0 1,4 4 0,-6-4 15,3 1 1,-5-2 0,3 3 0,2-1-2,-1 1 1,-4-4 0,6 4-19,3-2 0,2 0 0,2-5 11,0 2 0,1 4 1,-4-6-1,-1 2 24,-2-1 0,-1 3 1,8-2 60,-2-1 0,2 4-1,-1-2 1,-6 6-22,-2-7 1,-7 7-51,2-5 1,-3 7 0,1-4-125,2-1-44,-1 8 0,-6-8-208,0 3 1,2 4-593,5-3 943,-5 3 0,-2-6 0,-11-1 0</inkml:trace>
  <inkml:trace contextRef="#ctx0" brushRef="#br1" timeOffset="-182136.3597">2402 5428 7569,'0'13'-656,"0"1"0,0-7 642,0 5 0,7-5 0,2 5 15,1-3 0,-5 0 0,4-5 20,1 3 1,-6 0 8,9-7 1,-2-10-55,3-2 1,1-7-20,-8-1 1,-2 9 26,-12 4 1,2-2 4,-7 3 0,5-1 1,-5 9 42,3 4 1,-4-1 0,6 9-27,3 2 0,-1-8 0,0 1 15,-2 0 1,0 3-10,7 8 0,0-7 0,3-2-5,4-2 1,-3-2 3,10-7 0,-7 0 2,6 0 1,-9-2-13,3-5 0,-4 2 0,-3-8-5,0-3 0,0 5 9,0-2 0,-10 8-7,-3-2 2,5 5 1,-9 4 0,10 5 1,0-2 0,7 8 5,0 3 0,0-5 11,0 2 0,0-6-8,0 7 0,3-9 19,4 0 1,-3-2-18,10-3 0,-7-3-14,6-2 0,-9-7 6,3-9 1,-4 2 27,-3-1-4,0 8 1,-3 3-1,-4 9-26,-6 0 0,2 9-4,-3 5 1,10-3-15,-3 2 12,4 0 1,13-1 17,4-5 1,-3-5-15,2-2 1,-6 0-2,7 0 0,-10-2 0,2-5 1,-4 2-1,-4-5-1,-4 0 1,2 4-24,-10 6 0,7 0-170,-6 0-39,9 0 1,-6 2 26,10 5 207,0-5 0,0 6 0,0-8 0</inkml:trace>
  <inkml:trace contextRef="#ctx0" brushRef="#br1" timeOffset="-182136.3597">2462 5609 7380,'-13'0'-570,"-1"0"0,7 7 636,-5 0 1,7 8-29,-2-1 1,5-3 0,2 2-30,0 4 0,2-9 0,3 1-23,2 0 1,1-7 0,-1 5 1,7-4 0,-3-3 1,2 0 0,-2-10 7,3-3 1,-6-5 0,-8-3-13,0 2 1,0 5 0,-2 1 5,-4-3 1,2 5 18,-10-2 0,0 8 6,-6-2 1,6 5-12,2 2 0,0 9-3,-2 4 0,6 5 0,6 0 1,-3-2-3,-2-2 0,0-8 0,7 7 16,0 4 0,3-7-8,4 4 1,-5-7 0,7 4 46,-1-3 1,-3-1-39,9-7 1,-10-9 0,4-4-22,2-5 1,-8 5 0,5-1-15,-5-2 0,-2-1 0,0-4 6,0 1 0,0 0 6,0 0 0,-7 6 0,-2 4 8,-1 0 0,-4 4 15,-6 6 1,9 2-1,1 2-14,1 3 0,5 6 0,-7-4 0,2 3-2,4 3 1,-4-4 0,3 3 6,2 1 0,1 4-4,3 0 0,0-5 0,3-2-5,2-4 0,0-1 0,9-7 4,2 0 0,1 0 0,2-2-1,-6-5 1,5-1 0,-8-9-9,2 4 0,4 0 1,-7-8-31,2 1 1,-7 7 27,3 0 1,-7 1 0,-7-4 9,-6 3 0,2 9-3,-3-3 1,0 5 3,-5 2 1,5 0 0,1 0 0,9 9 1,-6 3-4,1 7 1,7 1 0,-4 0-1,4 0 0,2-6 0,0 0 0,0 1 0,2-4 24,4 3 1,5-10-6,10 3 1,-3-7 0,-2-7-21,-4-6 0,-7 1 0,4 1 0,-2 0-2,0 0 0,-1 4 1,-6-6 1,0-3 0,0 5 0,-2 0 0,-2 0-3,-3-1 1,-7 5-1,5-3 21,-1 0 0,3 4-8,-7 6 0,7 0-8,-6 0 0,9 9 0,-3 3-7,4 7 1,3-5-1,0-1-64,0 3 1,0 1-63,0 4 0,3-8 1,4-2 131,5-2 0,16-2 0,3-7 0</inkml:trace>
  <inkml:trace contextRef="#ctx0" brushRef="#br1" timeOffset="-182136.3597">3754 5307 7569,'-12'0'-1046,"4"0"817,8 9 252,0 1 1,2 2-1,4-5-30,-4-5 1,8-4-20,-10-5 0,0 2 0,0-7-5,0-5 1,0 6 130,0-2-94,0-1 0,-3 3 0,-4 4 0,-1 14 0,-8 4 0,4 3 22,4-1 1,-1-6 0,5 7-5,-3 1 0,-3 1 1,6-1-20,-2-1 0,-1-7-2,7 7 0,9-11-5,4 4 0,-1-7-12,1-7 0,-2-3 0,5-9-45,-3 6 1,-9-5 38,3 4 0,-4-3 4,-3-4 1,-3 8 35,-4-1 1,-3 10-1,-11-3 1,1 6-10,0 1 1,9 8-1,2 3 0,0 1 1,6 5-1,-3-3-2,3 3 1,3 4 0,0-1-4,0 1 1,0-9 0,0 2-18,0 2 0,3-8 0,3-1 5,8-4 1,-3-3 2,3 0 1,-3-3 0,4-1 0,-3-4-12,-3-4 1,-2 5 0,-7-7 0,2-1-10,4-3 1,-4 5-1,5-1 14,-4-2 1,-10 6-1,-1-2 9,-4 3 1,-2 2-1,-6 7 27,0 0 0,7 0 0,-1 0-12,-2 0 0,6 7 0,-2 2-10,3 3 1,2-5 0,7 5-6,0 4 0,0-5 5,0 3 0,2-3-16,5 2 1,5-4-1,7-9 10,2 0 1,-8 0 0,-2-2-1,1-3 1,-1 0 0,-7-12 0,5 6 0,0 0 0,-6 0 0,1 6-45,-8-2 1,-1-5-141,-9 5 0,8 0 185,-7 7 0,8 0 0,-4 0 0</inkml:trace>
  <inkml:trace contextRef="#ctx0" brushRef="#br1" timeOffset="-182136.3597">5186 5791 5890,'21'0'-136,"-8"0"136,0 0 0,0 0 0,8 0 0,-1 0 18,-12 0-11</inkml:trace>
  <inkml:trace contextRef="#ctx0" brushRef="#br1" timeOffset="-182136.3597">6638 5650 6451,'0'19'97,"0"2"1,3-1-69,4 1 1,-3-11 0,8-1-80,-3 1 0,6-8 36,-1 5 1,-5-7-1,-1-5 1,-1-4-19,0-3 1,0 5 0,-7-5-47,0-4 0,0-2 75,0-3 1,-9 9-1,-5 0 31,-4 3 0,-2 2 0,0 7 0,2 2-7,5 5 0,-6-2 1,7 9-4,-7 1 0,5 3 0,4 2-23,1 1 0,2-9 1,7 2 31,0 2 0,0-5 0,2 0-18,5-1 0,-5-2 1,8-4-1,-2 3-9,6-2 0,4-3 1,2-4-53,-1-5 0,-5 2 13,0-7 0,-9-2 0,0-6 18,-2-1 1,-6 7-1,-2 4 1,-7-1 45,1-1 1,-7 8 0,4-5 29,-3 0 1,-4 7 0,2-5-33,-2 4 0,1 3 0,2 3 0,3 4-17,1 7 1,2 3 0,-1 4-2,7-2 0,3 2 1,3-1-12,0 1 1,0-9 0,3 0 0,3-1-12,7 0 1,6-7 0,0 3-1,2-4 15,-1-3 0,1 0 0,-2 0 2,2 0 1,-4-3-1,-1-4 1,-3-5 0,-8 0 1,2-2-2,-5-1 0,-4-3 1,-5 0-1,-6 5 0,2-4 0,-3 10 38,-1 4 0,-4 1 0,0 2 3,-2 0 0,8 0-32,-1 0 0,3 8-36,-2 6 1,4 4 22,9 2 0,7-6 0,1-4-4,3-1 1,3-2-1,6-7 3,1 0 1,-9 0-4,2 0 0,-7-7 0,3-2 3,0-1 1,-6 5 0,-8-4 8,-3 0 0,-8 0 1,1-4 21,-3 6 0,-4 4-168,1 3-415,-1 0 557,11 0 0,1-9 0,9-1 0</inkml:trace>
  <inkml:trace contextRef="#ctx0" brushRef="#br1" timeOffset="-182136.3597">6840 4217 7569,'14'0'-229,"-3"-2"-225,-2-5 1,0 5 0,-4-7 470,2 1 0,0 3 102,-7-9 0,-3 3-29,-4-2 1,3-3-15,-10 9 1,1 1-34,-8 6 0,8 0 1,0 0-45,-3 0 1,8 1-1,-2 4 5,1 2 1,7 9-10,-5-3-39,5-4 1,2 2 0,2-6 24,5 2 0,-3-1 1,10-9-33,1-2 1,-3 0 38,1-9 1,-2 0 23,3-5 1,-5 5 49,-9 1 1,-9 8-28,-5-2 0,-3 5 16,-4 2 0,8 2-42,-1 5 0,10-2 0,-3 8-35,5 3 0,2-5 22,0 2 0,2-6-2,5 7 1,-3-9 2,10 0 1,-8-2-1,6-6 2,-3-2 1,0 2 0,-5-6 0,3 0 0,-1-3 0,-6-7 0,-2 0 0,-2 4 0,-3 1 0,-8 10 2,1-2 1,-4 4 0,0 4 19,5 4 1,-3-2-1,7 10-1,-2 1 0,7 4 0,-3 0-10,4 2 1,3-7-15,0-1 1,3-2-2,4 3 0,-3-6 0,9-8 1,3 0 0,-5-6 1,0-3-1,1-2-6,-1-6 1,-5 0 0,6-4-1,-3 2 1,-2-1-1,-7-1 11,0 2 0,0 5-31,0 0 0,-3 9-126,-3-1 1,-4 6-21,-2 6 0,5-4 175,14 5 0,12-4 0,12-3 0</inkml:trace>
  <inkml:trace contextRef="#ctx0" brushRef="#br1" timeOffset="-182136.3597">8092 2987 7049,'0'11'-239,"0"-2"0,-3-9 291,-4 0 1,3 0-16,-9 0-21,8 0 1,-6 0-47,4 0 44,5 0 1,-9 0 29,4 0 1,-4 2-1,-9 5-15,-1 6 1,4 5 0,1 2 0,4 1 12,4-2 0,-6-5 0,5 0-29,-2 1 0,7 4-24,-3 0 0,7-7-6,7-5 1,-3-5 0,9-4 8,4-5 1,-2 2-1,1-9 1,-4-1 0,0-3 0,2-2-8,-7-1 1,-3 4 0,0 1-1,3 3 0,-3 2 19,-10-3 1,-5 4 8,-10 10 0,2 3 1,-2 4 1,8-3 0,2 10-10,1 1 1,3-3-10,7 2 1,0-2-3,0 9 1,10-10-32,4-5 0,3-3 24,4-3 1,-4-3-6,-3-3 1,1-5 18,-8-10 1,-3 9 8,-10-2 0,-5 2-6,-10 0 0,2 2 0,-2 10 0,10 3-210,5 4 1,3-3-1,6 7-16,3-2 0,5 0 222,10-2 0,-2-5 0,2 6 0</inkml:trace>
  <inkml:trace contextRef="#ctx0" brushRef="#br1" timeOffset="-182136.3597">9081 1958 7342,'-14'-12'-457,"0"5"0,1 5 697,-8 2-107,11 0-263,1 0 141,9 0 0,2 0-37,5 0 1,1-2 0,8-2 0,-2-3 1,-10-9 4,2 4 0,-3 0 30,-3-2 0,-3 10 21,-3-3 0,2 5 1,-10 2 10,-2 0 0,-1 6 1,-2 3-15,6 3 0,2 0 0,6 3 9,-2-2 1,0-6-69,7 6 0,3-1 36,4 2 0,-3-6 0,10-8-14,1 0 1,4 0 0,0 0-128,2 0 1,-8-3 123,1-2 0,-10 0 1,3-9-7,-4-2 1,-6 5 72,-4-2 0,3 8 37,-10-2 1,1 5-74,-8 2 0,9 0 0,0 2 5,3 5 0,0 2 0,5 7-3,-3-3 1,0-6 3,7 7 1,3-9-6,3 0 1,5-2-20,10-3 1,-9 0 0,0-3-11,-3-2 0,0 0 0,-4-9 10,1-2 1,1 5-1,-5 0 1,3-1-5,2 2 0,0 3 2,-7-7-385,0 10 131,-10-5 1,1 11 254,-4 5 0,-5 4 0,6 9 0</inkml:trace>
  <inkml:trace contextRef="#ctx0" brushRef="#br1" timeOffset="-182136.3597">7143 1918 7264,'0'11'-1020,"2"4"913,5-8 98,-4 0 52,6-7 0,-9-2 10,0-5 1,0 2-7,0-8 0,-2 9 1,-5-3 0,2 5-18,-9 2 0,7 0 4,-5 0 1,0 2-20,-2 5 0,6 3 6,8 11 0,0-7-39,0-1 1,7-7 0,1 6 3,4-4 0,-5-1-1,5-7 1,0-2 0,4-5-9,-3-6 0,-9 2-19,3-2 70,-4-1 0,-13-5 12,-2 7 1,-7 3-1,2 11-9,3 5 1,2-3 0,8 9-29,-2 3 0,-3-4 1,4 1 24,-2 3 1,0-6-26,7 4 1,10-7-4,3 7 0,-2-11-1,3 4 0,-7-5 0,4-4-73,-3-5 1,-1 4-70,-7-11 0,-2 7 143,-5-7 0,-13 1 0,-11-7 0</inkml:trace>
  <inkml:trace contextRef="#ctx0" brushRef="#br1" timeOffset="-182136.3597">5630 2280 7569,'-8'12'-535,"5"6"429,-4-5 1,5-1 349,2 1-828,0-9 547,0 5 0,2-16 0,3-1 25,1-3 1,3 4 9,-2-7 0,-5 8 1,3-6 32,-10 3 1,1 2-3,-10 7 0,10 3 0,-3 4-6,5 6 0,0-2 0,-3 3-13,-2 2 0,0-6-11,7 4 0,3-9 1,1 4-7,3-1 1,2-6-16,-2 5 1,-3-4 0,7-6-25,-1-4 0,-4 3 43,-6-9 1,0 6-1,-2-5 9,-5 4 1,3 1 72,-10 7 0,3 3-67,-2 3 0,3-2 0,10 10-6,0 2-15,0-8 1,3 8 4,4-9 0,-3 0 0,10-7 1,-9-2-28,0-5 1,-2-4-144,-3-9 18,0 8-207,0 3 363,0 9 0,0-9 0,0-2 0</inkml:trace>
  <inkml:trace contextRef="#ctx0" brushRef="#br1" timeOffset="-182136.3597">5610 3955 7569,'-11'0'-586,"1"0"0,10 3 662,0 3-109,0-3-36,0 5 53,0-8 0,0-2 14,0-4 1,0 1 0,-2-6 27,-4 1 1,2 3 59,-10 7 1,0 0-11,-6 0 0,6 3-53,2 4 1,7 4 18,-2 9 0,7-6-101,7 0 0,-2-11 26,7 4 0,2-5-4,6-2 0,-2-2 14,-4-5 9,-6-3 0,-10-9-239,-4 6 253,4 4 0,-7 0 0,9-3 0</inkml:trace>
  <inkml:trace contextRef="#ctx0" brushRef="#br1" timeOffset="14558">6619 11248 7569,'-14'0'-390,"3"-1"0,0-4 93,-1-2 0,8-2 425,-2 2-151,4 4 92,10-5-14,-6 8 1,10 0-16,-6 0 0,4-2 0,5-3 0,-1-1-24,1 1 0,-4 3 0,3 2 1,1 0-15,3 0 1,4 0 0,4 0-1,0 0-23,-1 0 1,4 0 0,-2 0 0,-2 0 10,-2 0 0,3 0 0,1 0 0,-1-3 19,4-4 1,-8 5 0,7-4 0,-1 2 11,-1-3 0,8 4 0,-1-4 1,4 3 8,2-3 0,1 5 0,-1-4 0,1 4-30,-1 2 0,1 0 0,-3 0 0,-2 0-29,-3 0 0,1 6 0,6 0 1,0 1 13,1 2 0,-2-6 0,2 6 0,-1-3 0,0 1 1,8 0 0,-1-7 0,1 0 12,0 0 0,2 2 0,3 3 1,-3 1 3,-1-1 1,-4-3 0,6-2-1,-1 0 4,-5 0 0,-2 0 0,-3 0 0,0 0-4,0 0 1,0 0-1,1 3 1,-3 0-3,-5 4 0,5 0 0,-3-7 1,1 0-1,-3 0 0,3 7 0,-7 0 0,2-2-1,5-4 1,0-1-1,2 0 1,-2 0-1,0 0 1,13 0-1,-8 0 1,1 0-1,1 0 1,3 0 0,4 0 0,0 0 0,-2 0 0,0 0 0,-8 0 0,1 0 14,-1 0 0,-2 0 0,-2-1 0,-5-4 43,-2-2 0,6 0 0,-6 7 1,-1 0-45,1 0 0,5-2 0,-4-3 1,-1-2-16,0 4 1,4 0 0,-4 3 0,2-2 7,6-5 0,1 5 0,2-5 0,-2 5-8,-4 2 0,4-3 0,-4-1 0,2-3 27,-3 3 1,3 0 0,-7-1-1,0-2-2,1 2 1,3 3 0,-6 2 0,-3 0-13,-1 0 1,4 0 0,-1 0 0,0 0-18,-4 0 0,-3 0 1,2 0-1,-1 0-25,1 0 1,-2 0 0,2 0 15,-1 0 1,1 0 0,-4 2 0,-1 3-49,-3 2 0,-6 0 1,7-5 19,2 4 0,-6-4-107,4 5-95,-9-4 28,3 6 217,-8-7 0,0 15 0,0-5 0</inkml:trace>
  <inkml:trace contextRef="#ctx0" brushRef="#br1" timeOffset="-182136.3597">5295 5791 6389,'-1'2'12,"-6"10"22,7 0 0,0-5-35,0 7 0,0-7 14,0 6 1,2-9-22,5 3 0,-3-4 0,10-3-64,1 0 51,-5-10 1,-3 1 0,-12-6 9,-2 1 0,-8 10 0,1-4 0,-4 1 5,-2 0 1,-1 0-1,2 7 1,-1 0 43,-1 0 1,1 0 0,0 0 0,0 2-12,-1 5 1,2-2 0,-2 7 3,1 4 0,2 2 0,5 3-28,6-2 0,5-5-7,2 0 0,2-4 0,5 4-2,6-7 0,5-5 0,2-2 2,1 0 1,-2 0-1,2 0 3,-1 0 0,-6-6 1,-2-1 0,-7-8 0,2 1 0,-14-5 0,-6 2 17,-5 3 1,5-1 0,-1 8-1,-2 2 58,-1 3 0,3 2 0,0 0-28,-1 0 1,-4 2-52,0 5 0,7-2 0,5 8 10,5 3 0,2 1 1,0 4-15,0-1 1,2-2-1,3-3 1,4-3-7,3-3 1,0 6-1,9-3 10,-1-1 1,-6-2-1,-1-9 1,3 0-5,2 0 1,-5 0 0,1-2-11,2-5 1,-8 2 0,1-8 1,0-2 0,-6-4 0,1-1 22,-8 0 1,-6 7-1,-6 1 1,4 1 38,-5 0 0,0 7 0,-4-3-12,2 5 0,-2 2-16,1 0 1,2 2 0,3 5-46,1 6 0,9-2 0,-2 3 3,5 1 0,2-3 0,2-1 0,3-1 9,2 2 0,9-5 8,-3 7 0,5-11 0,-1 7 1,0-4-5,-4 1 0,-7 0-47,8-7 72,-9 0 1,4-9 0,-11-2 14,-5-1 0,2-3 1,-9 8-1,2 0-13,0-2 0,-5 8 0,3-6 0,-5 4 81,0 3 0,-2 0 1,4 3-90,3 4 0,-1-4 0,5 9 0,1-1-18,0 1 1,3-6-80,6 7 1,2 1-311,4 6 1,8-8 399,13-6 0,4 5 0,9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2.204"/>
    </inkml:context>
    <inkml:brush xml:id="br0">
      <inkml:brushProperty name="width" value="0.08571" units="cm"/>
      <inkml:brushProperty name="height" value="0.08571" units="cm"/>
      <inkml:brushProperty name="color" value="#FF0066"/>
    </inkml:brush>
  </inkml:definitions>
  <inkml:trace contextRef="#ctx0" brushRef="#br0">0 989 7341,'12'0'-383,"-3"0"0,-7 0 1,5 0 415,6 0 0,5 0 0,2 0 0,1-2-21,-2-5 1,-5 3 0,-1-7-1,3 1-15,3 6 1,-7-5-1,0 0 1,-1 0-6,0 0 0,-7-6 0,6 3-6,-1 1 1,-7-7 7,4 5 0,-4-6 0,-2 0 0,0 5 6,0 1 0,-2 8 0,-4-2-2,-8 5 1,3 2 0,-2 0 0,-3 0 0,-1 0 0,3 0 1,0 2-1,-1 3 3,-4 2 0,5 8 0,2-1 13,-4 3 0,6 4 0,5-1 11,2 0 1,-4-6-1,0-1 1,3 3 8,1 1 1,3 4 0,0-1-18,0 1 0,3-4 1,1-1-1,6-5-9,1-2 1,0 0-1,5-4 1,-4 2-10,5-3 0,1-1 1,2-3-29,1 0 0,-2 0 1,1 0-1,1 0-73,-2 0 1,-5 0 0,0 0 41,1 0 1,3 0 0,2 0 58,1 0 0,-1 0 0,0 0 0</inkml:trace>
  <inkml:trace contextRef="#ctx0" brushRef="#br0" timeOffset="216">484 929 6317,'0'19'121,"0"2"-162,0-1 1,0-6 0,0-2 0,0 5 12,0 1 0,0 2 0,2 2 0,3 3-23,2 2 1,0-1-1,-5-5 1,3-1 50,2 0 0,8 0 0,-4 1 0</inkml:trace>
  <inkml:trace contextRef="#ctx0" brushRef="#br0" timeOffset="1015">1494 0 7250,'-10'12'-867,"10"-3"841,0-9 0,10 0 1,7 2-1,-1 3 16,-3 2 1,1 8 31,7-1 0,-4 3 0,-1 4-16,-3-2 0,-2 2 0,5-1 0,-3 1-8,3-2 1,-4-5 0,1-1-8,3 3 1,-6-5-1,4 0-62,2-2 0,-5 5-50,2-7 0,-8 1 121,2-1 0,-5 4 0,-2 9 0</inkml:trace>
  <inkml:trace contextRef="#ctx0" brushRef="#br0" timeOffset="1620">1392 183 7569,'21'0'-409,"-2"0"0,-5 0 289,0 0 1,-1 2 0,8 1-1,-2 7 100,2 1 0,-1-4 0,1 6 0,-2 3 13,1 1 1,-6 4 0,0-1 0,-2 3 4,0 3 0,4-4 0,-8 6 1,1-6 11,1-1 0,3-2 1,-5 2 11,4-1 0,2 1-18,6-2 0,0-1-51,0-5 0,-6-3 0,-1-10-165,3 0 212,-7 0 0,8 0 0,-5 0 0</inkml:trace>
  <inkml:trace contextRef="#ctx0" brushRef="#br0" timeOffset="-713">1305 1147 6656,'7'11'-1,"1"4"0,-5 3 0,6-1-1,-2 0 2,0-4 0,-1-7 0,-4 6 53,5-3-31,-5 6 0,10-13 0,-8 8 18,3-1 93,-1-7 35,-6 7-94,0-9 3,-8 0-69,-4 0-95,1 0 69,2 0 1,11 0 0,3 3 10,1 2 0,1 0 0,-4 7 1,4-3 0,-5-1-70,4-1-200,-4-5 0,-4 14-178,-4-9 454,-6 8 0,-16-12 0,-4 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455 181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536 303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1161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1524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2534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2897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3602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4551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8.689"/>
    </inkml:context>
    <inkml:brush xml:id="br0">
      <inkml:brushProperty name="width" value="0.08571" units="cm"/>
      <inkml:brushProperty name="height" value="0.08571" units="cm"/>
    </inkml:brush>
  </inkml:definitions>
  <inkml:trace contextRef="#ctx0" brushRef="#br0">324 82 8355,'20'0'-409,"-9"-2"0,-2-3-1281,0-2 1634,-6 0 201,14 7 39,-15 0 0,8-2 44,-10-4 1,-3 4 138,-4-5-223,5 4 1,-7 1-80,9-5 0,0 3-9,0-9 1,-3 8-55,-2-2 1,-7 5 0,-8 2-1,0 0 13,0 0 0,-1 7 1,2 1-1,-2 1 9,1 1 0,-3 3 1,-1-5-1,-3 4-32,2 4 1,10-1 0,1 1 0,-1-2-10,-4 1 1,5 4-1,2 0 14,-5 2 1,8-1 0,3-1-8,4 2 0,2-1 0,2-2-2,4-4 1,-1-3-1,9-7 1,1 3 9,3-2 1,2-3 0,3-2 0,1 0-25,4 0 1,6 0 0,-6 0 0,1 0 3,0 0 0,5 0 1,-6-2-1,-4-3 20,-2-2 1,6 0-1,-2 7 0,-2 0 0,0 0 17,-5 0 0,-5 10 0,-2 3 2,-4 5 0,-1 3 0,-10-2 0,-1 2 15,-2-1 1,-3 0-1,4 0-15,-2 1 1,-7-1 0,8-1-1,0 2-13,-4-1 0,8-6 0,-7-1 62,1 2 0,-4 4 0,-9 1-35,2 0 1,-2-7-1,1-1 1,2-1-30,5 0 1,-6-5-1,7 6 1,-7-3 18,0-4 0,-2 3 1,1-1 40,-1-2 1,2-3-36,-2-2 0,1 0-18,-1 0 0,11-2-483,3-5-347,5 4 331,2-5 490,0 8 0,9-9 0,1-3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470"/>
    </inkml:context>
    <inkml:brush xml:id="br0">
      <inkml:brushProperty name="width" value="0.08571" units="cm"/>
      <inkml:brushProperty name="height" value="0.08571" units="cm"/>
    </inkml:brush>
  </inkml:definitions>
  <inkml:trace contextRef="#ctx0" brushRef="#br0">0 1 8292,'14'0'-305,"0"0"178,1 0 0,3 0 1,1 0 149,2 0 1,-8 0 0,-2 2 36,-2 5 1,1-3-1,-7 10 1,4 2-245,-2 1 0,-3 4 0,-2-2 0,0 2-37,0-1 1,-7 0-1,0 0 1,1-1 220,-3-7 0,7 15 0,-7-4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879"/>
    </inkml:context>
    <inkml:brush xml:id="br0">
      <inkml:brushProperty name="width" value="0.08571" units="cm"/>
      <inkml:brushProperty name="height" value="0.08571" units="cm"/>
    </inkml:brush>
  </inkml:definitions>
  <inkml:trace contextRef="#ctx0" brushRef="#br0">40 585 8242,'20'-9'-727,"1"7"436,-2-5 0,2 5 399,-1 2 1,-9 2 0,-4 5 0,-4 6 24,-3 5 0,0 2 1,0 0-1,0 0-75,0 1 1,0 8 0,0 4 0,-3 3-61,-4-2 0,5 4 1,-5-5-1,3 5-3,-2 3 1,4-1-1,-5 0 1,4 1-111,3-1 1,-2-2-1,-3-2 1,-2-5-136,3-1 1,1 4-1,1-8 1,-1-1-77,-4-2 0,0-4 326,7 2 0,-9-10 0,-3-2 0</inkml:trace>
  <inkml:trace contextRef="#ctx0" brushRef="#br0" timeOffset="606">21 908 8355,'-12'-22'0,"5"-4"-156,5 0 1,2-1 6,0 6 1,0-1 0,0-3 0,0-2 0,2 3 182,5 1 0,2 3 0,6 2 1,-1 3 63,1 1 0,-3 7 1,2-3-1,3-2-125,9 1 0,-5 6 1,8-3-1,-1 1-9,-1 0 0,1 0 1,-3 7-1,5 0 13,1 0 1,-4 0 0,4 0 0,-2 0-42,-4 0 0,-3 0 0,-1 3 10,-2 3 0,0 6 1,-4 8 12,-1 0 0,-10 0 0,1 0 23,-10 0 1,-4-6 0,-7-3 0,3 0-8,-3 1 0,-1-5 0,-4 3 10,1-1 0,-1 5 0,2-8 1,-2 1-129,1 2-67,0-7 179,9 8 0,4-10 0,14 0 0,6 0 29,5 0 0,4-3 1,4-1-1,0-3 51,-1 2 1,-2 3 0,-4 2-23,2 0 0,-1 0 0,1 0 0,-2 0-9,1 0 1,-6 2 0,0 3-1,-2 4-15,0 3 1,4-7 0,-8 9 26,4 2 0,-8-5 0,3 3 57,-5 2 1,-4-1-1,-5 1 1,-4-3-12,0 3 1,-14-5 0,5 0 0,-5-2-26,-4-4 1,5 4 0,-7-2 0,-1-4-88,0 0 0,5-1 0,-4 3 0,2 2-96,4-3 1,-4-2 0,3-2-22,1 0 1,9 0-450,2 0 602,10-9 0,4-2 0,11-9 0</inkml:trace>
  <inkml:trace contextRef="#ctx0" brushRef="#br0" timeOffset="912">807 786 8148,'13'0'-1020,"-1"-2"959,-3-5 0,6 5 244,-1-4 1,-3 4 0,0 4-125,-2 4 0,-2-2 1,-7 10-1,0 2-65,0 2 1,0 3-1,0-2 1,0 2-103,0-1 1,0 2 0,0 3-55,0 2 0,0-1 0,-3-7 0,-1-4-213,-3-2 0,0-6 375,7 7 0,-8-10 0,-4 5 0</inkml:trace>
  <inkml:trace contextRef="#ctx0" brushRef="#br0" timeOffset="1384">1069 81 8030,'20'-7'0,"-1"-2"-296,-7-2 0,7 7 0,-7-6 1,7 3-1,1-2 472,0-1 1,0 5 0,3-2 0,1 5-146,3 2 1,1 0 0,-6 2 0,2 3-68,4 2 0,5 8 1,-4-1-1,0 3 37,1 4 0,6 1 0,-5 5 1,2 5 32,1-1 1,-10 9-1,6-2 1,-3 7-10,-1-1 1,1 6 0,-9 0 0,-3-1-17,-1 0 0,-9-2 0,2-4 0,-5 2 28,-2 1 1,-2 1 0,-5-9 0,-7-2 7,-3-2 1,-7-3 0,0 6-1,-5-6-112,-2-2 0,-2-3 0,-8-2 0,1 0 66,-1 2 1,1 2 0,0-8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6.995"/>
    </inkml:context>
    <inkml:brush xml:id="br0">
      <inkml:brushProperty name="width" value="0.08571" units="cm"/>
      <inkml:brushProperty name="height" value="0.08571" units="cm"/>
    </inkml:brush>
  </inkml:definitions>
  <inkml:trace contextRef="#ctx0" brushRef="#br0">183 122 5752,'0'-11'102,"0"-1"-29,0 5 0,0 3 6,0-9 0,0 6-13,0-7 1,0 8-49,0-8 0,2 10 4,4-3 0,5 5 1,10 2-61,-1 0 1,-1 0 0,4-3 0,2-1 36,1-2 1,3-1 0,-5 7 0,3 0-8,-2 0 1,4 0-1,-2 0 1,-2 0 10,-3 0 1,-2 0 0,1 2-1,-2 3 14,2 1 0,-4 3 0,0-4-30,-4 1 0,-2 9 0,3-1 1,-7 5 0,-5-7 0,-4 2 1,-5 0 9,-7-3 0,-3 7 1,-4-8-1,1 4-26,-1 0 1,-5-7-1,-1 3 1,2 0 29,3-6 1,2 1-1,-1 0 1,2 1 19,-2-2 0,8-2-16,-1-2 0,10 3-5,-3 3 1,7-3 0,7 4-2,7-5 0,3-2 0,4 0 0,1 0-1,4 0 0,-3 0 0,6 0 0,-2 0 0,1 0 0,-2 7 1,-6-1 0,1-2 0,-9 6 0,0-1 0,-3 2 0,-2 2 0,-7 8 0,0-2 11,0 2 1,-9-1 0,-3 1-1,-1-4 5,0-3 0,1 3 0,-3-5 1,1 1-5,-2 0 1,-1-6 0,-4 5-1,1-2-3,-1 2 0,2-5 0,-3 4 0,-4-3 4,0-3 1,-8 4 0,8-2-1,-1-2 9,-2-3 0,5-2 0,-7 0 0,1 0-3,5 0 0,-3 0 0,0 0 1,4 0 4,2 0 0,3-2 0,4-3 12,1-2 1,7-9-1,-4 3-50,3-5 1,1 5 0,4 1-177,-3 3-251,3-6 441,-6 13 0,18-7 0,3 9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561"/>
    </inkml:context>
    <inkml:brush xml:id="br0">
      <inkml:brushProperty name="width" value="0.08571" units="cm"/>
      <inkml:brushProperty name="height" value="0.08571" units="cm"/>
    </inkml:brush>
  </inkml:definitions>
  <inkml:trace contextRef="#ctx0" brushRef="#br0">0 222 8223,'0'-20'-832,"0"-1"930,0 10 0,0 5 0,0 12-33,0 8 0,2 4 0,3 4 0,2 4-47,-3 7 0,-1 5 1,-3 3-1,0-1-97,0 1 1,0 6 0,0 1 0,0-3-103,0-4 0,0 0 0,0-1 0,0-3 54,0-3 1,0 2-1,0-8 1,0-4 126,0-2 0,2-1 0,5-2 0,-6-7 0,8-3 0</inkml:trace>
  <inkml:trace contextRef="#ctx0" brushRef="#br0" timeOffset="642">40 504 8095,'0'-21'0,"0"-1"0,0-3-252,0-2 1,0-6-1,0 6 1,0-1-1,0 2 384,0-1 0,0 1 0,0 6-18,0 0 1,0-1 0,3 4-78,4 3 0,-3-4 1,10 7-54,1 0 1,4-4 0,0 6 0,2-1-31,-1 1 1,2-4 0,3 6 0,4 0 95,2-2 0,-4 7 0,5-5 0,-3 3-17,-5-2 0,5 3 0,-1-4 1,-4 5-34,-2 2 1,-1 2-1,-4 5-150,-3 6 1,2-1 124,-11 1 1,0-2-1,-10 5 1,-2-4 9,-5-3 1,-2 3 0,-5-2 0,-2-1 7,1-1 1,1 6 0,-2-7 0,1 0 5,-1 1 1,2-6 0,0 7 0,4-2-88,1 0 1,10 3-14,-3-5 1,5 0 66,2 9 1,7-7 0,2 2 0,2 0-33,4-4 1,4-3-1,0-2 75,2 0 1,-1 3 0,2 1-1,3 3 34,2-2 1,-1 3-1,-5 1 12,-2 3 1,-5-2 0,-3 6-3,-3-2 1,-1-1 5,-7 8 1,0-2-1,-2 0-8,-5-6 1,-3 5-1,-11-6-6,2-2 1,5-1 0,2-9 1,-5 0 1,-1 0 0,-2 3 0,1 1 0,-2 3-19,1-2 0,-3-3 0,-1-2-123,-3 0 0,0 0 0,7 0-160,-1 0 0,11-2-159,3-5 0,5 2-31,2-9 444,9 10 0,1-14 0,11 7 0</inkml:trace>
  <inkml:trace contextRef="#ctx0" brushRef="#br0" timeOffset="1136">907 383 6543,'-13'2'169,"-1"5"0,7-5 0,-4 6-60,3 2 1,-2-1 0,6 6-59,-3-1 1,0 0 0,7 5-61,0 2 0,0-8 0,2-2 0,3 1-20,2-2 1,9-5 0,-3 2 0,5-5 24,2-2 1,1 0-1,-2 0 1,2 0-7,-1 0 1,1-2-1,-2-3 1,0-4 8,-7-1 1,5 3-1,-11-7 1,0 1 14,3 2 0,-6-8 1,4 6-1,-5-5 1,-4 1 0,-3 0-67,-2 3 0,-8 11 0,1-4 0,-4 5-62,-2 2 0,1 0 1,-2 0-1,1 0-156,-1 0 0,2 2 1,-2 3 269,1 0 0,-1 12 0,2-6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401"/>
    </inkml:context>
    <inkml:brush xml:id="br0">
      <inkml:brushProperty name="width" value="0.08571" units="cm"/>
      <inkml:brushProperty name="height" value="0.08571" units="cm"/>
    </inkml:brush>
  </inkml:definitions>
  <inkml:trace contextRef="#ctx0" brushRef="#br0">1 61 8355,'10'0'-1799,"0"-2"2239,-10-4-169,0 3-377,0-6 1,0 7 91,0-5 125,0 5-27,0-7 0,2 9-55,5 0 1,4 0-1,9 0 1,1 0-45,-1 0 1,0 0 0,0 0 0,2 0 15,6 0 0,1-3 0,7 0 0,-5-4-8,-2 2 0,4 3 0,-3 2 1,-1 0-302,0 0 0,-2 0 0,-6 2-262,-2 5 570,-7-4 0,6 14 0,-7-6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744"/>
    </inkml:context>
    <inkml:brush xml:id="br0">
      <inkml:brushProperty name="width" value="0.08571" units="cm"/>
      <inkml:brushProperty name="height" value="0.08571" units="cm"/>
    </inkml:brush>
  </inkml:definitions>
  <inkml:trace contextRef="#ctx0" brushRef="#br0">0 1 6838,'21'0'180,"-9"0"1,2 0 0,1 0-128,4 0 1,0 0 0,2 0-1,1 0-66,6 0 1,-4 0 0,9 0-1,1 0-129,-3 0 1,7 0 0,-4 0 0,4 0 141,2 0 0,0 9 0,1 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6.343"/>
    </inkml:context>
    <inkml:brush xml:id="br0">
      <inkml:brushProperty name="width" value="0.08571" units="cm"/>
      <inkml:brushProperty name="height" value="0.08571" units="cm"/>
    </inkml:brush>
  </inkml:definitions>
  <inkml:trace contextRef="#ctx0" brushRef="#br0">706 61 8163,'0'-20'-530,"-2"9"1,-3 2 495,-1 1 1,-3 5 92,2-4 0,2 5 1,-7 2-30,-5 0 0,6 0 0,-2 0 0,-3 0-17,-2 0 1,5 2-1,-3 3 1,-4 3 6,-5 4 1,-4-6 0,4 6-10,-1-4 1,-9 6-1,6-5 1,0 0-1,-2 2 3,0 0 0,3 1 1,-3 3-1,2-3-18,5-3 1,1 3 0,3-2-44,0 1 0,2-4-27,4 6 1,7-9-1,14 6 1,7-3 59,4 0 1,5-2-1,3-5 1,5 0 10,1 0 1,3 0 0,-5 0-1,-1 0 12,0 0 1,5 7 0,-5 0-1,1-2-26,-2-3 0,6-2 0,-5 2 0,0 3-10,1 2 0,-4-1 0,-6-4 0,1 3-32,-2 2 0,0 2 29,-5-2 0,1-4 0,-8 11 25,-3 2 1,-11-1 0,-6 1-1,-5-2-8,-3 1 0,2 2 0,-2-2 0,1-2 5,0 2 1,-2 2-1,-3-1 1,-2-4 9,2 5 0,-6 0 1,0 1-1,-3-1-3,1-5 1,5 2-1,-5 6 1,-1-2-5,3-5 0,-5 5 1,7-6-1,-1 1 14,1 1 1,3-8 0,5 5 13,1-2 0,2 7 36,5-3-49,4-4 0,11 0 0,5-9 0,6 0 26,5 0 1,2 0 0,3 0 0,1 0 2,3 0 1,9 0 0,-2 0 0,2 0 6,-2 0 1,11 0 0,-6 0 0,4 0-13,0 0 1,-3 0 0,3 0 0,2 0-42,2 0 1,-3 0 0,-8 0 21,-1 0 1,-4 0-1,2 0 1,-4 0 0,-2 0-129,0 0 0,0 0-427,-7 0 0,0 10 540,0 2 0,-8-2 0,-3-1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068"/>
    </inkml:context>
    <inkml:brush xml:id="br0">
      <inkml:brushProperty name="width" value="0.08571" units="cm"/>
      <inkml:brushProperty name="height" value="0.08571" units="cm"/>
    </inkml:brush>
  </inkml:definitions>
  <inkml:trace contextRef="#ctx0" brushRef="#br0">0 242 6933,'12'-9'-14,"-1"8"0,-6-8-39,1 0 0,3 6 0,-5-6 66,3 1 1,6 3 0,-4-9-38,3-2 0,-1-1 0,2-4 27,-6 1 0,-2 7 1,-1 0 66,3-3 0,-2 1 0,-10-1 132,-2 2 1,-2 9-160,2-1 0,-3 4 0,-11 2-43,1 0 1,9 2 0,1 3 0,4 3-9,0 4 1,-1 1 0,7 7 0,0 1 1,0-2 0,0 1-1,0 1-8,0-1 0,7 0 0,1 0 1,3-2-67,6-5 1,0 6 0,4-8-56,-2 0 1,2-2 0,-1-9-1,-1 0 65,2 0 0,1 0 71,6 0 0,-6-17 0,7-7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337"/>
    </inkml:context>
    <inkml:brush xml:id="br0">
      <inkml:brushProperty name="width" value="0.08571" units="cm"/>
      <inkml:brushProperty name="height" value="0.08571" units="cm"/>
    </inkml:brush>
  </inkml:definitions>
  <inkml:trace contextRef="#ctx0" brushRef="#br0">21 0 6628,'-11'12'-86,"2"-3"1,11-9-20,5 0 0,1 2-156,6 4 261,5-4 0,-9 8 0,11-10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729"/>
    </inkml:context>
    <inkml:brush xml:id="br0">
      <inkml:brushProperty name="width" value="0.08571" units="cm"/>
      <inkml:brushProperty name="height" value="0.08571" units="cm"/>
    </inkml:brush>
  </inkml:definitions>
  <inkml:trace contextRef="#ctx0" brushRef="#br0">0 41 5921,'0'-12'610,"0"4"1,9 8-589,5 0 0,3-7 52,4 0 0,-1 0-99,1 7 65,-2 0-309,2 0 267,-10 0-77,7 0 0,-8 0 0,11 0-180,-1 0 68,-9 0-80,8 0 1,-11 2 270,6 5 0,4-4 0,-7 6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018"/>
    </inkml:context>
    <inkml:brush xml:id="br0">
      <inkml:brushProperty name="width" value="0.08571" units="cm"/>
      <inkml:brushProperty name="height" value="0.08571" units="cm"/>
    </inkml:brush>
  </inkml:definitions>
  <inkml:trace contextRef="#ctx0" brushRef="#br0">1 60 6530,'6'-14'94,"1"1"1,9 8 13,-2-1 1,-4-2-44,4 1 1,0 0-1,6 7 111,-1 0-109,2 0-167,-1 0 1,0 0 0,0 0 0,1 0 0,-1 0 20,0 0 0,0 7 1,1 0 78,-2-3 0,2-2 0,-1-2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260"/>
    </inkml:context>
    <inkml:brush xml:id="br0">
      <inkml:brushProperty name="width" value="0.08571" units="cm"/>
      <inkml:brushProperty name="height" value="0.08571" units="cm"/>
    </inkml:brush>
  </inkml:definitions>
  <inkml:trace contextRef="#ctx0" brushRef="#br0">1 40 8355,'14'-5'0,"-1"-2"-644,-9-9 502,5 13 1,1-6 148,2 9 1,0 0 0,2 2-49,1 5 1,-6 5-1,-2 7 1,-5 2 69,-2-1 0,7 1 0,-1 0 0,-1 5-277,-3 0 0,-2 1 0,0-4 248,0 3 0,9 6 0,3 8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9.375"/>
    </inkml:context>
    <inkml:brush xml:id="br0">
      <inkml:brushProperty name="width" value="0.08571" units="cm"/>
      <inkml:brushProperty name="height" value="0.08571" units="cm"/>
    </inkml:brush>
  </inkml:definitions>
  <inkml:trace contextRef="#ctx0" brushRef="#br0">82 162 8355,'0'-20'-580,"-9"8"1,4-3 72,-9 8 255,11 0 136,-7-2 0,4 5 161,-1-9 0,-3 8-12,5-2 0,2 3 169,-4-3-156,5 4 23,2-5-27,0-1-40,9 7 1,-4-7-1,8 9 1,3 0-25,1 0 1,4-7 0,-1 1 15,0 1 1,0 3-1,1 2 26,-1 0 1,-2 2 8,-5 5 0,-2 1 0,-6 8-24,2-2 0,-1-1 1,-6 8-14,0-2 0,0 2 7,0-1-21,-8 0 1,5-7 0,-4 1-26,5 1 0,2-3 14,0 1-16,0-8 41,0 3 3,0-8 0,0-8-11,0-6 1,0-4-1,0-2 0,2 2 1,3 3-1,2 1 7,-2-1 1,3 3 0,1 1 24,2 2 1,0-6 0,5 3 8,-2 0 1,-8 2-1,8 5 9,2-1-26,-8-1 0,10 4-11,-4-4 1,-3 6 18,3-6-8,-10 5 0,14 2 66,-5 0-70,-3 0 1,7 2 0,-3 3 5,3 1 18,-5 10 0,-1-12 39,-4 10-56,-4-1 0,5 1 0,-8-1 19,0 3-65,0-7 0,0 8 1,0-3-1,0 4-122,0 2 1,-3-3 0,0 0 156,-4-4 0,-9 0 0,4 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993"/>
    </inkml:context>
    <inkml:brush xml:id="br0">
      <inkml:brushProperty name="width" value="0.17143" units="cm"/>
      <inkml:brushProperty name="height" value="0.17143" units="cm"/>
      <inkml:brushProperty name="color" value="#E71224"/>
    </inkml:brush>
  </inkml:definitions>
  <inkml:trace contextRef="#ctx0" brushRef="#br0">344 101 7434,'17'-20'-491,"-3"-1"0,1 8 521,-8 0 0,0 6-9,-7-6 0,-9 8 0,-4-2 0,-6 5 17,0 2 1,-2 0-1,1 0 1,0 0-9,0 0 1,-1 2 0,2 3 0,-2 4-24,1 2 0,2-4 1,3 4-1,1 1 4,-1-2 0,-1-3 0,0 7 1,5 1 1,2 3 0,-5-5 1,7 1 3,4 2 1,-7 1 0,4 4 11,1-1 0,5-6 0,7-2-18,7 5 0,3-8 0,4-2 0,-2-4-9,2 4 0,-1-5 0,2 5 0,3-4-4,2-3 0,6 0 1,-6 0-1,-2 0 1,-3 0 0,5 0 1,0 0-1,-2 0 52,-4 0 1,0 0 0,-1 0-1,1 0-37,-2 0 1,-5 7 0,0 0-202,1-3 199,3 7 0,-5-7 0,-1 10-31,-3 1 0,-2-3 1,-7 2-76,0 1 0,-2 3 1,-5 2 60,-7 0 1,-4-2 0,0-2 0,3-3 34,1 3 0,0-5 0,-5 0 0,-2 0-4,1 1 1,-6-5-1,-2 3 1,1 2 8,-1-1 1,5-6 0,-6 1-1,2-2-14,1 3 1,-4-4 0,5 4-1,-1-5-3,0-2 0,4 0 1,3 0-113,-2 0 0,1 0 5,0 0 1,8-2 116,6-5 0,4 4 0,2-6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0.631"/>
    </inkml:context>
    <inkml:brush xml:id="br0">
      <inkml:brushProperty name="width" value="0.08571" units="cm"/>
      <inkml:brushProperty name="height" value="0.08571" units="cm"/>
    </inkml:brush>
  </inkml:definitions>
  <inkml:trace contextRef="#ctx0" brushRef="#br0">444 21 6810,'0'-11'-767,"-10"2"751,-2 9 1,-7 0-1,0 0 12,-2 0 0,8 2 0,-1 3 93,-1 1 1,-3 1-50,-2-7 1,-1 9-42,2 5 1,-2 3 0,1 4 12,-1-1 0,2 0 1,-2 0-14,1 0 1,6 0 0,3 0 0,0 1-17,0-2 0,4 2 1,-3-1-1,0 1 21,6-2 0,-5 8 0,2 1 0,0-4 13,-1-1 1,5 4 0,-4-1 0,5-2 4,2 0 0,0 2 0,0 1 0,0-2-13,0-3 1,9-1 0,4-2 0,5 2-9,2-1 1,1 0 0,-1-2 0,3-2-8,3-3 1,-2-2 0,10 3 0,1-6 4,-4 2 1,7-8-1,-5 5 1,3-2 1,-2 1 0,2-4 0,-8 5 0,2-5 8,-1-2 0,-2 0 1,-7 0-1,0-2-5,0-5 0,-6 3 0,0-7 1,-2-1-7,0 2 1,-3 3-1,-6-7 1,1-2-1,2-2 1,1-2 0,-7 0-1,-2 0 12,-4-1 0,3 0 0,-6-3 0,0 2 14,-5 4 0,-3 3 0,-4-4-29,1 7 0,-6 3 0,-4 9 0,-1 0-57,-5 0 1,-2 0 0,-3 2 0,-2 5-42,-3 5 0,-6 7 1,-8 1 102,-1 0 0,-8 0 0,-3 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047"/>
    </inkml:context>
    <inkml:brush xml:id="br0">
      <inkml:brushProperty name="width" value="0.08571" units="cm"/>
      <inkml:brushProperty name="height" value="0.08571" units="cm"/>
    </inkml:brush>
  </inkml:definitions>
  <inkml:trace contextRef="#ctx0" brushRef="#br0">625 1 8355,'-21'0'-133,"4"2"0,1 3 1,2 1-1,-1-2 0,-4 1 1,0 0-1,0 4 1,4 2-1,2 2 0,-3 1 136,-1 0 1,-4 1-1,1 9 1,0 6 0,0-1-1,0 2 111,-1 0 0,-1 3 0,-3 6-157,-2 1 1,0-1 0,4 3-14,-2 4 0,3-2 0,-6 9 0,8 0 70,6-3 1,-3 8 0,5-6 0,-1 6 0,0 1 1,8-6 0,-2-1 0,5 1-5,2-2 1,2-1-1,5-6 1,7 0-10,3-7 1,7 3-1,2-10 1,8 3-135,3-1 1,3-9 0,3 2 0,2-9-446,2-3 577,9-9 0,4 4 0,11-9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927"/>
    </inkml:context>
    <inkml:brush xml:id="br0">
      <inkml:brushProperty name="width" value="0.08571" units="cm"/>
      <inkml:brushProperty name="height" value="0.08571" units="cm"/>
    </inkml:brush>
  </inkml:definitions>
  <inkml:trace contextRef="#ctx0" brushRef="#br0">21 1 8092,'-12'0'-651,"3"0"1,9 1 697,0 6 1,2 2 0,3 8 0,4-5-13,2 4 0,-4-4 0,4 1 0,1 1-31,-2-3 1,-3 6-1,4-3 1,0 1-29,0-1 0,3 2 0,4-8 1,0 2 10,2-1 0,-4 0 0,11-5 0,-4 3-24,-4-3 1,8-2 0,1-2-1,-4 0 14,-2 0 1,-1 0-1,-2 0 1,2 0 0,-1-2 0,0-5 17,0-5 0,-1 0 0,-4-2 7,-2-1 1,-6-3 0,4-2-1,0 1 0,1 7 0,-7-7 0,4 8 12,-1 0 0,-6-7-3,5 4 1,-14 6 0,-3-1 58,-2-1 1,1 8 7,4-5-68,4 6 0,-5 2 0,8 6 11,0 7 0,0 3 1,0 4-1,0-1-10,0 1 0,6 5 1,1 3-1,-2 1-12,-3-1 1,5 4 0,0-4 0,-3 2-5,-1 5 1,3 0 0,0 0 0,-1-4 5,-3-3 0,-2 5 0,0-5 0,0-1-5,0 2 0,0 4 0,0-7 0,0-3 2,0-1 0,0-3 0,-2 0 0,-5 0 8,-6 1 0,-3-9 0,-2 0-6,-2-3 0,4-1 1,-11-3-1,5 2 0,2-2 1,0-3 0,-1-2 0,2 0 0,-2-2 14,1-5 1,6-3 0,4-5 2,1 1 0,2 2 1,7-9-49,0 1 0,2 6 0,3 1 0,4 0 20,1 1 1,4 1-1,8 6 1,4-1-99,0 2 1,1-5 0,-7 2 0,0 0-60,1-1 0,1 5 0,2-4 167,4 5 0,8-7 0,-5-3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514"/>
    </inkml:context>
    <inkml:brush xml:id="br0">
      <inkml:brushProperty name="width" value="0.08571" units="cm"/>
      <inkml:brushProperty name="height" value="0.08571" units="cm"/>
    </inkml:brush>
  </inkml:definitions>
  <inkml:trace contextRef="#ctx0" brushRef="#br0">1 203 8028,'0'20'-1765,"0"-6"1902,0-2-54,0-7 0,0 7 122,0-6-125,0-3 1,2 5-1,5-8-27,6 0 0,6 0 1,0 0-82,2 0 1,-8-2-1,1-4 29,2-8 1,-6-2 0,2 1-1,-1 1-15,0-1 0,-7 3 0,3-2 0,-2-1-2,2-3 0,-5-2 0,5-1 25,-4 2 1,-3 5 0,0 1 125,0-3-104,0 7-22,0-8-5,-10 14 1,6-6-1,-8 11 22,3 5 0,3-2 0,6 8-8,0 3 0,0 1 1,0 4-14,0-2 1,2 2 0,4-1 0,6 1-31,-1-2 1,7-5-1,-4-1 1,3 1-69,4-3 0,-2 4 1,2-8-1,-3 0-19,-4 2 1,4-6 0,-5 3-384,5-4 495,2-2 0,-8-8 0,-3-4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743"/>
    </inkml:context>
    <inkml:brush xml:id="br0">
      <inkml:brushProperty name="width" value="0.08571" units="cm"/>
      <inkml:brushProperty name="height" value="0.08571" units="cm"/>
    </inkml:brush>
  </inkml:definitions>
  <inkml:trace contextRef="#ctx0" brushRef="#br0">1 41 8355,'0'-13'-999,"0"-1"917,8 9 0,-3-4 0,9 9 1,2 0 152,1 0 0,4 0 1,-1 0-344,1 0 1,-9 0-1,2 0 272,1 0 0,4 0 0,1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573"/>
    </inkml:context>
    <inkml:brush xml:id="br0">
      <inkml:brushProperty name="width" value="0.08571" units="cm"/>
      <inkml:brushProperty name="height" value="0.08571" units="cm"/>
    </inkml:brush>
  </inkml:definitions>
  <inkml:trace contextRef="#ctx0" brushRef="#br0">21 101 8355,'-12'-2'-1873,"5"-4"1992,5 3 1,4-13 0,5 9-42,7 3 1,1-1-1,1 1 1,-3-2-28,3 1 1,3 3-1,0 2 1,1 0-47,1 0 0,1 0 0,3-3 1,2-1 10,-3-3 1,7 0 0,4 7 0,1 0-4,-3 0 1,5-6 0,-6-1 0,1 2-21,1 3 0,-8 2 0,7 0 0,-2 0-80,0 0 0,-7 0 0,4 0 0,-6 0-142,-2 0 0,0 0 0,0 0-46,1 0 1,-9 0 274,2 0 0,0 9 0,6 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094"/>
    </inkml:context>
    <inkml:brush xml:id="br0">
      <inkml:brushProperty name="width" value="0.08571" units="cm"/>
      <inkml:brushProperty name="height" value="0.08571" units="cm"/>
    </inkml:brush>
  </inkml:definitions>
  <inkml:trace contextRef="#ctx0" brushRef="#br0">142 0 6357,'-21'0'233,"2"0"0,5 0-230,1 0 0,8 2 1,-4 3 3,0 2 0,7 9 0,-7-3 28,0 5 0,7 2 0,-5 1-9,5-2 0,2 2 0,0-1 7,0 1 0,2-4 1,5-1-1,7-6-1,3 0 1,-3 4 0,1-8 0,6-1-17,3-3 0,3 0 0,-6 2 0,0 3-20,7-2 0,-6-3 1,5-4-1,-4-3 4,-3-2 0,0-8 1,-2 1 4,-4-3 1,-6 3 0,-8 0 0,0-1-7,0-3 0,0-2 0,-1-1 0,-6 2-10,-7-2 0,-4 4 1,-5 0-1,-1 7-29,-3 1 1,-7 2-1,5 7 1,0 0-126,0 0 0,-1 0 1,6 2-1,-3 5 165,3 6 0,1 5 0,3 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869"/>
    </inkml:context>
    <inkml:brush xml:id="br0">
      <inkml:brushProperty name="width" value="0.08571" units="cm"/>
      <inkml:brushProperty name="height" value="0.08571" units="cm"/>
    </inkml:brush>
  </inkml:definitions>
  <inkml:trace contextRef="#ctx0" brushRef="#br0">20 81 6453,'-11'0'351,"2"0"0,11-7-261,5 1 0,4-3 0,9 4 1,0-2-44,1 3 1,-2-1 0,5 0 0,0 0-32,2 0 0,8 3 1,-4-1-1,-1-1-30,0-3 0,6 0 0,-3 7 0,1 0-78,2 0 1,-9 0-1,5 0 1,-2 0-14,-3 0 1,-4 0-1,-3 0 1,2 0-315,-1 0 1,-6 0 418,-1 0 0,0 9 0,8 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9.819"/>
    </inkml:context>
    <inkml:brush xml:id="br0">
      <inkml:brushProperty name="width" value="0.08571" units="cm"/>
      <inkml:brushProperty name="height" value="0.08571" units="cm"/>
    </inkml:brush>
  </inkml:definitions>
  <inkml:trace contextRef="#ctx0" brushRef="#br0">61 82 8355,'12'0'-1717,"-4"0"1660,-8 0 0,-3 0 81,-2 0 0,0 0-24,-9 0 0,7-3-6,-6-3 0,9 1 11,-3-8 1,5-1-25,2-6 0,9 9 21,4 4 0,5 5 1,2 2 2,0 0 1,-6 0 0,-1 0 0,3 0 3,2 0 0,2 0 0,0 2-4,1 5 0,-9-4 0,0 5-5,-3 1 0,-2 2 21,-7 9 1,0 1 13,0-2 0,-9 2 0,-5-1-10,-3 1 1,-2-9 0,4 2 0,1 0-16,-2-4 0,6 9 1,-4-6-1,-2 3-17,-2-2 0,5 1 1,0-6 0,-3 2 1,0 2 0,1 6-1,1-6 17,9-5 11,-3-8 1,10 0 0,4 0 9,8 0 0,3 0 1,4 0-1,-1 0 3,0 0 1,0 0 0,1 0 0,-1 0 13,0 0 0,7 0 1,-1-2-1,2-1-1,1-4 0,-7 0 0,6 7 0,-6 0 30,-3 0 1,2 0-1,1 0-28,6 0 1,-6-7 0,4 0-40,-3 2 0,-10 3-83,1 2 60,-9 0-212,4 0 0,-9 2-76,0 5 1,0-2-397,0 9 696,-9-2 0,-3 9 0,-8-1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6.748"/>
    </inkml:context>
    <inkml:brush xml:id="br0">
      <inkml:brushProperty name="width" value="0.08571" units="cm"/>
      <inkml:brushProperty name="height" value="0.08571" units="cm"/>
    </inkml:brush>
  </inkml:definitions>
  <inkml:trace contextRef="#ctx0" brushRef="#br0">102 424 8222,'0'-11'-1260,"0"0"942,0 4 208,8 5 116,3-7 1,3 9-1,-1 0 1,3 0-1,1 0 1,4 0 40,-1 0 1,1 0 0,-2 0-27,2 0 0,-1 0 0,-2 2 0,-3 3 15,-1 1 1,-7 10-1,6-3 1,-9 5 0,3 3-24,-4-2 0,-3-5 1,-3 0-1,-4-1-2,-5-2 0,-7 5 0,-3-8 0,-3 4-57,-2 4 0,-6-5 0,4 0 1,0 1-71,-1-2 0,3-5 0,8 2 0,-2-3-378,1 3 494,-1-5 0,2 8 0,-2-10 0</inkml:trace>
  <inkml:trace contextRef="#ctx0" brushRef="#br0" timeOffset="396">484 343 7706,'19'-14'-1704,"-3"4"1650,-4 1 0,-5-5 1040,7 8-874,-9-10 0,-5 14-32,-14-5 0,-4 4-22,-2 3 1,-1 3 0,4 4 5,3 6 1,-1-2-1,8 3 49,2 2-113,3 1 0,-5 4 0,0-1 0,4 0 59,0 0 0,3 0 0,0 1-39,0-2 0,0 2 0,3-4-27,2-3 0,0-2 0,9-8-72,1 2 0,3 1 0,0-5 1,-2 3-164,-2 2 1,-1 0 0,7-7 0,0 0 241,1 0 0,8 0 0,2 0 0</inkml:trace>
  <inkml:trace contextRef="#ctx0" brushRef="#br0" timeOffset="945">746 1151 8133,'0'10'-1058,"3"0"1126,4-10 1,-3 0 0,10 0-45,1 0 1,-3-7-1,1-2 32,3-2 1,2 4 0,2-7 3,0-1-12,-9-3-24,7 7 0,-15-7 1,6 6-1,-3-1-26,1 0 1,2-1-39,-2-6 169,-5 0-98,7 9 1,-11 2-27,-5 9 1,5 9 0,-5 4 0,5 5-15,2 2 0,0 1 1,0-2-53,0 2 1,0-1 0,2 0-96,5 0 0,-3-1 0,9-4-101,3-2 1,2-8-1,2 2-18,0-5 0,1-2 275,-2 0 0,2 0 0,-1 0 0</inkml:trace>
  <inkml:trace contextRef="#ctx0" brushRef="#br0" timeOffset="1413">908 727 8029,'-13'0'-1959,"0"0"2851,8 0-797,-4 0-6,9 0 110,0 0-146,9 0 0,-7-3 0,7-1-19,0-3 1,-7-1-40,5 1 1,-5 2-777,-2-9 781,0 10 0,0-14 0,0 7 0</inkml:trace>
  <inkml:trace contextRef="#ctx0" brushRef="#br0" timeOffset="2133">1130 0 8355,'21'0'-64,"-9"0"1,2 0 0,2 0 0,2 0-1,3 0 1,-2 2-396,2 5 0,-1-4 1,-1 3-1,2-3 532,-1-3 1,-6 2 0,-1 3 49,2 1-97,4 0 1,1-3 0,0 1 0,0 3 59,1-2 0,-2 3 1,2 1-1,-1 3 6,0 3 1,0-4 0,0 3-1,1 1-44,-2 4 1,2 0 0,-1 2 0,1 1-26,-2 6 0,0-4 0,-4 7 0,-4 1-41,-1-1 1,-1 3 0,-6 6 0,4 0-12,-2 1 1,-5 6-1,-5 3 1,-4-2-11,-1 2 1,-2-3-1,-4-4 1,3 2-4,-3 1 0,-1 2 1,-4-10-1,1-2 0,-1-3 1,4-7 0,-1 2-49,-2 1 0,-3-2 1,-11 2-1,8-8-50,4-4 0,1-1 0,4 0 0,1-5-68,2-2 208,10-2 0,-14-7 0,6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5.296"/>
    </inkml:context>
    <inkml:brush xml:id="br0">
      <inkml:brushProperty name="width" value="0.08571" units="cm"/>
      <inkml:brushProperty name="height" value="0.08571" units="cm"/>
    </inkml:brush>
  </inkml:definitions>
  <inkml:trace contextRef="#ctx0" brushRef="#br0">0 36 7925,'21'0'-1828,"-8"-7"2128,0 1 1,-8-3-198,2 2 0,-4 5 0,2-3-65,2 10 0,0-1 0,-7 10 1,0 1 46,0 4 0,0 3 0,0 2 1,0 6-25,0 1 1,0 0-1,0 5 1,0-2-43,0 2 1,0 4-1,0 5 1,0 2-55,0-1 0,-2-3 1,-3 3-1,-2 1-26,2-2 1,-3-5-1,1-4 1,3-2 11,1 2 0,1-7 0,-2-3 0,-3-3-210,2-3 1,4 1 44,1-2 1,1 0-1,6-6 214,7-6 0,3-5 0,4-2 0</inkml:trace>
  <inkml:trace contextRef="#ctx0" brushRef="#br0" timeOffset="628">0 117 8097,'9'-20'-487,"3"6"0,7 3 0,1 3 507,1 3 1,-1 3 0,0 2-1,0 0-58,1 0 0,-1 0 1,0 0-1,0 0 91,1 0 0,-2 0 0,2 0 14,-1 0 0,1 0 0,-2 0-27,1 0 1,1 0-5,-2 0-40,2 0 0,-1 7 0,-2 1-56,-5 3 1,-4-4 13,-9 6 1,-2 1-1,-5 4 44,-6-5 1,-5 3 0,-4-9 0,-2 0 16,-4 1 0,1-6 0,8 5 0,-2-4 46,1-3 1,-1 7-41,2 0 1,7 1-89,5-1 1,7-5 36,7 5 0,5-5 0,7-2 21,2 0 1,-1 0 0,1 0 0,-2 0 0,1 0 1,1 7 0,-2 0 16,2-4 0,-1 7 0,1-1-7,-2 3 1,-7-7-1,-5 9-5,-5 2 0,-2-5 1,0 3-1,0 2 1,-2-6 0,-5 4-1,-7 0-5,-3-4 0,-4 2 40,1-5 0,-1-5 0,2 7 1,-2-3 48,1 1 1,1 0 0,-2-7-122,1 0 0,-1 0-64,2 0-635,-2 0 739,9 0 0,22-9 0,13-2 0</inkml:trace>
  <inkml:trace contextRef="#ctx0" brushRef="#br0" timeOffset="957">666 440 7995,'14'0'-1296,"-3"-2"1823,-1-5-34,-5 5-343,-5-7 0,3 9 1,1 2-195,3 5 1,7-3 0,-8 9-1,-1 3 12,-3 2 0,-2 3 1,0-2-1,0 2-96,0-1 1,0 0 0,0 0 0,0 3-6,0 4 1,0-11-1,0 4 1,0-2-149,0-1 0,-2 2 281,-5-6 0,-4 5 0,-10-7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9.273"/>
    </inkml:context>
    <inkml:brush xml:id="br0">
      <inkml:brushProperty name="width" value="0.08571" units="cm"/>
      <inkml:brushProperty name="height" value="0.08571" units="cm"/>
    </inkml:brush>
  </inkml:definitions>
  <inkml:trace contextRef="#ctx0" brushRef="#br0">102 223 6478,'0'-21'-87,"0"9"1,0 2 84,0 3-18,8 5 1,-6-5 16,5 14 1,-5 4-1,-2 9-35,0 1 1,0-9 57,0 2 1,0 0 4,0 6 0,0-6-8,0-2 1,3-7 0,3 4-18,8 0 0,6-6 1,4 3-2,4-4 0,-2 5 0,-6 0 0,1-3-4,-2-1 1,2-3 0,-1 0 0,1 2 2,-2 5 1,2-5-1,-1 4 0,1-4 1,-1-2 0,1 0 54,-2 0 0,1 0 1,1 4-34,-2 3 0,-5-3-106,0 10 92,-1-1 0,1 7 0,-3 0-9,-3 1 0,-1-1 0,-4-2 0,1-3-15,3-1 1,0 0 0,-7 5 12,0 1 1,0-6-1,0 0 15,0 1 1,-7-4-1,-2 1 1,0-2 6,1 2 1,-6-5 0,4 4 0,-1-3-4,-4-3 0,-4 4 0,-3 0 0,-2 1 1,-3-2 0,-7-1 1,4-7-1,-1 0-15,-5 0 0,5 0 0,-1 0 0,1 0-19,-1 0 1,8 0 0,-2-3 0,3-1-66,3-2 1,-1-8 0,2 5-58,-2-3 1,1 0 140,-1-9 0,11-8 0,-8 7 0,6-8 0</inkml:trace>
  <inkml:trace contextRef="#ctx0" brushRef="#br0" timeOffset="393">61 61 7386,'0'-21'-537,"0"11"0,2-6 487,5 9 0,-3 1 0,10 6 54,2 0 1,1 0-1,4 0 1,-1 0 3,0 0 1,2 0 0,3 0 0,5 0-10,1 0 0,-5 0 1,8 0-1,-1 0-6,-2 0 1,8 0-1,-5 0 1,4 0-48,2 0 0,1 6 1,-1 1-1,1-3-166,-1-1 220,0 6 0,10-7 0,1 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952"/>
    </inkml:context>
    <inkml:brush xml:id="br0">
      <inkml:brushProperty name="width" value="0.08571" units="cm"/>
      <inkml:brushProperty name="height" value="0.08571" units="cm"/>
    </inkml:brush>
  </inkml:definitions>
  <inkml:trace contextRef="#ctx0" brushRef="#br0">60 40 7923,'12'0'-389,"-3"0"0,-9 3 0,0 4 433,0 5 0,2 7 1,3 0-1,2 2 7,-4-1 0,2 3 0,-1 4 0,3 6-18,-2 5 1,-3 3-1,1-1 1,1 0 11,2 1 0,1 6 0,-7 2 0,0 0-149,0 1 0,7-4 1,0-8-1,-3-2 58,-1-1 0,-3-11 0,0 3 0,0-4-77,0-4 0,0 2 0,-3-4 0,-1 0-8,-3-5 1,-2-7 130,2 2 0,-4 4 0,-9 0 0</inkml:trace>
  <inkml:trace contextRef="#ctx0" brushRef="#br0" timeOffset="637">0 100 8355,'20'-5'-209,"0"-2"0,-6-9 84,-1 3 0,1 1 0,6 1 0,0 2 0,0 3 0,1-1 9,-2 0 1,2 0-1,-1 7 1,1 0 88,-2 0 0,2 0 0,-1 0 0,-1 0 78,2 0 1,-7 0 0,-1 0-101,3 0 0,1 2 43,4 5 0,-11-2 0,-3 8 2,-4 3 0,-3-5 0,-3 2-29,-4 3 0,4-1 0,-11 1 0,-2-4 20,-1-3 1,-4 4-1,1-4 7,-1 3 1,2-8 0,-1 4-2,-1 2-58,2-8 63,7 16 0,12-16 0,14 4 2,3-3 1,4-3-1,-1 0 1,-1 0 22,2 0 1,-1 2 0,1 3-1,-2 2 8,2-3 0,-8 5 1,-2 0-1,1 0-7,-1 0 1,-5 4-1,6-4-11,-3 3 0,-2 1-14,-7 7 0,0 0 42,0 0 0,0 0-18,0 1 0,-9-2 1,-5 0-8,-4-6 0,-2-2 0,0-6 0,-1 2-16,2-3 0,-2-1 0,1-3 1,-1 0-15,2 0 1,-1 0-13,-1 0-193,10-10 1,3-1 9,8-9 0,0 6 209,0 2 0,17-2 0,6-7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9.330"/>
    </inkml:context>
    <inkml:brush xml:id="br0">
      <inkml:brushProperty name="width" value="0.08571" units="cm"/>
      <inkml:brushProperty name="height" value="0.08571" units="cm"/>
    </inkml:brush>
  </inkml:definitions>
  <inkml:trace contextRef="#ctx0" brushRef="#br0">1 21 8355,'20'0'-1387,"-7"2"1062,1 5 1,-7-4 277,6 2 0,-6-2 1,7-3-1,1 0 35,3 0 1,-5 0 0,1 0 0,2 0 73,1 0 1,10 0 0,3 0-1,1 0 8,5 0 0,2-3 1,5-1-1,2-2-17,1 1 0,11 3 0,-4 2 0,3 0-28,-2 0 1,11 0 0,-5 0 0,3 0 36,0 0 1,7 0-1,1 0 1,3 0-11,1 0 0,-1-7 0,7 0 1,-3 2-11,-4 3 1,5 2 0,-7 0 0,-1 0-22,-4 0 1,0 0 0,-3 0 0,-9 0-1,-3 0 0,-4 0 0,-10 0 0,-3 0-58,-1 0 0,-10 0 0,3 0-251,-4 0-22,-3 0 0,-2 2 310,-5 5 0,-13 5 0,-11 8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0.080"/>
    </inkml:context>
    <inkml:brush xml:id="br0">
      <inkml:brushProperty name="width" value="0.08571" units="cm"/>
      <inkml:brushProperty name="height" value="0.08571" units="cm"/>
    </inkml:brush>
  </inkml:definitions>
  <inkml:trace contextRef="#ctx0" brushRef="#br0">788 243 7777,'-10'-20'-382,"6"8"1,-10 5 0,-1 5 338,-4 2 0,-2 0 1,-4 0-1,-2 0 57,2 0 0,-4 0 1,2 0-1,2 2 28,3 5 0,2-4 0,0 4 1,-1-4-28,2 4 0,-2 5 0,1 7-26,-1 2 0,4-1 0,1-2 0,5-2-5,2-3 1,-5 1-1,7 6 1,4 0 14,1 0 1,2-6-1,0-1 1,0 3 60,0 2 0,2 2-36,4 1 1,5-4 0,10-3 0,-1-6 1,-1 1 1,9-6 0,-1 3-1,-1-6 24,4-6 0,-8 1 0,5-6 0,-4 0-15,-3-1 0,0 0 0,-2-9 1,-2 4-32,-3 3 0,-9-5 1,3 6 15,-5-5 0,-2-2 1,0 0-1,0 0-15,0-1 1,-7 1 0,-2 0 0,-1 0 21,-6-1 0,2 2 1,-4-1-1,-3-1-11,-3 2 0,2-2 1,-1 1-1,-1-1-20,-2 2 0,-8 0 0,4 4 0,1 4 4,0 1 1,-4-2 0,6 5 0,2 2-17,3 3 1,-6 2-1,2 0 1,1 0-95,2 0 0,4 0 1,-1 0-38,-1 0 0,7 0 0,4 2-56,1 5 1,-5 3 0,7 11 202,3-1 0,2 1 0,2-2 0</inkml:trace>
  <inkml:trace contextRef="#ctx0" brushRef="#br0" timeOffset="461">1191 81 8047,'7'-13'-1345,"0"-1"819,-1 10 560,3-6 170,-7 10 0,7 3-153,-9 4 0,0 4 1,0 9-1,0 1 25,0-2 0,0 9 0,0 1 0,0 0 2,0 0 1,0 7 0,0-3 0,0 3-61,0-3 1,0 8-1,3-3 1,1 7-85,3 0 1,-1 5 0,-6-4 0,0-1 77,0-2 1,-2 2 0,-2-2-1,-3-5-53,3 0 0,-6-7 0,1 0 1,-1-2-211,-6-4 1,4-3-425,-1-1 675,-1-10 0,-5-2 0,-2-9 0</inkml:trace>
  <inkml:trace contextRef="#ctx0" brushRef="#br0" timeOffset="1100">1171 202 8355,'0'-19'-151,"6"5"0,1 0-91,-2-1 1,-1-1 0,3 1 0,4 1 0,2 0 263,1 3 1,-1-5 0,8 7 0,-2 0 5,2 1 0,-1 1 1,1 4-1,-2-1-14,2-3 1,-1 0 0,0 7 0,0 0-3,1 0 0,-1 0 1,-2 2-1,-3 3-48,-1 2 1,-4 2 0,6-4-1,-4 3-32,-4 3 1,1 1-1,-4 3 1,2-1 52,-2 2 0,-5-6 0,-7 4 0,-7 2 10,-4 2 1,-2-4 0,0-4 0,-1 2 1,2-1 0,0-4 0,4 3-8,1 0 0,1-3-30,-7-7 37,8 0 0,6 0-4,12 0 1,6 0 0,6-3 0,-3-1 43,-1-3 0,0 1 1,6 6-32,-1 0 0,2 0 0,-1 1 0,0 4-4,0 2 1,1 9-1,-1-6 5,0 2 0,-9 6 1,-2-7-1,-2 3 12,0-1 1,0 0 4,-7 8 0,-3-4 0,-4-1 16,-6-2 1,-5-10 0,-2 3-8,0-5 1,-1-2-1,1 0 1,-3 0-28,-3 0 0,4 0 0,-7 0 0,1 0-13,2 0 1,-1 0-1,4 0 1,1-2-184,1-5 0,-3 4-341,10-2 532,6 2 0,8-6 0,10-2 0</inkml:trace>
  <inkml:trace contextRef="#ctx0" brushRef="#br0" timeOffset="1577">2058 364 6041,'-9'-12'569,"7"3"-461,-6 1 19,8 6 0,-9-8-86,-5 10 0,2 7 1,-1 0-1,0-1-47,1 3 0,-3-4 0,6 7 0,0-2 32,0 2 0,3 1 0,6 7-43,0 1 0,0-2 1,0 2 17,0-1 0,9 1 0,3-2 44,7 1 0,1-6 0,0-3-3,0-1 1,1 2-1,-2-5 1,1-2-15,1-3 0,-1-2 1,0 0-1,0-2-20,1-5 0,-4 2 0,-1-7 1,-4-5-22,-4-1 0,-1-2 1,-7 1-1,0-2-18,0 1 1,0-1 0,0 2 0,-2-2 13,-5 1 1,-4 0-1,-10 2 1,2 4-108,-2 7 0,1 5 0,0 2 0,-2 0-141,-5 0 0,4 0 265,-4 0 0,-4 9 0,0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7.896"/>
    </inkml:context>
    <inkml:brush xml:id="br0">
      <inkml:brushProperty name="width" value="0.08571" units="cm"/>
      <inkml:brushProperty name="height" value="0.08571" units="cm"/>
    </inkml:brush>
  </inkml:definitions>
  <inkml:trace contextRef="#ctx0" brushRef="#br0">424 443 7809,'11'-13'-790,"-5"-1"0,-3 7 789,-3-5 1,0 5 69,0-7 1,0 7-10,0-6 0,-3 9-17,-3-3 1,2 4 0,-10 3-64,-2 0 1,5 0 0,-2 0 0,-4 0 16,0 0 0,-4 0 0,2 0 4,-1 0 1,-1 0 0,2 0-4,-2 0 1,1 7 0,-1 2 2,2 2 0,0-4 0,4 4 0,4 1-10,1-2 0,-2-3 0,5 7 6,2 1 1,-4-3 0,2 2-2,2 1 1,3 3 32,2 2 1,2-9 0,3-1-1,4-4 33,3 0 1,0 4 0,9-6-30,-1 3 1,-6 0-1,0-7 1,1 0-4,3 0 0,2 0 1,1 0-1,-2 0-19,2 0 1,-4-2 0,-1-3-1,-3-2 17,3 3 1,2-8 0,2 2-16,0-2 1,1-5 0,-1 5-15,0 1 0,-7-4 0,1 5 0,0-1 3,-4-4 1,-1 3-1,-6 1 1,1-1 23,3 2 0,0 3 0,-7-7 66,0-1 0,0-4 1,-2 0-38,-5-2 0,5 9 1,-8-2 6,1-2 0,-1-1-83,-11-4 0,8 4 0,2 0 0,-1 7-2,1 1 1,5-5-1,-6 5 1,1 1 9,0-2 0,-3 1 0,-6 4 0,0-2 10,-1 3 1,-1 3-1,-2 1 1,-4 0-35,4 0 1,-5 0 0,3 0 0,0 0-56,4 0 1,1 0 0,2 0-55,-2 0 0,1 5 1,2 5-9,5 1 1,4-4 77,9 6 1,2-1 0,5 1-1,8-7 76,11-4 0,5 8 0,9 1 0</inkml:trace>
  <inkml:trace contextRef="#ctx0" brushRef="#br0" timeOffset="700">1210 81 7282,'11'-2'-866,"-3"-3"822,1-2 0,-4 1-97,9 6 1,-10-2 154,2-5 1,-6 5 59,-6-5 1,-5-2 0,-10 3 51,2 1 0,5-4 0,1 2-107,-3 2 0,4 3 0,0 2-19,-5 0 1,0 0 0,-4 0-1,2 0-17,-2 0 1,1 7-1,-1 0 1,4 0 2,3 1 1,-1-3-1,6 6 1,0 1 18,-1-2 0,1-3 1,6 7-5,-4 1 0,0 3 0,9 1-1,5-6 0,-2 5 1,7-8 1,5 2 1,0 4-1,4-9 1,-2-1 6,2 3 1,6-7 0,-1 8 0,0-3 2,-4-2 0,4 5 1,2-3-2,-4 6 0,-2-5 0,-3 1 0,-4-2-3,-1 0 0,-8 8 23,8-1 1,-10-3-1,3 2 11,-5 3 1,-11-7 0,-4 1-21,-5-2 1,-2 1 0,-1 7-1,2-6-6,-2 0 0,1 4 0,0-7 1,0-2-7,0 5 0,-1-8 1,2 5-1,-2-3-1,1 3 0,-1-4 0,2 2 0,-4-2-17,-4-3 0,5 0 0,-8 0 0,4 0-15,-1 0 1,0 0-1,7-3 1,0-1-108,-1-2 0,8-1 1,0 7-157,-4 0 1,7 0 285,-4 0 0,0-9 0,-4-3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6.288"/>
    </inkml:context>
    <inkml:brush xml:id="br0">
      <inkml:brushProperty name="width" value="0.08571" units="cm"/>
      <inkml:brushProperty name="height" value="0.08571" units="cm"/>
    </inkml:brush>
  </inkml:definitions>
  <inkml:trace contextRef="#ctx0" brushRef="#br0">231 21 6419,'-9'11'-42,"4"4"1,-7-6 25,-4 3 1,-2-5 2,-3 6 0,7-9 1,2 3 25,-4-5 1,5-2 0,-3 0 41,-2 0 0,-1-2-45,-4-5 0,8 3-4,-1-9 1,12-1 0,2-3-20,12 3 1,5 5-1,6 6 1,1-1 2,3-3 0,6 1 0,-2 6 1,-3 0 50,1 0 0,0 0 1,-3 0-1,0 0-19,-1 0 1,-2 0 0,-4 0-1,2 0-16,-1 0 0,1 6 0,-4 3 0,-3 3 6,-7 4 0,1-6 1,-1 4-1,-3 1-30,-1 3 1,-3 2 0,2 1 0,3-1 7,2 0 0,-2 0 0,-5 1 4,0-2 0,0 2 0,-1-1 13,-6 1 1,-2-2 0,-7 0 0,3-4-5,-3-1 0,-1-7 1,-4 3-1,1-1 31,-1-4 0,-5-1 1,-1 1-1,2 2-23,3-4 0,1 0 1,1-3-1,1 0-10,-2 0 1,1 0-1,-1 0-5,2 0 1,5-6 9,0-1 1,10-9 7,-2 3 0,6 4 0,6 2 0,5 2 16,0-2 1,14 5 0,-4-5-1,1 6-11,1 1 1,3 0 0,1 0 0,-3 0-17,-1 0 1,-3 0-1,1 0 1,-2 0-3,2 0 0,-1 6 1,1 1-1,-2 0-8,2 2 1,-4-4-1,0 7 1,-5 2-52,5-2 1,-6 3 0,2-6 0,1 2-49,-3 5 1,4-5 0,-5 1 0,1-2-120,4 2 0,-3-1 225,2 2 0,8 5 0,9-6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399"/>
    </inkml:context>
    <inkml:brush xml:id="br0">
      <inkml:brushProperty name="width" value="0.08571" units="cm"/>
      <inkml:brushProperty name="height" value="0.08571" units="cm"/>
    </inkml:brush>
  </inkml:definitions>
  <inkml:trace contextRef="#ctx0" brushRef="#br0">464 1 6487,'-14'0'-22,"1"0"0,7 0 1,-8 0 47,-2 0 0,-2 0 0,-2 0-29,0 0 0,-1 6 1,-1 3-1,-2 0 4,-4 1 0,-1 2 1,5-3-1,-2 1 2,0-1 0,-3 6 0,3-3 1,0-1-20,4-4 0,9 1 24,0-1 1,8 2 101,-2-2-76,5-5 0,11 7 1,4-9-1,8 0-10,5 0 1,0 0 0,7 0 0,3 0 6,2 0 0,0 7 0,-2-1 0,-5-1-34,-2-3 1,5 1 0,-7 1 0,-2 2-13,-4-1 0,-7-1 0,0 3 6,1 7 0,-6-3 1,-2 2-38,-4 4 0,-6-7 1,-4 1-1,-6 1 41,-5-2 1,-5 4-1,-1 5 1,-5-4 3,-2-1 1,-4-3 0,-4 4 0,1-3 4,3-3 1,-1 4 0,8-4 0,-1 0-2,0 0 0,8 4 0,8-4-1,-3 3 0,7-6-2,2 8 0,6-7 0,2 4 0,6-3 0,7-3 0,-3 4 0,2-2 0,3 0 0,1 1 0,4-6 0,-1 5 1,1-4 22,-2-3 1,9 6-1,1 1 1,2-2 31,5-3 1,2-2 0,2 0 0,1 0-14,-1 0 0,-2 0 0,-2 0 1,-5 0-41,-2 0 0,5 0 1,-7 0-1,-2 0 28,-3 0 0,-9 3 0,1 0-262,1 4 1,-3 2 14,2-2 0,-11-2 0,2 8 217,-10 3 0,-5 1 0,-11 4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0.205"/>
    </inkml:context>
    <inkml:brush xml:id="br0">
      <inkml:brushProperty name="width" value="0.08571" units="cm"/>
      <inkml:brushProperty name="height" value="0.08571" units="cm"/>
    </inkml:brush>
  </inkml:definitions>
  <inkml:trace contextRef="#ctx0" brushRef="#br0">21 1 8355,'-12'0'-2211,"4"0"2087,8 0 92,0 0 1,6 2 10,1 4 0,2-4 1,-2 5 5,5-4 0,0-3 15,2 0 0,-2 9 0,9 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1.293"/>
    </inkml:context>
    <inkml:brush xml:id="br0">
      <inkml:brushProperty name="width" value="0.08571" units="cm"/>
      <inkml:brushProperty name="height" value="0.08571" units="cm"/>
    </inkml:brush>
  </inkml:definitions>
  <inkml:trace contextRef="#ctx0" brushRef="#br0">0 21 8355,'2'-12'-517,"5"5"1,-2 5 380,8 2 0,-7 7 1,6 2 188,-3 3 1,-3-5 0,-6 5-67,0 5 1,2 0 0,3 4-1,2-3-115,-2 3 1,-3-1 127,-2 1 0,0-2 0,0 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2.484"/>
    </inkml:context>
    <inkml:brush xml:id="br0">
      <inkml:brushProperty name="width" value="0.08571" units="cm"/>
      <inkml:brushProperty name="height" value="0.08571" units="cm"/>
    </inkml:brush>
  </inkml:definitions>
  <inkml:trace contextRef="#ctx0" brushRef="#br0">21 61 6384,'-10'-10'248,"8"-2"-217,-4 5 0,4 3-15,2-9 1,2 8 0,4-2-54,8 5 0,4 2 0,2 0 10,1 0 1,-1 0 0,-1 0 18,2 0 1,-1 0 0,0 0 8,0 0 1,1 7-1,-1 0 1,0-1 2,0 3 1,-6-5 0,-1 8-1,0-2 2,-1 2 0,5 2-7,-3 5 0,-5 2 10,-2-1 0,-4 2 9,-3-3 20,0-7-8,0-3-29,0-9 0,-3 0-3,-4 0 1,3 0-4,-10 0-33,9 0-20,-3-9 1,11 0-1,0-8 30,4 5 1,7 5-1,-5-6 1,-1 3 15,1-2 0,8 5 0,-5-6 1,0 9 0,2-3 61,1 5 0,-4-5 0,3 0-39,1 2 1,4 3-1,0 2 1,2 0-1,-1 0 1,1 0-1,-2 0-7,2 0 0,-1 0 1,-2 2-1,-3 3 34,-1 2 1,-7 0-1,6-5 18,3 5 1,-5-3-31,2 9 0,-8-6 0,4 5-21,0-4 0,-6 9 13,2-3 0,5 3-52,-4 4 0,1-8-15,-7 1 1,0-7-46,0 5 1,3-7-1,1 4-223,2 0 317,10-6 0,-13 5 0,6-8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924"/>
    </inkml:context>
    <inkml:brush xml:id="br0">
      <inkml:brushProperty name="width" value="0.08571" units="cm"/>
      <inkml:brushProperty name="height" value="0.08571" units="cm"/>
    </inkml:brush>
  </inkml:definitions>
  <inkml:trace contextRef="#ctx0" brushRef="#br0">0 242 8355,'0'12'-2206,"0"-3"2319,0 0 0,2-6 92,5 3 0,-2-4-57,9-2 1,-2-6-131,9-1 0,-8-7-152,1 7 1,0-5-1,3 2 54,-3-1 1,-6 4 0,-6-6 23,5-3 0,-4 5 0,3-2 87,-3-3 0,-3 5 0,-3 0 100,-3 1-45,3 4-60,-14 6 1,15 9 1,-5 5 1,4 3-1,6 4-9,4-2 1,-3 0 0,9-4-60,3-1 0,1-3 1,4 4-93,-1-1 0,1-7 1,-2 4-58,2-2 1,-8-2 188,1-7 0,0 0 0,5 0 0</inkml:trace>
  <inkml:trace contextRef="#ctx0" brushRef="#br0" timeOffset="765">586 1 8095,'-14'0'-1920,"0"0"2237,11 0-173,-7 0-121,10 0 1,3 0-28,4 0 1,-4 0-5,11 0 1,-7 0-1,7 0-31,1 0 0,3 0 1,2 0-167,1 0 1,-2 0 5,1 0 199,1 9 0,-1-6 0,0 5 0</inkml:trace>
  <inkml:trace contextRef="#ctx0" brushRef="#br0" timeOffset="1079">606 182 5962,'0'12'351,"0"-3"1,2-9-310,5 0 1,-5-2-1,7-3-41,-1-2 0,-3 0 1,9 7-53,1 0 0,3 0-101,2 0 1,1 0-1,-1 0 152,0 0 0,0 10 0,1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7.972"/>
    </inkml:context>
    <inkml:brush xml:id="br0">
      <inkml:brushProperty name="width" value="0.08571" units="cm"/>
      <inkml:brushProperty name="height" value="0.08571" units="cm"/>
    </inkml:brush>
  </inkml:definitions>
  <inkml:trace contextRef="#ctx0" brushRef="#br0">0 142 7341,'12'-12'-770,"-1"-3"0,-7 6 843,3-2 1,2 4 34,-2-6 0,-5-1-46,5-6 1,-5 7 0,-1 1 43,6 4-128,-4 1 0,6 9 13,-9 4 1,0 6 0,0 8-1,0 0 4,0 1 1,0 5-1,0 1 1,0-3 18,0-1 0,-2-3 0,-3 1 1,-2-2 12,2 2 0,4-1 0,1 1-1,0-1 0,0 1 0,0-1-25,0 0 0,0-7 0,0 1-5,0 1 0,8-6 0,6 0-3,4 1 0,-5-8 0,1 4 0,1-4 17,4-2 1,0 0 0,2 0 0,-1 0 6,1 0 1,-2 0 0,2-2 0,-2-2-9,2-3 1,-2 0 0,2 7 0,-1 0-29,-1 0 1,2 0 0,-1 0-1,1 0-18,-2 0 0,2 0-194,-1 0-230,1 0 461,-11 0 0,-1 10 0,-9 0 0</inkml:trace>
  <inkml:trace contextRef="#ctx0" brushRef="#br0" timeOffset="252">504 223 7125,'0'-12'-1167,"-2"3"1193,-5 9 1,5 2-16,-5 5 0,-3 5 0,5 7 36,0 2 0,3-1 0,2 1 1,0-1-43,0 1 1,0-1-1,0 2 1,2 3-42,5 1 0,-4 8 0,11-7 0,2 0-169,2 2 205,3-7 0,-2 8 0,2-10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8.301"/>
    </inkml:context>
    <inkml:brush xml:id="br0">
      <inkml:brushProperty name="width" value="0.08571" units="cm"/>
      <inkml:brushProperty name="height" value="0.08571" units="cm"/>
    </inkml:brush>
  </inkml:definitions>
  <inkml:trace contextRef="#ctx0" brushRef="#br0">768 0 8355,'-13'0'-76,"-1"0"1,-2 0-1,-1 0-456,-4 0 0,8 0 0,-1 0 1,-1 0 560,-3 0 1,-2 0 0,-1 0 0,1 0 0,0 0 61,0 0 1,6 2-68,0 5 1,2-2 0,-9 6 0,1 0 0,-1 0 1,2 1 0,-3 3-1,-4-1 14,0 1 1,-3 3-1,3 2 1,-3 3 6,-2 4 1,4-2 0,-4 9 0,1-1-16,6-2 0,2 7 0,1-4 0,4 4-25,3 2 1,-2 8 0,10-2 0,1-1-22,3-2 0,2-5 0,2-2 0,4-5 14,8-1 1,-2 4 0,0-6 0,4 1-2,3 0 1,8 1-1,1-5 1,1 1-14,1-1 1,4-3 0,-5-2 0,2 1-128,5-1 1,2 0 0,3 0 0,-1-2-268,1-5 409,8 6 0,-7-8 0,8 9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1.835"/>
    </inkml:context>
    <inkml:brush xml:id="br0">
      <inkml:brushProperty name="width" value="0.08571" units="cm"/>
      <inkml:brushProperty name="height" value="0.08571" units="cm"/>
    </inkml:brush>
  </inkml:definitions>
  <inkml:trace contextRef="#ctx0" brushRef="#br0">1 20 6469,'13'0'-4,"1"0"1,2 0 18,1 0 1,4 0 0,-1 0 0,0 0-37,0 0 1,2 0 0,3 0 0,4 0-4,3 0 0,-6-2 0,6-3 0,0-1-3,-1 1 1,-5 3 0,6 2 0,-2 0-213,-6 0 239,7 9 0,0-7 0,10 7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2.368"/>
    </inkml:context>
    <inkml:brush xml:id="br0">
      <inkml:brushProperty name="width" value="0.08571" units="cm"/>
      <inkml:brushProperty name="height" value="0.08571" units="cm"/>
    </inkml:brush>
  </inkml:definitions>
  <inkml:trace contextRef="#ctx0" brushRef="#br0">41 0 6682,'18'9'-104,"-2"2"156,-3 0 1,-9 8 0,5-7 0,-2 7 3,0 0 0,6 2 1,-6-1-1,-2 3-17,-3 3 0,5-1 0,0 8 0,-4 2-52,-1-4 1,5 7 0,0-4 0,0 4-56,2 3 1,-6 4 0,3-3 0,-4-4-31,-2 0 0,0-6 1,0-1-1,0-2-5,0-5 0,0-1 0,0-3-27,0 1 1,-2-2 129,-4 2 0,-6-10 0,-9-2 0</inkml:trace>
  <inkml:trace contextRef="#ctx0" brushRef="#br0" timeOffset="580">1 162 8030,'0'-21'-1039,"0"1"1,2-1 1115,4 2 0,-1 0 44,9 7 1,-1-5 0,7 11-69,1 1 1,-2 3 0,1 2-1,1 0-28,-2 0 0,11 0 0,2 0 0,2 0-25,0 0 1,-10 0-1,4 2 1,-7 3-22,0 1 0,-8 8 1,-2-4-14,-1 0 0,-5 4 25,-5 5 0,-2 2 1,-4-3 2,-7-5 0,1 4 0,-1-12 1,-3 2-21,-1 2 1,-4-6 0,1 6 1,0-1 0,7-6 16,-1 5 24,9-4-17,-4-3 1,18 0 0,5 0-3,4 0 1,-4 0 0,-2 0-20,4 0 1,3 0 0,-2 2 0,-1 3 12,-3 1 0,-6 7 0,7-4 0,-2 3 6,0 3 1,4-4 0,-8 1-1,1 0 3,1-2 0,-1-3 1,-4 7 16,0 1 1,2 3-10,-7 2 0,0-6 0,-2-3 3,-4-2 0,-5-2 0,-8-4 0,4 1-9,1 3 0,0 0 0,-5-7-20,-1 0 0,-1 0 0,2 0-94,-2 0 1,7 0 111,2 0 0,-2-9 0,-6-3 0</inkml:trace>
  <inkml:trace contextRef="#ctx0" brushRef="#br0" timeOffset="1026">707 403 6650,'-11'2'-32,"4"5"1,3 5 0,0 8 96,-3 1 1,0-8-1,7 1-46,0 2 1,0 1 0,2 4 1,5-2 0,-2-5 1,7-3-3,5-2 1,1-2-1,3-7 1,-2 0-21,2 0 0,-1 0 0,0 0 10,0 0 1,1-2 0,-1-3-20,0-2 0,-7-8 0,-1 1 18,-3-3 0,-2 3 0,-10 0-24,-4-1 1,-2-3 0,-7 0-1,3 2-68,-3 2 0,-1 8 0,-4-6-131,1 3 1,0 2-1,-2 7 215,-5 0 0,-5 9 0,-9 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9.126"/>
    </inkml:context>
    <inkml:brush xml:id="br0">
      <inkml:brushProperty name="width" value="0.08571" units="cm"/>
      <inkml:brushProperty name="height" value="0.08571" units="cm"/>
    </inkml:brush>
  </inkml:definitions>
  <inkml:trace contextRef="#ctx0" brushRef="#br0">0 40 8355,'0'12'-955,"0"5"0,0-12 1004,0 9 0,9-3-22,5 2 1,3 3 0,4-9 18,-1-3 0,-6-2 1,-2-2 1,5 0 1,-6 0-3,2 0 0,1-6-93,5-1 0,2-9 20,-1 3 1,-9 2 0,-1-1 2,-1 3 1,-4-6-43,7 1-58,-7-3 138,4 5-68,-9 3 56,0 9 0,0 2 0,2 3 11,5 2 0,-4 8 0,3-1 32,-4 4 1,5 2 0,0 0 0,0 0-33,1 0 1,1 3-1,5 1 1,-5 3-14,-1-2 1,-3 4-1,6-2 1,-1 1 21,-6 1 1,-1-9 0,-3 7 0,0-4 15,0-3 0,0 1 0,0-2-7,0 2 1,0-1-1,-3 1-7,-4-2 0,3-7 0,-10-3 19,-1-1 0,-4-6 0,0 5-17,-2-4 1,1-3 0,-1 0-1,2 0 17,-2 0 0,11-3 0,0-1 0,3-6-34,0 0 0,-1-2 0,4-4 1,-3 4-87,2-5 1,5 0 0,5-4-26,2 2 0,8-2 1,-1 3-1,3 2-39,4 4 0,-2 7 0,2-2 0,1 5-19,5 2 0,-4 0 1,3 0 159,-2 0 0,4 9 0,4 1 0</inkml:trace>
  <inkml:trace contextRef="#ctx0" brushRef="#br0" timeOffset="499">847 665 7871,'0'11'-915,"0"-1"1,0-8 951,0 5 184,0-5 0,0 4-188,0-12 0,3 1 1,1-8 12,2-2 1,8 3 0,-7-2-51,-2-1 1,-1 4 0,1-3-121,1-1 1,0-4 118,-6 0 1,0 5 0,-2 2 20,-5 4 0,-3 1 18,-11 7 1,8 2 28,-1 4 0,10 6-46,-3 9 1,7-4 0,5-1 0,4-3-45,2 3 1,4-4 0,11-2 0,0 1-5,-1 1 0,0-5 0,2 3 1,4 2 19,0-1 1,0-6 10,-3 1 0,-6 5 0,7 1 0</inkml:trace>
  <inkml:trace contextRef="#ctx0" brushRef="#br0" timeOffset="709">726 222 5938,'20'0'0,"0"9"0,0 3 0</inkml:trace>
  <inkml:trace contextRef="#ctx0" brushRef="#br0" timeOffset="1243">786 243 8075,'0'-12'-1347,"-2"3"1224,-4 9 235,4 0-25,-8 0-134,10 0 121,0 0-74,0 9 0,10-7 0,0 8 0</inkml:trace>
  <inkml:trace contextRef="#ctx0" brushRef="#br0" timeOffset="2284">706 243 6029,'0'-12'404,"0"-6"-425,-9 17 1,7-9 1,-7 13 25,9 4 86,0-6-18,0 8-79,9-9 1,-5 0 4,9 0-140,-8 0-63,4 0 1,-18 0 202,-4 0 0,4 9 0,0 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352"/>
    </inkml:context>
    <inkml:brush xml:id="br0">
      <inkml:brushProperty name="width" value="0.08571" units="cm"/>
      <inkml:brushProperty name="height" value="0.08571" units="cm"/>
    </inkml:brush>
  </inkml:definitions>
  <inkml:trace contextRef="#ctx0" brushRef="#br0">1 20 7032,'20'-2'0,"0"-3"0,0-1 0,1 1 0,-1 3 0,-1 2 0,2 0 0,-1 0 0,1 0 0,1 0-131,5 0 1,-5 0-1,5 0 1,-2 0 0,0 0-1,1 0 1,0 0 139,-4 0 1,4 0-1,3 0 1,1 0-35,-1 0 0,-2 0 1,-4 0-1,1 0 25,3 0 0,8 9 0,-3 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801"/>
    </inkml:context>
    <inkml:brush xml:id="br0">
      <inkml:brushProperty name="width" value="0.08571" units="cm"/>
      <inkml:brushProperty name="height" value="0.08571" units="cm"/>
    </inkml:brush>
  </inkml:definitions>
  <inkml:trace contextRef="#ctx0" brushRef="#br0">41 565 6876,'0'-13'-150,"0"-1"398,0 9-170,0-4 1,0 12-41,0 3 0,0 6 0,3 8-21,3 0 0,-2 7 1,8 0-1,-3-2-66,-4-3 0,3 4 1,1 2-1,0-4 37,0 0 1,-2 2-1,-7 1 1,1-3-6,6-1 1,-4-3 0,4 0-1,-5 0-82,-2 1 1,2-2 0,3 2-49,2-1 1,-1 1-203,-6-2 217,0 1 1,-2-9 131,-5-4 0,5-14 0,-5-5 0,5-7 0,2 0 0,-9-11 0,-2-2 0</inkml:trace>
  <inkml:trace contextRef="#ctx0" brushRef="#br0" timeOffset="509">102 726 8073,'-18'-15'0,"2"-5"-751,2-2 0,4-2 699,-4 5 0,-2 5 0,10 1 527,1-3 0,3-2-576,2-2 1,2 8 0,5 3 46,6 1 0,12 6 0,2-7 1,-3 2 71,-1 0 0,4 1 0,2 6 0,2 0-11,5 0 0,0 0 0,-1 0 0,-1 1-31,3 6 0,-8-2 0,0 6 0,-3 1-26,2-2 0,-8 2 0,-9 4 0,0-6 9,0 0 1,-6 6 0,2-4 43,-5 7 1,-4-6-1,-5-2 1,-7 1 9,-4-1 0,-2-5 0,0 6 0,-1-1-25,2-1 1,5-5-1,1 2-52,-3-5 0,-1 5 23,-4 0 43,9 0 0,4-9 31,8-5 1,2 5-1,4-5-16,8 4 0,5 3 0,0 0-11,2 0 1,-1 0 0,-1 0-7,2 0 0,-7 3 0,-1 1 0,0 5 0,-1 2 1,3-4 0,-8 7 7,-2 1 1,4-4 0,-3 3 89,-2 1 0,-4 1-35,-7-2 1,6-4 0,-8-5 0,0 2-23,-5-2 1,3-3 0,-2-2-96,-4 0 0,0 0 0,-4 0 1,2 0 27,-1 0 0,-1 0 0,2 0 0,-2 0-278,1 0 0,6 0 304,0 0 0,2 9 0,-9 2 0</inkml:trace>
  <inkml:trace contextRef="#ctx0" brushRef="#br0" timeOffset="883">788 888 8096,'9'-12'-1156,"4"5"985,5 5 0,-5 2 264,1 0 1,-7 0-27,7 0 0,-11 9 0,4 5-51,-5 4 1,-2 2 0,0 0 0,0 1-52,0-2 0,0 2 0,3-1 0,1 1-67,3-2 1,0 1-1,-5 1-36,4-2 0,-4-5 0,8 0 138,-1 1 0,-7 4 0,7 0 0</inkml:trace>
  <inkml:trace contextRef="#ctx0" brushRef="#br0" timeOffset="1825">1131 585 8355,'-21'0'-2029,"11"0"1985,0 0-87,10-9 1,0 5 80,0-9 0,3 8 0,1-4 87,2 0 1,1 4 0,-5-5 27,5 1 1,-2 2 0,6 4 0,0-1-57,0-3 1,-4 1-1,7 6 1,1 0 9,4 0 0,0 0 1,3 0-1,4 0-18,0 0 0,3 1 1,-3 4-1,0 2-7,-2-3 1,0 6 0,-5-1-1,2 1 0,-1 4 16,0 6 1,-9 0 5,-4 0 0,-5 1 0,-2-2-5,0 2 0,-9-8 1,-4 1-13,-5 2 1,-2-8 0,-1 1 0,2-2-4,-2 0 1,1 0 6,-1-7 0,2 0 14,-2 0 1,10-9-36,5-5 1,3-3 0,3-4 0,9 1 1,2-1-1,3 4 6,0 3 1,-7-3-1,5 3-1,4-4 0,-7 5 1,0 1 155,0 3 1,-4-6-22,8 1 1,-9 3-173,3-2 0,4 8 21,3-1 0,-6 1 0,2 0 20,-1-2 1,-5 2 0,7 2-32,-2-4 114,-2 5 23,-7-7-86,0 9 1,-2 0-10,-5 0 1,5 2 39,-4 5 0,1-2-22,-2 7 1,-2 2-1,-5 7 104,8-1 1,4-1-1,4 2-111,4-1 1,-1-6 0,6-1 0,1 0-31,-2-1 0,4 6 0,7-8 0,-4 4-123,-3 0 0,3-3 0,-3 5 1,4-4-434,2 5 572,0 1 0,10 11 0,1 2 0</inkml:trace>
  <inkml:trace contextRef="#ctx0" brushRef="#br0" timeOffset="2438">1696 1150 6567,'13'7'53,"0"0"0,-6-1-8,7-6 1,-8 0-44,8 0 7,-10 0 0,11-8-16,-8-6 0,7-5 0,-7 0-5,-2-2 1,3 1 0,1 2 0,0 3 25,1 1 0,-5 1 93,-5-8-169,0 10 92,0 3 1,3 8 17,4 0 0,-5 8-40,5 6 0,-3 2 0,1-1-12,2-1 1,1 0 0,-1 5-70,7 1 1,-3-6 13,2 0 0,1-4 1,3 6-182,-3-2 240,-5-9 0,0 12 0,2-5 0</inkml:trace>
  <inkml:trace contextRef="#ctx0" brushRef="#br0" timeOffset="2772">1696 707 6883,'10'-10'-78,"-1"8"0,-6-7-444,4 9 522,-5 0 0,15 9 0,-5 3 0</inkml:trace>
  <inkml:trace contextRef="#ctx0" brushRef="#br0" timeOffset="3889">1897 40 8355,'-11'0'-2539,"4"0"2554,14 0 0,-4-2 95,3-4 0,-2 4 0,1-7-69,2 0 1,2 6 0,-2-4-4,6 5 0,-2 2 0,3 0-45,1 0 1,1 2 0,-1 3 0,-1 2 3,2-3 0,2 6 0,2-3 1,-2-2 42,-4 5 0,3-1 1,-3 6-1,3-4-15,4-1 1,-4 5-1,-1-1 1,-2 2 25,1-4 0,4 7 0,0-5 1,2 3-40,-1 4 1,1-2 0,-2 1 0,2 3-18,-1 4 1,-6-4-1,-2 3 1,4-4-6,2-1 1,-4 6-1,-1-1 1,0 2 10,-1 1 0,6-7 0,-7 4 0,0-3 13,-4-3 0,2 8 0,-3-2 1,-1-1 14,-3-2 0,5 3 1,0 1-1,-2-2-27,-3-3 1,-2 5-1,0 0 1,0-2-5,0-3 1,0 5 0,0 0 0,0-3 7,0-1 1,0 4 0,0-1-1,0 0 4,0-4 1,0-3 0,0 2 0,0-1 10,0 1 0,0-2 0,0 2 0,0-1 0,0 0 0,0-7 0,-2 1 2,-5 2 1,4-6 0,-6 2 0,2 0-2,1-2 0,-3-5 0,4 4 0,-4-2 0,-2 0 1,5-2 0,-6-2 10,3 4-126,-6-5-195,13 7-320,-7-9 339,9 0 269,0 0 0,0 9 0,0 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2.771"/>
    </inkml:context>
    <inkml:brush xml:id="br0">
      <inkml:brushProperty name="width" value="0.08571" units="cm"/>
      <inkml:brushProperty name="height" value="0.08571" units="cm"/>
    </inkml:brush>
  </inkml:definitions>
  <inkml:trace contextRef="#ctx0" brushRef="#br0">0 444 6488,'0'-11'83,"0"2"1,2 9-81,5 0 0,-4 9 1,3 4-37,-3 5 1,-3 2 0,0 3 0,0 1 22,0 3 0,6 0 0,0-7 0,-1 0-109,-3 1 1,1-2-1,1 2 1,3-1-71,-2 1 189,-4-11 0,8 9 0,3-8 0</inkml:trace>
  <inkml:trace contextRef="#ctx0" brushRef="#br0" timeOffset="708">181 40 8355,'14'0'-299,"-2"-2"-301,-4-5 0,1 5 1,-2-5 551,7 5 0,3 2 0,4 0 0,1-2 82,4-4 1,-3 3 0,4-4-1,-5 5 0,6 2 1,-2 0-13,-2 0 0,5 9 0,-1 2 1,-4 3-6,-1-1 1,4 0-1,-1 6 1,-1-2-3,-2 4 1,-1-10-1,3 14 1,2-1-8,-3-1 0,-1 1 1,-1 0-1,0 6-10,-1 2 0,3-6 0,-13 8 0,3-1-5,-1-2 1,-8 6 0,2-8-1,-5 2 10,-2 5 0,0 2 0,0 1 0,-2-4 2,-5-1 1,2-3-1,-5 5 1,-2-5 22,1-1 0,4-3 0,-6-8 0,-1 2-4,2-1 0,-5 1 1,3-2-1,-3 0-16,-4-7 1,2 5 0,-2-8 0,1 0-45,-1-1 0,-5-1 1,-3-7-1,-2 0-56,-5 0 1,0 7 0,-1 0 91,4-2 0,-1-3 0,-6-2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1.929"/>
    </inkml:context>
    <inkml:brush xml:id="br0">
      <inkml:brushProperty name="width" value="0.08571" units="cm"/>
      <inkml:brushProperty name="height" value="0.08571" units="cm"/>
    </inkml:brush>
  </inkml:definitions>
  <inkml:trace contextRef="#ctx0" brushRef="#br0">284 40 8273,'-20'-10'-1930,"6"1"1875,1 9 0,9-3 0,-5-1 83,-1-3 1,6 0 0,-8 9 0,1 3-12,-1 2 0,5 2 0,-5-2-5,-4 6 1,1 5 0,-2 0 0,6-2-3,2-2 1,0-2 0,5 9-1,-3-1 7,2 1 1,-4-2 0,3 2-1,2-1-11,1 0 1,1 2-1,-3 3 1,-1 2 6,1-2 0,3-1 1,-1 1-1,-1 2-17,-2-3 0,-1 1 1,7 0-1,0 1 4,0 0 1,0-2-1,0 0 1,0 4 2,0-4 1,2 5-1,3-2 1,3-2-2,4-3 0,1-1 0,7-2 0,1 2-11,-2-1 1,5 0 0,0-2-1,5-2-49,3-3 0,-5-6 0,7 4 0,-1-3-36,-1-3 0,-1 4 1,-7-2 93,4-2 0,7 6 0,-3 0 0</inkml:trace>
  <inkml:trace contextRef="#ctx0" brushRef="#br0" timeOffset="434">445 605 8072,'-19'0'-2041,"7"-2"2107,5-4 1,7 4-62,7-5 1,5 5 0,7 2 51,1 0 0,1 0 1,-2 0-28,2 0 1,-1 0-1,0 0 1,0 0-37,1 0 0,-1 0 0,1 0 0,1 0-73,5 0 1,-4 7 0,3 0 78,-4-4 0,-1-1 0,-1-2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2.392"/>
    </inkml:context>
    <inkml:brush xml:id="br0">
      <inkml:brushProperty name="width" value="0.08571" units="cm"/>
      <inkml:brushProperty name="height" value="0.08571" units="cm"/>
    </inkml:brush>
  </inkml:definitions>
  <inkml:trace contextRef="#ctx0" brushRef="#br0">1 223 6175,'20'0'206,"0"0"1,0 0-122,1 0 1,-2 0 0,2 0-83,-1 0 0,3 0 1,1 0-1,5 0-21,2 0 0,-5-7 0,3 0 0,-3 3-2,1 2 0,7 2 0,-7 0-28,-3 0 1,-1 0-137,-3 0-55,1 0 0,-11 2 239,-3 4 0,-5 6 0,-2 9 0</inkml:trace>
  <inkml:trace contextRef="#ctx0" brushRef="#br0" timeOffset="485">82 626 8069,'-12'-2'-1668,"5"-4"1551,5 4 126,2-8 1,9 10 117,5 0 1,-3 0-1,2 0-75,4 0 0,0 0 1,4 0-1,1 0-38,4 0 1,-3 0-1,6 0 1,-2 0-24,1 0 0,5 0 1,-4 0-1,0 0-80,0 0 0,1 0 0,-6 0 89,2 0 0,1 10 0,-6 0 0</inkml:trace>
  <inkml:trace contextRef="#ctx0" brushRef="#br0" timeOffset="56716">1071 283 7769,'0'-11'-1638,"0"0"1592,0 4 73,0 5-26,0-6 0,-3 8-6,-4 0 0,3 0 15,-10 0 0,4 1 0,-7 3-20,3 3 0,2 9 21,-9-3 1,4-1 0,0 2 0,4 1 0,7 3 0,-6 2-11,3 0 1,-4-7 0,6 1 1,3 2 1,1 2 0,1 0 0,-2-3 9,-3-1 0,0 0 1,7 5-11,0 1 1,0 1-1,2-2 6,5 2 0,-2-7 0,8-1 4,2 3 1,-3-6 0,2 2-11,1-3 1,3 5-1,2-8 1,1-2 0,-2 6 31,2-3 1,-1 0 29,1-7 0,-9 0-22,2 0 0,-1-7 0,5-3-40,-4-1 0,1 5 1,-5-5-13,1 1 1,-1-5 0,7 1 3,-4-4 0,-8-2 0,3-1 0,-1 2 18,0-2 0,0 8 0,-7-1 1,0-1-5,0-3 0,0 4 1,0 1 4,0-3 0,-9-1 0,-5-2-10,-3 7 0,3-4 0,2 6 0,2 1-59,-2 1 0,-2-6-77,-5 7 1,5 0 0,1 7-202,-3 0 333,-1 0 0,-4 10 0,1 1 0</inkml:trace>
  <inkml:trace contextRef="#ctx0" brushRef="#br0" timeOffset="57266">1596 384 8355,'0'11'-2389,"0"-2"2473,0-9 1,8 0-38,6 0 1,-2 0 0,0 0 0,4 0-19,2 0 0,3 0 0,-2 0 1,4 0-29,4 0 1,-4 0 0,6 0 0,-3 0 12,1 0 1,6 0 0,-2 0-1,-3 0-43,1 0 1,5-2 0,-5-3-1,1-1 32,-1 2 0,-3 1 1,-5 3-1,-1 0-34,0 0 1,-7 0 0,1 0-307,1 0 337,-6 0 0,10 10 0,-9 0 0</inkml:trace>
  <inkml:trace contextRef="#ctx0" brushRef="#br0" timeOffset="57771">1515 768 8049,'-21'0'-2153,"13"0"2148,8 0 118,8-9 1,13 6-52,-1-3 1,1 3-1,1 3 1,2 0-46,4 0 0,0 0 1,-1-2-1,7-3 1,4-2 1,2 2 0,0 5-1,1 0-33,-1 0 1,1 0 0,-3 0 0,-2 0-3,-3 0 0,-6 0 1,5 0-1,-3 0-38,-5 0 1,5 0 0,-1 0-62,-4 0 1,-2 0 115,-1 0 0,-2-10 0,2-1 0</inkml:trace>
  <inkml:trace contextRef="#ctx0" brushRef="#br0" timeOffset="58633">1899 1 8355,'10'0'-1143,"6"2"0,-6 3 1111,0 2 0,-3 8 72,7-1 0,-10-3 0,4 2-8,2 3 1,-6 1 0,10 2 4,1-6 1,-3 5 0,2-6 0,1 0-8,3 2 0,4 0 0,3 3 0,2 0-45,-3-5 0,5 2 0,1 6 0,-1 1 12,0-2 1,4 2 0,-4-1 0,1 0-21,-1 0 0,-2 1 1,-6-1 18,-2 0 0,0 0 0,-4-2 0,-4-3 3,-2-1 1,4-1 0,-6 8 0,7-7 0,-7-2 0,-1-5 0,-6 7 0,0-7 0,-3 4 0,-2-2 0,2 0 0,-6-4 22,0 0 0,0 5 1,-6-6 3,1 3 0,1 7 1,-8-8-19,2-2 0,0 8 0,3 0 0,3 0 4,-3 2 1,1-7 0,-1 6-1,2 3 5,-1 2 1,-4 2 0,0 0 0,-2 0 8,1 0 1,-2 8 0,-3 1 0,-2 0-4,3-1 1,-1 3 0,1-7 0,-3 2-4,2 0 0,3-4 0,1-3 0,1 2 1,-1-1 1,9 1-1,0-2 1,1 0 35,0-7 0,4 7-12,-7-5 0,10-4 1,-4 2 66,-2-3 0,6-2-54,-10-7 1,7 0 15,-6 0-455,-1 0 1,4-2-96,3-5 476,5 4 0,2-6 0,0 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02.275"/>
    </inkml:context>
    <inkml:brush xml:id="br0">
      <inkml:brushProperty name="width" value="0.08571" units="cm"/>
      <inkml:brushProperty name="height" value="0.08571" units="cm"/>
      <inkml:brushProperty name="color" value="#008C3A"/>
    </inkml:brush>
  </inkml:definitions>
  <inkml:trace contextRef="#ctx0" brushRef="#br0">61 364 8355,'-21'0'-1568,"4"-2"1193,3-5 317,5 5 108,9-8 1,2 10-25,5 0 1,5 0 0,7 0 2,2 0 0,-1 0 1,3 0-1,1 0-13,3 0 1,6 0 0,-3 0 0,1 0-13,5 0 1,0 0 0,0 0 0,-5 0-10,-2 0 0,4-2 0,-3-3 1,2 0 0,3 0 1,1 3 0,0 2 0,-3 0 1,3 0 0,0 0 1,0 0-1,-3 0-9,3 0 0,0-3 1,0-1-1,-4-3-1,-3 2 0,-2 3 0,-8 2 0,2 0-11,-1 0 1,-7 0 0,1 0-46,1 0-114,-5 0 37,8 0 1,-16 2 144,4 5 0,-4 5 0,-2 7 0</inkml:trace>
  <inkml:trace contextRef="#ctx0" brushRef="#br0" timeOffset="627">102 727 8355,'-21'0'-2429,"9"-2"2418,7-5 1,0 4 218,-2-3-98,5 4 1,-8 0-71,10-5 0,3 5 0,4-5-35,7 5 1,3 2-1,6-3 1,1-1-5,3-3 0,6 1 0,-3 6 0,1 0 37,5 0 0,2-2 0,3-3 0,-1-2 0,-1 2 0,9 3 1,-1 2-1,0 0-18,2 0 1,-4 0 0,7 0 0,0 0-26,-1 0 1,1 0 0,1 0-1,-6-2 0,-4-5 1,-10 5 0,-1-4 0,-4 3-87,-2 3 1,-4 0 16,-1 0-125,-11 0 87,-1 0 0,-24 0 112,-6 0 0,-3 0 0,3 0 0</inkml:trace>
  <inkml:trace contextRef="#ctx0" brushRef="#br0" timeOffset="1515">908 21 8355,'-20'0'-596,"6"0"145,0 0 1,9 0-1,-7-3 644,3-3-267,2 3 30,7-6 115,0 9 1,2 0 1,5 0 0,-2 0-34,9 0 0,-9 7 0,9 2-22,2 3 0,-5-9 0,3 6 1,2 1-37,1 4 1,4-4 0,-1 4 13,-1 2 1,9 1 0,-2 4 0,-1-1 7,-2-1 1,3 0 0,3-3-1,1-3-2,-1 3 1,7 1 0,-3 4-1,3-3 4,-2-5 0,1 5 0,-6-7 0,1 3-6,-1-1 1,-5-6 0,-7 4 0,-7 1 13,-1-2 0,5-3 20,-7 7 0,-1-7 10,-6 6 1,-1-9-23,-6 3 0,2-4 0,-9-3 27,-1 0 1,4 0-6,-3 0 0,3 2 1,-5 3-15,2 2 1,2-2 0,-9-2-40,1 4 1,0-3-1,0 10 1,1-7 0,4 3-1,4 2-27,2-1 0,-6 2 0,3 8 56,1-1 1,-7 0 0,7 0 0,-3 1 21,1-1 0,-1 0 1,-5 2-1,-2 3-2,1 2 0,-1 2 0,2-4 1,-2 1-19,1 0 0,0 2 1,2-1-1,2-2-3,3-3 1,2-1 0,-5-1 0,3-1 2,-3 2 1,4-3 0,2-2-6,1-2 0,-5-9 1,6 7-15,-4-3-52,7-2-206,-13-7 0,15 0 24,-11 0 0,7 0 59,-7 0 173,1 9 0,-8-7 0,2 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5.250"/>
    </inkml:context>
    <inkml:brush xml:id="br0">
      <inkml:brushProperty name="width" value="0.08571" units="cm"/>
      <inkml:brushProperty name="height" value="0.08571" units="cm"/>
    </inkml:brush>
  </inkml:definitions>
  <inkml:trace contextRef="#ctx0" brushRef="#br0">504 283 6205,'12'-20'-168,"-3"6"161,-9 0 1,0 9 4,0-9 1,0 7 0,-2-6 23,-5-3 0,4 4 0,-6 0 0,2-4 13,0-2 0,-1 4 0,4 1 0,-6 0-9,-1 1 1,5-4 0,-6 8 0,1-1-24,-1 0 0,0-1 0,-9 6-15,1-2 1,-6-1 0,-2 7-1,4 0 8,2 0 0,-1 0 0,-1 2 1,-4 3-13,4 1 1,2 3-1,1-2-1,2 7 0,0-4 0,4 4 1,1 0-1,0-1-14,4 0 0,-6 1 16,9 6 1,0 0 24,7 0 1,2-6 0,5-3 25,7-2 1,-2-2 0,0-7 0,5 0-29,0 0 1,4 7 0,-2-2 0,5 0-7,2-3 0,-4-2 0,8 0 0,-3 0 4,-2 0 1,4 0-1,-3 0 1,0 0-21,-2 0 0,-7-2 0,-3-3 13,1 0 1,1-5-1,-1 6 16,-1-3-16,-10-8 6,6 13-46,-2-17 45,-6 17 38,7-7-39,-9 9 0,0 2-5,0 5 1,0 4 0,0 9-3,0 1 0,0-2 1,0 2-1,0-1 2,0 1 1,-2-2-1,-3 2 14,-2-1 0,2 4 0,5 0 0,0 3 1,0-3 0,0-1 1,0-3-1,0 0-3,0 0 1,0 1-1,0-2 1,0 2 8,0-1 0,5 1-12,2-2 0,3-5 1,-6-1-39,3 3 0,0-5-176,-7 2 207,0-8 0,0 13 0,0-7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035"/>
    </inkml:context>
    <inkml:brush xml:id="br0">
      <inkml:brushProperty name="width" value="0.08571" units="cm"/>
      <inkml:brushProperty name="height" value="0.08571" units="cm"/>
      <inkml:brushProperty name="color" value="#008C3A"/>
    </inkml:brush>
  </inkml:definitions>
  <inkml:trace contextRef="#ctx0" brushRef="#br0">1 161 6487,'20'0'-70,"-6"0"157,-2 0 1,-5 0 1,7 0 0,-7 0-15,6 0 1,-6 0-57,6 0 1,-6-2-53,6-5 1,-6 3 16,7-9 0,-4-1 0,4-5 10,-7-2 0,2 8 0,-2-1 2,-3-2 1,0 8 0,1-1-118,2 0 49,0 6-33,-7-6 1,-2 9 79,-5 0 29,4 0 1,-8 2 0,7 5 53,-3 7 0,0 3 0,7 4-28,0-1 1,3 1-1,1-2-15,3 2 0,1-4 0,-3-1 0,4-3 12,3 3 1,-6-4 0,7-2 22,4-1 1,-7 1 0,4-6-124,2 3 1,1-1 73,4-6 0,-10-8 0,-2-4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313"/>
    </inkml:context>
    <inkml:brush xml:id="br0">
      <inkml:brushProperty name="width" value="0.08571" units="cm"/>
      <inkml:brushProperty name="height" value="0.08571" units="cm"/>
      <inkml:brushProperty name="color" value="#008C3A"/>
    </inkml:brush>
  </inkml:definitions>
  <inkml:trace contextRef="#ctx0" brushRef="#br0">20 21 8355,'-11'0'-926,"2"-2"0,11-3 796,5-2 1,4 0 89,10 7 0,-7 0-11,-2 0 1,-7 2 0,4 3-48,1 2 98,-8 0 0,15 2 0,-5 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732"/>
    </inkml:context>
    <inkml:brush xml:id="br0">
      <inkml:brushProperty name="width" value="0.08571" units="cm"/>
      <inkml:brushProperty name="height" value="0.08571" units="cm"/>
      <inkml:brushProperty name="color" value="#008C3A"/>
    </inkml:brush>
  </inkml:definitions>
  <inkml:trace contextRef="#ctx0" brushRef="#br0">21 41 7948,'-11'0'-1731,"2"0"1823,9 0 110,0 0-161,0-10 0,9 8-7,4-5 0,-2 5 0,3 2-35,1 0 0,-3-6 0,2-1-10,1 2 0,3 3 0,2 2-40,1 0 1,-2 0 0,2 0-51,-2 0 1,1 0-103,1 0 1,-4 2 202,-3 5 0,4-4 0,-7 5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4.097"/>
    </inkml:context>
    <inkml:brush xml:id="br0">
      <inkml:brushProperty name="width" value="0.08571" units="cm"/>
      <inkml:brushProperty name="height" value="0.08571" units="cm"/>
      <inkml:brushProperty name="color" value="#008C3A"/>
    </inkml:brush>
  </inkml:definitions>
  <inkml:trace contextRef="#ctx0" brushRef="#br0">0 1 6410,'21'0'-103,"-9"0"166,2 0 1,0 0 0,6 0 1,-6 0 0,-2 0-82,4 0 1,2 0 0,3 0-32,-2 0 0,2 0 1,-2 0-1,2 0-183,-1 0 0,-6 0 231,0 0 0,-2 8 0,9 4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5.131"/>
    </inkml:context>
    <inkml:brush xml:id="br0">
      <inkml:brushProperty name="width" value="0.08571" units="cm"/>
      <inkml:brushProperty name="height" value="0.08571" units="cm"/>
      <inkml:brushProperty name="color" value="#008C3A"/>
    </inkml:brush>
  </inkml:definitions>
  <inkml:trace contextRef="#ctx0" brushRef="#br0">42 21 8167,'-14'0'-1335,"2"-3"883,4-2 368,1 2 118,7-6 0,2 9-41,5 0 1,-3 0 28,10 0 0,-10 2 0,3 5-1,-4 6 1,-3-1-1,0 1-1,0 2 0,0 4 1,0 1-17,0 0 0,0 0 0,0 1 0,0-1 34,0-1 1,0 2 0,0-1-2,0 0 1,0 7 0,0 0-11,0-2 1,0-3 0,0-1-21,0-1 1,0-7-8,0 0 0,0-6-34,0 7-34,0-9 0,-3 4 41,-4-9 27,5 0 0,-17-9 0,9-3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2.260"/>
    </inkml:context>
    <inkml:brush xml:id="br0">
      <inkml:brushProperty name="width" value="0.08571" units="cm"/>
      <inkml:brushProperty name="height" value="0.08571" units="cm"/>
      <inkml:brushProperty name="color" value="#008C3A"/>
    </inkml:brush>
  </inkml:definitions>
  <inkml:trace contextRef="#ctx0" brushRef="#br0">706 303 6585,'0'-12'133,"-2"4"-149,-4 8 1,-5 2 0,-10 2-3,1 3 1,0 0 0,0-5 2,0 5 1,-1-2-1,2 5 1,-5 2 3,-3-1 1,4-4 0,-6 6 0,3 1-1,-1-1 9,2 0 0,-4-1 1,2 3 2,2-1 0,3-3 1,5 4 1,3-1 1,-2-7-1,10 7-3,-1-11 1,7 9-1,0-5 0,2-5 0,3 7 0,1-1 0,3-5 0,-2 4 0,7-5 0,3-2 0,4 0 0,-2 1 0,1 6 0,1-4 0,-2 3 0,2-3 0,-1-3 0,1 1 0,-2 4 0,4 2 21,4-3 1,-3-2-1,8-2 1,-2 0-15,-5 0 1,3 7 0,0 0-1,-4-2-7,-2-4 1,-1-1 0,-1 2 0,0 3-6,0 2 0,-6 0 0,-2-5-25,-4 5 1,1-5 0,-5 7-31,3 0 1,0-5 50,-7 10 0,-2-7 0,-5 4 9,-7-2 1,-3 5-1,-4-9 1,1 2-6,0 3 1,-2-6-1,-4 8 1,0-4 19,2-3 1,-5 4 0,-1 0 0,1 0-14,0-1 1,1 6 0,5-5-6,-3 2 1,4 0 0,-6 6 0,6-5-14,1 4 1,9-4-1,0 1 8,3 3 0,-4-5 0,6 2 3,3 3 1,1-5 7,3 3 0,0-7-1,0 6 1,0-7 16,0 8 0,7-7 0,3 5-15,0-4 0,-3-1 0,7-7 17,1 0 1,-4 0 0,3 2 0,1 2 2,4 3 0,0 0 0,2-7 0,-1 0 21,0 0 0,8 0 0,1 0 0,0-2-10,1-5 0,6 5 1,-3-5-1,3 5 4,-3 2 1,3 0 0,-7-3 0,0-1-18,1-2 0,3-1 0,-6 7-40,-3 0 1,-1 0-129,-3 0 1,-6 0-210,-1 0 173,-9 8 0,3 1 182,-14 5 0,-3 3 0,-11-5 0</inkml:trace>
  <inkml:trace contextRef="#ctx0" brushRef="#br0" timeOffset="5861">0 121 8355,'12'-9'-2385,"-3"7"2247,-9-7 356,0 9 448,0 0-685,0-9 0,0 5 44,0-10 0,0 7 0,1-3-72,6 0 0,-5 1 0,7 5 42,1-3 1,-6 1 3,9 6 1,1-7 1,5 0 1,2 0-1,-1 7 1,1 0 0,-2 0-3,2 0 0,-1 7 0,-2 2-1,-5 2 1,3-4 0,-7 4-1,-1 1 1,2-2 0,-4-3 1,-3 5-1,1-1 1,3-1 0,1-3 0,-3 7 0,2 1 0,7 4 0,-7 0 0,-4 2 0,6-8 0,-2 1 0,0-7 2,-7 5 1,0-7 11,0 4-11,0-9 1,0-9-5,0-4 1,0 2 0,0-3-1,0-1 0,0 3 0,0-2 0,0 2-3,0-9 1,0 8-1,3 2 1,1-1-19,3 2 0,8 3 18,-1-7 1,3 2-1,4 0 35,-1 5 0,0-2 1,1 2-8,0 2 1,-8 4-1,-2-2 1,1-1 9,-2-3 0,-3 0 1,7 7-4,1 0 1,-4 0 0,3 0 4,1 0 0,4 0-12,0 0 1,2 0 0,-4 2-15,-3 5 1,4-2-79,-5 8 0,-3-6 61,-3 6 1,-3-6 0,0 6 3,3 3 0,2-4 3,-2 0 0,-5-5-5,5 7 0,-5-1-9,-2 8 0,0-9-52,0 2 1,0-7 0,-2 5-130,-5-4 1,5 8 194,-5-2 0,-5 3 0,2 4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1.564"/>
    </inkml:context>
    <inkml:brush xml:id="br0">
      <inkml:brushProperty name="width" value="0.08571" units="cm"/>
      <inkml:brushProperty name="height" value="0.08571" units="cm"/>
      <inkml:brushProperty name="color" value="#008C3A"/>
    </inkml:brush>
  </inkml:definitions>
  <inkml:trace contextRef="#ctx0" brushRef="#br0">21 202 8355,'-9'11'-1107,"6"-2"648,-6-9 214,9 0 359,9 0-31,-6 0 1,8 0-7,-5 0 1,-4-2-81,5-5 1,5-4-45,0-10 1,0 4-1,0 1 1,-1 4 18,-1 4 1,2-8 0,4 2-47,-3-3 0,-6-4 70,7 1 0,-10 7 32,2 0-6,-4 8 3,-2-4-18,0 9 0,0 9 29,0 4 0,0-1 0,0 1-7,0 2 1,0-3 0,2 0-24,5-3 1,-3 3 0,8-2 0,-2-1-63,2 0 1,2 6-157,5-1 1,2 1 26,-1-1 1,-6 2 184,-2-10 0,2 1 0,7-7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0.902"/>
    </inkml:context>
    <inkml:brush xml:id="br0">
      <inkml:brushProperty name="width" value="0.08571" units="cm"/>
      <inkml:brushProperty name="height" value="0.08571" units="cm"/>
      <inkml:brushProperty name="color" value="#008C3A"/>
    </inkml:brush>
  </inkml:definitions>
  <inkml:trace contextRef="#ctx0" brushRef="#br0">1 21 8355,'9'-12'-1048,"-6"4"1,7 8 1103,-3 0-13,-5 0 1,7 2-23,-9 4 1,3 3 0,1 7 0,2-3 1,3 1-1,-2 7 0,-2-2 0,8 1 13,3 1 1,-5-7-1,2-4 1,1 2 13,-2-1 1,5-5 0,-3 6 0,3-1-41,4 1 1,-2-7 0,2 7 0,-1-3-3,1-4 1,-2 4 0,2-3 0,-1 1-29,1 2 0,-2-7 0,2 5 1,-1-4-4,-1-3 1,2 0 15,-1 0 1,1-7 0,-4-3 0,-1 1 32,-1 1 0,-9-8 1,5 2-28,-1-3 0,3-4 0,-5 1 0,2 0-62,-1 0 1,-2-1-1,-7 1 56,0 1 0,6 5 75,1 0-67,0 1-25,-7 2 36,0 2 0,0 11 12,0 5 0,0 4 0,2 9-17,5 1 0,-5-2 0,5 1 1,-2 1 0,0-1 1,-2 0 0,6 0 0,-2 1 6,0-2 1,1 2-1,-3-1 1,1 1-6,-1-2 0,4 3 0,-2 4 1,-2 3-6,-4 3 1,-1-7 0,0 4-1,0-3 2,0 1 0,0 1 0,0-9 1,0 2 12,0-1 1,-6 1 0,-3-2 0,0 1-1,0 1 0,-6-8 0,1-2 1,-4 0-13,-2 1 1,0-7 0,-1 0 0,1-2-13,0-3 0,0 0 1,-4 0-1,0 0 1,-3 0 1,-1 0 0,9-3-1,-1-2 1,2-7-1,4-9 10,8 2 0,4-2 0,2 1-33,0 1 0,8 5 0,6 2 0,5 1-87,9 0 1,-6 4 0,7-4 0,-2 2-15,0 5 1,8 2 0,-9 2 0,0 0 127,-4 0 0,6 8 0,5 3 0</inkml:trace>
  <inkml:trace contextRef="#ctx0" brushRef="#br0" timeOffset="1120">1071 546 6785,'21'12'206,"-8"-3"-184,0-9 1,-8-3-57,2-3 0,-7 1 0,-7-7-58,-7 4 1,3 1 0,-2 7 17,-4 0 1,0 0-128,-4 0 201,11 0 0,1 8 0,9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9.264"/>
    </inkml:context>
    <inkml:brush xml:id="br0">
      <inkml:brushProperty name="width" value="0.08571" units="cm"/>
      <inkml:brushProperty name="height" value="0.08571" units="cm"/>
    </inkml:brush>
  </inkml:definitions>
  <inkml:trace contextRef="#ctx0" brushRef="#br0">39 0 7964,'-14'0'-1694,"2"0"1734,7 0 0,-2 0 1,14 0-3,6 0 1,5 0-1,2 0 1,1 0-1,-2 0 1,9 0 0,1 0 0,2 0-38,5 0 0,4 0 0,8 0 0,2 0 11,2 0 0,9 0 1,-3 0-1,10 0 15,3 0 0,-4 0 0,7 0 0,2 0 5,3 0 0,2 0 0,2 0 0,0 0 9,-3 0 1,10 0 0,-16 0-1,-5 0-2,-3 0 1,-15 0 0,-4 0 0,-6 0-68,-8 0 0,-4 0 0,-8 0-344,-1 0 121,0 0 251,-9 0 0,-11 9 0,-11 2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207"/>
    </inkml:context>
    <inkml:brush xml:id="br0">
      <inkml:brushProperty name="width" value="0.08571" units="cm"/>
      <inkml:brushProperty name="height" value="0.08571" units="cm"/>
    </inkml:brush>
  </inkml:definitions>
  <inkml:trace contextRef="#ctx0" brushRef="#br0">545 404 7051,'0'-11'-1138,"0"-1"1224,0 6 0,0 2 37,0-10 0,-2 9 39,-5-2 0,2-1 212,-7 1-331,7-9 0,-7 14-143,6-5 1,1 5 0,-8 2 68,-3 0 0,-1 0 0,-4 2 0,1 3 66,-1 2 0,2 2 0,-2-2-16,1 5 0,0 5 0,2-2 1,2-1-50,3 2 0,7 1 1,-6 4-1,3-2-28,4 2 1,-3 6-1,1-1 88,2 0 0,3-4 0,4-5-4,5-3 1,-2 2 0,8-9 0,3-3 11,1-2 1,4-2-1,1 0 1,3 0-32,2 0 1,2-2 0,-4-2-1,2-5-5,-3-3 1,-1 5 0,-3-3 0,-2-2 5,-5 1 1,3-3 0,-9-6 24,-3 1 0,-2-9 1,-2 1-1,0 3 32,0 1 1,0 1 0,-2-3 0,-4-2-67,-8 3 1,2-5 0,0-1-1,-5 1-2,0 0 0,-4 3 1,-1 2-1,-3 0 15,-2-2 0,1-2 1,3 11-1,-2 0-9,-1 5 1,-8 5 0,4-5 0,2 3-125,-1 4 1,2 3-1,4 2-118,-4 0 1,5 2 0,-3 5 238,10 7 0,-3 3 0,6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114"/>
    </inkml:context>
    <inkml:brush xml:id="br0">
      <inkml:brushProperty name="width" value="0.08571" units="cm"/>
      <inkml:brushProperty name="height" value="0.08571" units="cm"/>
    </inkml:brush>
  </inkml:definitions>
  <inkml:trace contextRef="#ctx0" brushRef="#br0">40 1 5995,'-10'2'125,"1"5"-105,0 6 1,6-1-1,-4 1 1,5 2-13,2 4 0,0-6 0,0 1 0,0 4 2,0 6 0,0-2 0,0 6 0,0-6 0,0-1 0,0 1 1,0 2-1,0 4-2,0-4 0,7-2 0,0-1 1,-3-1-9,-1 0 1,-3 0-1,2 1 1,3-2-25,2 2 1,-2-8 0,-2-1 0,1-1-30,3 0 1,0-5-154,-7 8 206,9-1 0,-6-1 0,5-3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116"/>
    </inkml:context>
    <inkml:brush xml:id="br0">
      <inkml:brushProperty name="width" value="0.08571" units="cm"/>
      <inkml:brushProperty name="height" value="0.08571" units="cm"/>
    </inkml:brush>
  </inkml:definitions>
  <inkml:trace contextRef="#ctx0" brushRef="#br0">21 42 8355,'-12'0'-1099,"3"-3"988,9-4 0,2 5 83,5-5 1,5 5-1,7 2 1,2-3 41,-1-2 1,1 2 0,-2-4-20,2 5 0,-1 2 0,1 0-132,-2 0 0,1 0-425,1 0 562,-2 0 0,2 9 0,-1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367"/>
    </inkml:context>
    <inkml:brush xml:id="br0">
      <inkml:brushProperty name="width" value="0.08571" units="cm"/>
      <inkml:brushProperty name="height" value="0.08571" units="cm"/>
    </inkml:brush>
  </inkml:definitions>
  <inkml:trace contextRef="#ctx0" brushRef="#br0">21 0 7744,'-12'2'-1246,"6"5"1203,4-4 1,4 6 136,4-9 0,-1 0-85,8 0 1,1 0 0,6 0-197,1 0 0,-2 0 187,1 0 0,10 9 0,1 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882"/>
    </inkml:context>
    <inkml:brush xml:id="br0">
      <inkml:brushProperty name="width" value="0.08571" units="cm"/>
      <inkml:brushProperty name="height" value="0.08571" units="cm"/>
    </inkml:brush>
  </inkml:definitions>
  <inkml:trace contextRef="#ctx0" brushRef="#br0">202 101 8355,'-14'0'-534,"1"0"1,6 0 0,-4 3 430,3 4 0,-8-5 133,2 4 0,-4 3 0,0 0 0,3 0-10,1-1 0,3 9 1,-4-4 2,1 5 0,9 2 0,-2 0 0,5 1-4,2-2 0,0 1 0,0 1-27,0-2 1,7 2-1,2-4 1,3 0 0,3-4 1,3-7 0,4 6 0,3-3 5,2-4 0,6-3 1,-4-2-1,0 0 23,1 0 0,3 0 1,-6 0-1,-3-2 33,-1-5 0,-3 2 0,-2-9 0,-3 1-14,-1 2 1,-9-6-1,2 3 1,-5-7-23,-2-5 1,0 4 0,0-7-1,0 1-4,0 2 1,-2-8 0,-5 5-1,-7-1-34,-3 1 0,-6 3 0,-2 8 0,-1 3-92,0 1 1,-2 9 0,-1-2-1,-2 6-182,-5 1 0,5 8 293,-4 6 0,2 3 0,-8 4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3.608"/>
    </inkml:context>
    <inkml:brush xml:id="br0">
      <inkml:brushProperty name="width" value="0.08571" units="cm"/>
      <inkml:brushProperty name="height" value="0.08571" units="cm"/>
    </inkml:brush>
  </inkml:definitions>
  <inkml:trace contextRef="#ctx0" brushRef="#br0">41 263 7918,'0'12'-610,"0"-4"1,3-8 579,4 0 1,3 0 0,11 0 48,-2 0 1,-5 0 0,-1 0 0,3 0-23,3 0 0,0 0 1,3 0-1,4 0-20,0 0 0,9 0 0,-7 0 1,5 0-43,3 0 1,2 0 0,0 0-1,-3 0-42,-1 0 0,-3 0 0,5 0 0,-5 0 107,-2 0 0,-1 0 0,-9 0 0,2 0 0</inkml:trace>
  <inkml:trace contextRef="#ctx0" brushRef="#br0" timeOffset="424">1 566 6399,'20'0'27,"0"0"0,0 0 0,1 0-30,-2 0 0,2 0 0,-1 0 1,1 0 10,-2 0 1,3 0 0,6 0 0,3 0-12,1 0 1,6 0 0,-4 0 0,4 0 1,2 0 1,1 0 0,-1 0-1,0 0-87,1 0 1,4 0 87,-5 0 0,4 9 0,-13 2 0</inkml:trace>
  <inkml:trace contextRef="#ctx0" brushRef="#br0" timeOffset="1046">566 1 6739,'10'12'-49,"-8"-2"1,6-5 96,1 2 0,-4 6 0,9-6-6,1-3 0,3 5 0,2 0-11,1 3 1,-2-6-1,2 5 1,-1 1-27,-1-1 0,2 2 0,0 8 0,-1-2-9,0 2 1,8-8 0,-2 1 0,-1 1-80,-2 3 0,-4 2 1,2 1-1,-1-2 25,0 2 0,-7-1 1,-1 1 112,-3-2 1,-3-5-1,-6 0-17,0 1 1,-8-3-1,-6-2 1,-2 2-16,3-1 0,-8-4 0,4 4 0,-9 0 14,2 1 1,0-1 0,-1 4-1,-2-1 2,3 1 1,-6 4 0,2 0-1,4 2-31,2-1 0,1 0 1,2 0-1,-2 3 5,1 4 0,-1-5 1,4 6-1,1-7 5,2-1 1,8 1-1,-5-1 1,2 0-22,4 0 0,0-1 0,2-4 0,-4-2-65,2 4 1,3-7 0,2 4-187,0 2 1,-2-8 0,-3 1 253,-2 1 0,0 1 0,7 9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620"/>
    </inkml:context>
    <inkml:brush xml:id="br0">
      <inkml:brushProperty name="width" value="0.08571" units="cm"/>
      <inkml:brushProperty name="height" value="0.08571" units="cm"/>
    </inkml:brush>
  </inkml:definitions>
  <inkml:trace contextRef="#ctx0" brushRef="#br0">41 1 7972,'11'0'-371,"0"0"-94,-4 0 0,-2 2 370,8 5 1,-2 4 180,3 9 0,-2 0 1,-9 1-1,4-2 5,-2 2 1,-3-1 0,-2 2-1,0 5-36,0 8 1,0 3 0,0 2 0,0 1-25,0-1 0,0 1 0,0-2 0,0-1-106,0-3 1,0 3 0,0-7 0,0 1-77,0-5 1,0 1 0,0 0-202,0-4 1,-7-2 351,0-1 0,-8-9 0,3-4 0</inkml:trace>
  <inkml:trace contextRef="#ctx0" brushRef="#br0" timeOffset="548">1 202 8355,'13'-20'-1029,"1"1"698,-1-2 1,7 1 230,1-1 1,-2 4 0,2 3 165,-1 7 0,0-2 0,0 3-105,0 2 1,1 1 0,-2 3 104,2 0 0,-8 0 1,1 0-44,2 0 0,-5 0 0,1 3-70,-3 2 1,4 0 0,-6 9 56,-3 2 1,-1 1-61,-3 4 1,-10-1-1,-2-2 42,-7-5 1,1-1-1,2-8 1,2 3 45,-1-3 0,3-2-30,0-2 0,0 3-3,-2 4-11,5-5 0,11 8 0,5-10 1,7 0 22,3 0 0,-3 0 1,0 0-1,1 0 45,4 0 0,1 0 1,1 2-28,-1 5 1,0-3 0,0 7-5,1-2 1,-11 7 0,-3-3-42,-5 5 0,-2-5 45,0 1 1,-2-2-1,-5 0 1,-6-3 10,-5 1 0,-2-8 1,0 5-1,0-5-13,-1-2 0,1 0 0,-1 0 1,-1 0-52,-5 0 0,4 0 0,-3 0 0,3 0-221,3 0 1,0 6-507,-1 1 745,2 0 0,-2 2 0,1 3 0</inkml:trace>
  <inkml:trace contextRef="#ctx0" brushRef="#br0" timeOffset="841">607 284 8884,'10'20'-369,"-3"0"1,-4 1 0,-3-2 0,0 2 264,0-1 1,0 1 0,0 1-1,0 2 52,0 3 0,-3 2 1,-1-4-1,-2 3-187,1 6 239,3-10 0,-7 14 0,-3-7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6.879"/>
    </inkml:context>
    <inkml:brush xml:id="br0">
      <inkml:brushProperty name="width" value="0.08571" units="cm"/>
      <inkml:brushProperty name="height" value="0.08571" units="cm"/>
    </inkml:brush>
  </inkml:definitions>
  <inkml:trace contextRef="#ctx0" brushRef="#br0">485 464 6061,'0'0'0</inkml:trace>
  <inkml:trace contextRef="#ctx0" brushRef="#br0" timeOffset="1153">383 262 6087,'12'0'564,"-3"-9"-436,-9 6-123,0-14-40,0 15 0,-2-7 0,-5 9 4,-7 0 0,4 0 1,-4 0 14,-1 0 0,-4 2 1,0 3 10,-2 1 1,1 7-1,-1-4 1,2 1 2,-2-1 1,1 4 0,2-4 0,3 0 5,1 0 0,0 6-2,-5-1 1,7 3-1,5 4 0,5-1 0,2-6 0,0 0 7,0 1 0,9 1 0,5-4 0,3-2 8,4-1 1,-1-4 0,0 6-1,0-3-15,1-3 0,-2-3 0,5-2 0,0 2 0,2 5 0,1-4 0,-6 4 0,-2-5 0,2-2 0,-3-2 22,-5-5 0,4 2 0,-9-7 15,3 3 1,-6-6-1,2 1-12,-5-3 1,-2 3 0,0 0-20,0-1 0,0-3 1,-2-2-7,-5-1 1,2 2-1,-6-2 1,0 1 33,0 1 0,4-2 1,-6 1 21,-3 0 0,4 0 1,0-1-17,-4 2 1,-3-2 0,2 1 0,1 2-2,3 5 1,1-5-1,-4 6 1,3-1-46,-3-1 1,-1 10 0,-4-4-1,1 1-71,0 0 0,0 0 1,-1 7-120,2 0 0,-2 2 0,1 3 36,0 2 0,9 8 0,2-1 158,-1 3 0,8 4 0,-6-2 0</inkml:trace>
  <inkml:trace contextRef="#ctx0" brushRef="#br0" timeOffset="1828">1050 100 7704,'-14'-2'-1628,"0"-1"1544,-1-4 1,4 0 0,-2 7 369,-3 0 0,4 0-345,0 0 0,-2 0 0,-5 2 0,4 3 75,1 2 1,8 5 0,-5-2 0,0-1 22,-1-1 1,7 8-1,0-2-30,2 3 0,3-3 0,0 0 7,0 1 1,3 1 0,2-1 2,9-1 1,-2-9 0,-2 4 0,2-3 16,-1 1 1,2-1 0,8-3-30,-2 4 0,2-5 0,-1 6 1,1 1 1,-2-6-1,2 4-19,-1-5 1,1 5 0,-4 2 6,-3 1 0,-3-5 0,-7 4 30,3 0 0,0-4-3,-7 8 1,-10-2-1,-2 4 1,-7-1 0,0-9 0,-5 4 1,0-2 14,-2-1 0,-2 1 1,6-7-1,-2 0 6,-4 0 1,1 0 0,8 0-147,-2 0 1,1 0-71,0 0 0,7 0 0,1-3-209,3-4 380,2 5 0,16-6 0,3 8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1.497"/>
    </inkml:context>
    <inkml:brush xml:id="br0">
      <inkml:brushProperty name="width" value="0.08571" units="cm"/>
      <inkml:brushProperty name="height" value="0.08571" units="cm"/>
    </inkml:brush>
  </inkml:definitions>
  <inkml:trace contextRef="#ctx0" brushRef="#br0">180 61 8355,'-9'11'-1320,"6"-2"1260,-14-9 1,12 0 297,-8 0-321,8 0 0,-5 0 55,3 0 0,2 0 34,-9 0 0,8 0-5,-7 0 1,-1 0 52,-6 0 1,6 0-57,0 0 0,11-2-44,-4-5 0,7-1 1,7-9 26,6 3 0,-2 10 0,3-4 1,1 1 51,4 0 1,0 0 0,2 7 0,-1 0-4,0 0 0,2 0 0,3 0 1,2 0-13,-3 0 0,-2 0 0,-1 0 1,-1 0-30,1 0 0,-2 9 0,2 3-9,-1-2 0,-9 2 0,-2-5 6,-1 7 1,-5 3 0,4 4 4,-5-2 1,-2 2-1,0-1-1,0-1 1,0 2 0,0-1-1,0 0 8,0 0 0,-7 1 0,-2-1 0,-2 0 3,-5 0 1,5 1 0,-2-4 0,-3-1-11,-1-3 1,-4-6 0,1 4 0,-1 1-14,2-2 1,-8-3 0,0 5 0,2-3-7,3-5 1,2-2-1,0-2 86,-1 0 1,8 0 36,0 0 0,8-8-62,-2-6 0,7-2 0,5 1-16,2 1 0,8 2-26,-2 0 0,6-5 0,1 11 0,0 2 1,0 2 1,-6 2 0,-1 0 0,3 0 7,1 0 1,4 0 0,-2 0-1,2 0 13,-1 0 1,1 6 0,-2 3-50,2 2 0,-8-6 1,-2 4-1,1-3-82,-2 1 0,-3 2 0,7-2-78,1 6 1,-3-4 195,1-2 0,0 4 0,8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4.050"/>
    </inkml:context>
    <inkml:brush xml:id="br0">
      <inkml:brushProperty name="width" value="0.08571" units="cm"/>
      <inkml:brushProperty name="height" value="0.08571" units="cm"/>
    </inkml:brush>
  </inkml:definitions>
  <inkml:trace contextRef="#ctx0" brushRef="#br0">0 21 8355,'12'0'-2181,"-1"-7"2173,-4 0 1,-4 1 74,11 6 0,-7 8 0,5 6-87,-4 3 1,-1 7-1,-7 0-86,0 4 0,0-1 1,0-6 105,0 7 0,0-5 0,0 6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3.030"/>
    </inkml:context>
    <inkml:brush xml:id="br0">
      <inkml:brushProperty name="width" value="0.08571" units="cm"/>
      <inkml:brushProperty name="height" value="0.08571" units="cm"/>
    </inkml:brush>
  </inkml:definitions>
  <inkml:trace contextRef="#ctx0" brushRef="#br0">0 345 7172,'0'13'-743,"0"1"694,0 2 1,0-6 0,0 4 125,0 2 1,2-8 85,5-1 1,-2-4-125,8-3 1,0 0 0,6-3 0,-4-1-49,-1-3 1,-7-6 0,3 4 0,2-3-22,-1-3 1,-6-3 0,3-2-1,-1-1-49,0 1 1,0-1-1,-7 2-2,0-2 0,0 8 335,0-1-150,0 10-60,0-4 0,-3 8 1,-1 1-147,-3 6 0,0-3 1,7 10 115,0 1 0,0 4 0,0 0 75,0 2 1,2-1-214,5 1 0,5-3-106,7-4 1,-5 2 229,0-11 0,-1 2 0,8-7 0</inkml:trace>
  <inkml:trace contextRef="#ctx0" brushRef="#br0" timeOffset="270">121 21 7974,'12'0'389,"-2"-6"-2095,-3-1 1388,-4 0 0,8 7 224,-4 0 0,-4 0 94,11 0 0,-9 9 0,4 2 0</inkml:trace>
  <inkml:trace contextRef="#ctx0" brushRef="#br0" timeOffset="577">505 123 7921,'2'10'-503,"4"-3"0,-1-4 602,9-3 1,-1 0-138,7 0 0,-6 0 120,-1 0 1,1 0-236,5 0 1,2 0 21,-1 0 1,0 0-196,0 0 1,1 0 325,-1 0 0,0 0 0,0 0 0</inkml:trace>
  <inkml:trace contextRef="#ctx0" brushRef="#br0" timeOffset="809">586 324 7939,'1'12'-494,"6"-5"0,-2-5 1,8-2 496,2 0 0,-3 0 1,2 0-1,1 0-11,3 0 1,-5 0-1,1 0 1,2 0-40,2 0 1,-5 3-1,1 1 1,1 2 46,4-1 0,10-3 0,2-2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2.406"/>
    </inkml:context>
    <inkml:brush xml:id="br0">
      <inkml:brushProperty name="width" value="0.08571" units="cm"/>
      <inkml:brushProperty name="height" value="0.08571" units="cm"/>
    </inkml:brush>
  </inkml:definitions>
  <inkml:trace contextRef="#ctx0" brushRef="#br0">848 343 7025,'-20'0'-4,"-1"0"1,2 0-1,-2 2 1,1 3-17,1 2 1,-2 2 0,1-6-1,-1 7 0,2 1 1,5-6-1,0 4 20,-1-1 1,-3-6 0,0 8-1,2-3-6,3 0 1,6 1-17,-6-1 0,1 4-72,-1 9 0,4-6 83,9-1 1,9-8-1,2 3 1,3-1 9,-1 0 0,0 0 0,10-7 0,1 2 24,3 5 0,1-6 0,-6 6-2,4-4 0,-3-1-37,4 5 0,-13 4 18,-7 9 0,-6-6 1,-2-3-8,-6-3 0,2 6 0,-9-4 0,-1-2 3,-3 1 1,-2 7-1,-3-4 1,-3 0 7,-8 2 1,3-3-1,-2 5 1,5-5 17,3-2 1,3 4 0,2-4 10,0 3 0,1-6-29,6 8 0,7-10 10,12 3 0,-2-5 0,10-2 0,2 0-9,2 0 0,8 0 0,2 0 0,-4 0 14,-2 0 1,6 0 0,1 0 0,0 0-7,-1 0 1,6 0 0,-6 0-1,-2 0-5,3 0 0,-6 0 1,6 0-1,-2 0-101,-1 0 1,2 0-1,-8 0-68,0 0 1,-2 3-234,-4 4 392,-5-6 0,-18 17 0,-3-6 0</inkml:trace>
  <inkml:trace contextRef="#ctx0" brushRef="#br0" timeOffset="2937">1 81 8124,'0'-20'-1880,"0"6"1873,0 0 0,9 9-101,4-9 0,-1 9 62,1-2 0,-7 5 89,8 2 0,0 0 0,6 0 20,0 0 1,0 0 0,1 0-34,-2 0 0,-5 0 1,-3 2-17,-2 5 1,5 5 0,-7 7-32,-4 2 1,6-1-1,-2 1 4,-2-2 1,-3 2 0,-2-1 2,0-1 1,-2 2-1,-3-1-4,-2 0 14,0-8 1,7 5 0,-2-14-1,-4 4 1,4-14-1,-5-7 0,-2 3 0,2-2 0,2-4 0,3 0 0,2-4-180,0 2 1,9-1 134,5-1 1,1 2 0,1 0 66,-2 5 0,-7 6 82,6 8 0,1 0-46,5 0 0,2 0 0,-1 0-27,1 0 1,-2 0-1,2 3 1,-1 0 8,0 4 0,0 2 0,0-4 0,0 2 15,0-3 1,1 4-1,-1-1 1,-2 0-30,-5 2 0,3-4 3,-9 8 1,0-6-110,-7 7 1,-9-2 0,-5 7 79,-4-5 0,-2 3 0,0-6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775"/>
    </inkml:context>
    <inkml:brush xml:id="br0">
      <inkml:brushProperty name="width" value="0.08571" units="cm"/>
      <inkml:brushProperty name="height" value="0.08571" units="cm"/>
    </inkml:brush>
  </inkml:definitions>
  <inkml:trace contextRef="#ctx0" brushRef="#br0">223 40 7569,'13'0'-1480,"0"0"1303,-8 0 250,13-9-51,-7-1-7,0-2 1,-4 3 0,-14 9-26,-6 0 1,-5 2-1,-2 3 2,0 2 1,6 8 0,1-4-1,-1 3 12,3-1 1,-7-1 0,7 4-1,-2-6 10,-1-1 1,3 7 0,-4-3-9,1 6 1,2 0-1,-3 2 1,4-1-6,2 0 0,2 0 1,7 1-1,0-1-4,0-1 1,0 9 0,0-2 0,0-1-1,0-2 1,2 3 0,3 1 0,1-2 20,-1-3 1,4-1 0,-1-1 0,4-2-6,4-5 0,-6 3 0,4-7 1,2-1 22,2 2 0,3 3 0,-2-6 0,4-1-34,4 3 0,-5-6 1,5 4-1,-5-5-5,-2-2 1,8 0 0,-2 0-6,-2 0 1,-1 0 0,-3 0 0,-1-2 4,-7-5 0,4 2 0,-9-8 24,-2-3 0,3-2 1,-1-2-1,-2 0-8,-3 0 1,-11 0 0,-4-1-15,-6 2 1,0 0 0,-2 4 0,1 4 1,0 1 1,-2-4-1,-2 9 1,-6 0-4,-2 3 0,6 2 0,-8 0 0,1 0-27,1 0 1,-6 9 0,6 4 28,1 5 0,-7 11 0,7 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6.855"/>
    </inkml:context>
    <inkml:brush xml:id="br0">
      <inkml:brushProperty name="width" value="0.08571" units="cm"/>
      <inkml:brushProperty name="height" value="0.08571" units="cm"/>
    </inkml:brush>
  </inkml:definitions>
  <inkml:trace contextRef="#ctx0" brushRef="#br0">424 102 8028,'20'-10'-2011,"0"8"2043,0-15 21,-8 14 1,-3-8 0,-11 6 81,-5-1 1,2-7-63,-9 6 0,8-7 8,-8 8 1,1-1-114,-7 7 0,-1 2 0,2 3 15,-2 1 1,1 10 0,-1-2 0,2 3 6,-1 4 0,-1 1 0,-1 2 0,-3 6 11,-2 1 0,1 1 0,3 3 1,-2-1 19,-1 2 1,5 9 0,8 2-1,-3 0-12,-1 2 0,5 1 1,5 5-1,5-3-61,2-2 0,0 5 1,2-3-1,5 1 7,6 2 0,8-10 1,3 2-1,5-5 19,3-2 1,9-2 0,5-4 0,1-7 25,3-5 0,1-1 0,10-1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7.649"/>
    </inkml:context>
    <inkml:brush xml:id="br0">
      <inkml:brushProperty name="width" value="0.08571" units="cm"/>
      <inkml:brushProperty name="height" value="0.08571" units="cm"/>
    </inkml:brush>
  </inkml:definitions>
  <inkml:trace contextRef="#ctx0" brushRef="#br0">1 61 6085,'13'0'-37,"1"0"1,-10 3 336,3 3 1,-5 5-296,-2 10 0,3-2 0,2 2-7,9-1 0,5-6 0,0-3 0,2 0 11,-1 0 1,-1 1 0,2 0-1,-1-2 15,1-1 1,-2-5 0,2 7 6,0-2 1,-1-2 0,0-7-10,1 0 0,-9 0 1,2 0-1,0-2-12,-4-5 1,9 2 0,-9-8 0,4 0-30,0 1 0,-7-5 0,3 3 0,0-3 16,-6-4 1,5 1 0,-2-1-1,-3 2 38,-2-2 0,-2 1 38,0-1-50,-8 2-36,-4 7 0,-1 3 0,2 11-3,2 5 0,2 5 0,7 7 3,0 2 1,2-1 0,3 3 0,2 1 8,-4 3 0,7 3 0,-1-6 0,0 5 10,0 2 1,4 0-1,-6 6 1,-2-4-6,-3 3 0,-2-5 0,0 0 1,0-2 8,0-4 1,0 4 0,0-2-1,0-3 24,0-1 1,-9-3-1,-5-2-26,-4-5 1,-2-1 0,0-8 0,-1 3-11,2-2 1,-1-3 0,-1-2-1,2 0-1,-2 0 0,1-7 0,2-2 1,3-3 1,0-3 0,10 4 0,-2-2 1,5-3-10,2-3 0,0 0 0,0-2-41,0 1 0,9 6 0,6 4 1,3 1-40,2 4 1,0 3 0,1 2 0,1 0-156,4 0 1,-3 2 244,4 5 0,4 5 0,0 7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138"/>
    </inkml:context>
    <inkml:brush xml:id="br0">
      <inkml:brushProperty name="width" value="0.08571" units="cm"/>
      <inkml:brushProperty name="height" value="0.08571" units="cm"/>
    </inkml:brush>
  </inkml:definitions>
  <inkml:trace contextRef="#ctx0" brushRef="#br0">0 172 6086,'0'12'495,"0"5"-440,0-5 1,0-3-24,0-9 1,0-9-1,2-10-22,5 7 1,-4-7-1,6 5-10,-1-3 1,-6-3 0,5 0-1,-2 3-20,2 3 0,-5-4-172,5 5 0,-5 1-8,-2-1 87,0 8 359,0 5 0,0 12-184,0 8 0,3-2 1,0-2-52,4-3 1,9-2 0,-4 5 0,0-6-74,2-1 0,-1 7 0,8-5-54,-1 0 1,-7-2 0,-1-6 115,-3 4 0,6-5 0,-3 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325"/>
    </inkml:context>
    <inkml:brush xml:id="br0">
      <inkml:brushProperty name="width" value="0.08571" units="cm"/>
      <inkml:brushProperty name="height" value="0.08571" units="cm"/>
    </inkml:brush>
  </inkml:definitions>
  <inkml:trace contextRef="#ctx0" brushRef="#br0">101 121 8122,'-21'-20'-643,"1"-1"590,1 2 1,1-1-166,4 0-174,5 8 0,11 3-178,5 9 570,5 9 0,8-6 0,-1 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7:14.22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2582 6626 7241,'0'0'0</inkml:trace>
  <inkml:trace contextRef="#ctx0" brushRef="#br1" timeOffset="117729.98">11843 2632 6834,'0'-7'31</inkml:trace>
  <inkml:trace contextRef="#ctx0" brushRef="#br1" timeOffset="117729.98">11827 2632 6333,'4'0'27,"-2"0"-14,8 0 0,-10-2-1,0-3-4</inkml:trace>
  <inkml:trace contextRef="#ctx0" brushRef="#br1" timeOffset="37375">7329 2541 6490,'-3'10'5</inkml:trace>
  <inkml:trace contextRef="#ctx0" brushRef="#br1" timeOffset="37375">7329 2541 6347,'-5'1'3</inkml:trace>
  <inkml:trace contextRef="#ctx0" brushRef="#br1" timeOffset="37375">7342 2556 6584,'-4'-3'-15,"-3"1"-9,0 2 12</inkml:trace>
  <inkml:trace contextRef="#ctx0" brushRef="#br1" timeOffset="37375">7357 2551 6334,'-14'0'2,"-3"2"-2</inkml:trace>
  <inkml:trace contextRef="#ctx0" brushRef="#br1" timeOffset="37375">7333 2552 6492,'-2'-1'-2,"-5"1"0</inkml:trace>
  <inkml:trace contextRef="#ctx0" brushRef="#br1" timeOffset="-190498.46">586 1332 6550,'14'0'48,"-2"0"-36,4 0 1,-5 0 0,3 0 0,2 0 4,1 0 1,4 0 0,-1 0 0,0 0 0,0 0 20,1 0 1,-2 0 2,1 0 0,1 0 1,-1 0-1,0 0-3,0 0 0,1 0 0,1 0 0,3 0-46,2 0 1,-1 0 0,-5 0 0,-1 0-160,-1 0 0,-5 7 0,0 0-50,1-4 1,-6 2-90,-2 2 306,-4-5 0,-13 17 0,-1-9 0</inkml:trace>
  <inkml:trace contextRef="#ctx0" brushRef="#br1" timeOffset="-190016.46">626 1715 6324,'20'0'119,"1"0"0,-2-3-63,2-4 1,-1 5 0,0-5-33,0 5 1,1 2-1,-2 0 1,1 0-18,1 0 1,5 0 0,1 0 0,-2 0 0,-3 0 0,-1 0 1,-1 0-1,1 0-32,-2 0 1,2 0 0,-1 0-129,-1 0 1,2 2-82,-1 5 0,-6-5 233,-1 5 0,-8 4 0,3 0 0</inkml:trace>
  <inkml:trace contextRef="#ctx0" brushRef="#br1" timeOffset="-187759.46">2240 1392 6550,'11'-2'3,"-2"-3"0,-3-3-13,1-3 1,10 4 20,-5-6 0,4 6 0,-1-5 30,-1 3 1,0 0 0,6 5-14,1-2 0,-2-1 0,2 7-22,-1 0 0,0 2 0,0 3 0,0 4-18,1 1 1,-4-3 0,-1 5 0,-4-2-33,-4 2 1,6 2 0,-8 5 35,-1 2 1,-3-1-1,-2 0 10,0 0 0,0 1 0,0-2 6,0 2 0,0-8 4,0 1-1,0-1 0,0-2 0,-7-4 1,1-14 4,1-6 1,3 2 0,2-3-29,0-1 1,0-4 0,2 0-40,5-2 0,-3 4 0,8 1 0,-2 4 50,2 4 1,2-6-1,3 5 1,-1 0 18,-3 0 0,1 3 0,7 6 0,-2 0 25,1 0 0,1 0 0,1 0 0,3 0-27,2 0 1,6 0 0,-6 2 0,0 2-33,2 2 1,-7 3 0,6-4 0,-8 4 4,-6 3 1,1-6-1,-9 8-1,-1 2 0,4-6 0,-2 4 2,-3 2 0,-4 1-138,-6 4 0,4-1 94,-5 0 54,4 0 0,3 0 0,0 1 0</inkml:trace>
  <inkml:trace contextRef="#ctx0" brushRef="#br1" timeOffset="-186092.46">4459 1453 6587,'0'13'3,"-2"-1"0,-5-3 0,4 6 0,-5-1 40,-1 4 0,7-5 0,-5 1 13,5 1 0,2-4 0,0 3-12,0 1 1,0-3 0,0 2 0,2-2-26,5-1 1,-3 5 0,9-8-29,3 4 1,2-1 0,2 2 0,0-6 1,1-5 1,-2 5 0,2 0 22,-1-2 0,1-3-10,-2-2 0,0-2 1,-4-5-5,-1-7 0,-10 4 0,3-4 0,-4-2-9,-3-2 0,5-2 0,2 1 0,-2-2-51,-3 1 1,-4-6 0,-3-2 0,-4 4 33,-1 2 0,-2 1 1,-4 4-1,3 3-55,-3 7 0,-1-2 0,-4 3-38,1 1 0,-1 5 0,2 5 0,-2 3-15,1 4 132,0 1 0,0 7 0,0 1 0</inkml:trace>
  <inkml:trace contextRef="#ctx0" brushRef="#br1" timeOffset="-184797.46">5448 1433 7336,'-21'0'-1225,"8"0"1384,-1 0-311,10 0 154,-5 0 73,9 0 5,0 0-17,0 9 1,2-7-17,5 5 1,4-5 0,9-2-44,1 0 1,-8 0 0,0 0 0,4 0 8,0 0 1,4 7 0,-2-1 0,2-1-8,-1-3 0,-1-2 0,2 0 0,1 0 2,6 0 1,-4 0 0,7 0 0,0 0-12,1 0 0,-5 0 0,5 0 1,-4 0 1,-3 0 1,6 0-1,-5 0 1,-1 0-16,-2 0 1,-4 0 0,0 2 0,-4 3-54,-1 2 1,0 0-60,5-7 0,-7 2-223,-5 4 351,-5-4 0,-2 7 0,-9-9 0,-3 0 0</inkml:trace>
  <inkml:trace contextRef="#ctx0" brushRef="#br1" timeOffset="-184228.46">5670 1191 6011,'13'0'99,"0"0"4,-8 0 0,6 0 2,-4 0 1,-6 2-26,6 4 1,-2-1-66,2 9 0,-5 0-6,5 5 1,-5-5 0,1-1-5,3 3 0,-4 1 0,5 4 42,-5-1 1,0 1-1,3-2 1,2 2 2,-2-1 0,-3 0 1,-2 0-1,0 1-9,0-2 1,0 2 0,0-1 0,0 0-46,0 0 1,0 0-1,0 1 1,0-2 11,0 1 0,0-7 0,0 1 7,0 2 0,0-6 1,-2 2-18,-5-3 1,4 0 15,-4-3-95,5-4 0,0 8-301,-5-10 1,3-3 381,-9-4 0,-1 5 0,-6-6 0</inkml:trace>
  <inkml:trace contextRef="#ctx0" brushRef="#br1" timeOffset="-187301.46">3672 949 8355,'0'-20'-492,"0"6"-114,0 0 0,0 8 514,0-8 107,0 10 1,0-3 0,0 14 17,0 7 0,0 3 1,0 4-1,0-1-6,0 0 1,0 7 0,0 2-1,3 2 18,4 5 0,-5 2 0,6 5 1,-1 2 11,0 2 0,2 2 1,-4-4-1,0 4-34,0 3 1,-3-1 0,-2 6 0,0-4-31,0 3 1,0-6-1,0 5 1,0-1-44,0-3 0,0-2 0,0-8 1,0-1-7,0 1 1,-2-8 0,-3-2-536,0-2 486,-2-2 0,7-18 0,0-9 105,0-11 0,9-16 0,1-4 0</inkml:trace>
  <inkml:trace contextRef="#ctx0" brushRef="#br1" timeOffset="-186621.46">3672 1049 8056,'-11'-8'-808,"2"3"0,9-9 846,0-1 0,0-3 1,2-1-34,5 7 1,-3 3-1,10 6 24,1-4 1,4 5 0,0-4 0,2 4-2,-1 2 1,1 0 0,1 0 0,2 0-14,4 0 1,5 0 0,-4 0 0,0 0-41,1 0 0,-4 6 0,-6 3 0,1 2-12,-2 4 0,-5 4 0,-2 1 0,-4 0 4,-3 0 0,-3 1 1,-4-2 10,-5 2 1,2-3 0,-8-2 52,-3-2 1,-1-4 0,-4 6-1,1-3 1,0-8 0,0 1-40,-1-3 1,4-1 0,1 3-22,3 2 15,-1 0 7,3-7 1,11 0-1,13 0 1,5 0-4,3 0 0,-2 0 1,2 0 0,-1 0 1,0 2 27,0 4 1,-6 3-1,-3 7 9,-2-3 1,-3 1 0,-3 5-16,4 2 1,-5-1 0,5 1-9,-5-2 1,-2 2-1,0-1-1,0 0 0,-2-2 0,-3-2 0,-4-6 21,-2 0 0,5 3 0,-8-6-4,-2-2 1,-2-3-1,-2-2 1,0 0-8,-1 0 0,2 0 0,-2 0 0,-1 0-14,-5 0 0,4-2 0,-3-3-280,4-2-242,1 0 522,10 7 0,11-9 0,11-1 0</inkml:trace>
  <inkml:trace contextRef="#ctx0" brushRef="#br1" timeOffset="-183233.46">7022 868 6485,'0'-11'-7,"2"4"34,5 14 0,-4-3 0,2 10-14,-2 2 0,4-6 0,0 4 0,-3 2 7,-1 2 1,-3 2 0,0 0 0,2 2 4,5 6 0,-5-4 0,4 9 0,-4 1 5,-2-3 1,0 7 0,0-3-1,3 3-22,3 1 1,-3 2-1,4-1 1,-5 1 9,-2-1 1,0 0 0,2-1 0,3-4-38,1-1 0,1-3 0,-7 2 1,2-6-17,5-5 0,-5-1 0,5-1-281,-5 1 148,-2-2 0,-9 0 168,-5-7 0,-3-12 0,-4-10 0</inkml:trace>
  <inkml:trace contextRef="#ctx0" brushRef="#br1" timeOffset="-182588.46">7042 1009 8355,'0'-20'-383,"0"6"8,0 1 0,0 6 0,0-6 0,0-2 427,0-4 1,0 6-1,2 2 1,5 2-34,7 4 0,3-4 0,4 3 1,-1-1 1,0-2 0,7 6 1,2-3-1,0 3 5,1 3 1,3 0-1,-4 0 1,0 0-39,0 0 0,6 7 1,-9 2-1,-2 3-28,0 3 0,-5-4 1,0 3-1,-4 1 21,-1 4 0,-10-6 1,3 0-1,-6 2-4,-1 4 0,0-5 1,-1-1 13,-6 3 0,-4 1 0,-9 2 1,-1-3-11,2-4 1,-2-7 0,1 4-1,-1-2 4,2-1 0,-2 1 1,1-7-1,-1 0 12,2 0 1,5 0 0,1 0-20,-3 0 57,7 0 1,2 0-6,14 0 1,4 0 0,9 0 0,1 0-2,-2 0 1,2 0 0,1 0 0,4 0-16,0 0 0,1 9 1,-6 3-3,-2-2 0,-5 6 1,-4-6-1,2-1-19,0-1 1,-8 8 1,3-2 1,-6 3 0,-1 4-4,0-1 1,-6-7 0,-3-2 0,-2 0 7,-4 1 1,-2-5-1,1 3 1,4 0-1,-5-6 1,0-1 27,-4-3 43,2 9 0,-2-7 0,1 4 1,-1-4-91,2-2 0,-2 0 0,1 0-389,1 0 43,-2-8 365,9 6 0,4-17 0,8 8 0</inkml:trace>
  <inkml:trace contextRef="#ctx0" brushRef="#br1" timeOffset="-182270.46">7830 1413 8196,'12'0'-489,"2"0"1,-7 2 0,4 5 496,-2 6 1,-2 5-1,-7 2-21,0 1 0,0-2 1,0 2-1,0-1-28,0 0 1,0 0 0,0 0-1,2 1-71,5-2 0,-5 1 1,6 0 111,2 1 0,1-2 0,9 2 0</inkml:trace>
  <inkml:trace contextRef="#ctx0" brushRef="#br1" timeOffset="-181275.46">9322 626 8355,'14'0'0,"-4"-2"0,2-3-1113,-1-2 689,-6 0 1,5 0 481,-3 2 101,-4-2-132,6 7 1,-11 0 0,-5 0 0,-5 2-5,2 4 1,-13-2-1,8 8 1,-4 0-26,-5-2 1,3-3 0,-5 4-1,1 1 13,-2-2 0,2-3 0,-8 7 1,-1 0-14,3-4 1,-7 7-1,6-8 1,-2-1-12,1 1 0,8 7 1,-1-5-1,3 3-3,3-1 0,-1-2 0,4 5 0,1-2-4,3 1 1,8-4-1,-1 3 9,3 1 0,3-3 0,3-2 21,3 0 0,7-3 1,15-7 0,1 0 0,4 2 0,-4 2-8,0 3 1,1 0-1,6-6 1,-5 4-3,-2 2 1,0 0 0,-4-5-1,2 5 1,-1-5 0,-7 7-1,-4-2-8,-1-1 0,-10 4-2,3-3 0,-4-3-4,-3 9 0,0 1 0,-3 3 4,-4-3 1,3 4 0,-10-7 0,-1 3-35,-4 0 0,0-4 0,-2 6 0,1-3 13,0 3 0,0-4 0,-3 0 0,-1 2 30,-3-2 1,0 5 0,7-5-1,0 1 9,-1 0 0,2-6-14,-2 7 1,10-1 24,4 8 0,7-9 0,7 0-9,6-3 0,11-2 0,4-7 1,-1 0 13,1 0 0,-4 0 1,4 0-1,-1 0 72,0 0 0,3 0 0,-6 0 0,5 0-22,2 0 0,1 0 0,4 0 1,-2 0 63,1 0 0,4 0 1,3 0-1,2 0-110,4 0 0,-1 0 0,-9 0 0,-2 0-72,-3 0 1,-8 0 0,2 0-406,-5 0 153,-1 0 0,-13 0 1,-8 0 294,-8 9 0,-22-8 0,-1 9 0</inkml:trace>
  <inkml:trace contextRef="#ctx0" brushRef="#br1" timeOffset="-180459.46">8515 2401 6299,'11'8'48,"8"-6"-61,-7 5 1,7-4 102,0-3 53,-7 0 0,0 0-72,-7 0 1,-2-3-67,4-4 0,-5 3 0,0-7 0,3 0-9,2-1 0,0-1 0,-7-7-2,0 0 1,0-1-1,0 2 23,0-2 0,0 1-43,0-1-90,0 2-30,0 7 146,0 3 1,0 11 0,0 5 60,0 7 0,0-2 0,0 0-44,0 4 0,5 2 0,5 3 0,1-4-22,4-3 1,-3 3-1,2-5 1,1 2-3,3-2 0,0-5 0,-2 5 0,-2-3-3,1-4 0,-4-3-257,3-2 267,-11 0 0,16-9 0,-7-3 0</inkml:trace>
  <inkml:trace contextRef="#ctx0" brushRef="#br1" timeOffset="-180262.46">8616 1977 8355,'-21'0'0,"4"-2"0,3-5 0,-2 2-511,10-9-606,-1 11 844,7-7 342,0 10-58,0 0 1,3 7-482,4-1 470,-6 10 0,17-4 0,-6 8 0</inkml:trace>
  <inkml:trace contextRef="#ctx0" brushRef="#br1" timeOffset="-179944.46">9060 2118 7498,'9'-14'-134,"4"1"1,5 9-65,2-3 1,1 4 199,-2 3 1,-5 0-95,-1 0 0,-6 0-277,7 0-75,-10 0 444,6 10 0,-2-8 0,3 7 0</inkml:trace>
  <inkml:trace contextRef="#ctx0" brushRef="#br1" timeOffset="-179653.46">8999 2320 8355,'2'10'-1264,"5"-3"1144,4-4 1,9-3 0,1 0 100,-1 0 0,0 0 0,0 0 66,1 0 0,-2 0 0,2 0-58,-1 0 0,1 0 1,-2 0-166,1 0 0,1 2 176,-2 5 0,2-5 0,-1 7 0</inkml:trace>
  <inkml:trace contextRef="#ctx0" brushRef="#br1" timeOffset="-179430.46">9604 2158 7839,'0'-21'105,"7"9"1,2 0 0,3 3-288,3 4 0,-4 5 1,3 7 88,1 7 1,-6 3 0,-2 4 0,-4-1 48,-3 1 0,0 1 0,0 3 0,0 2-27,0-3 1,-3 5 0,-1 1 0,-6 1 70,-1 5 0,-2 2 0,-8 2 0</inkml:trace>
  <inkml:trace contextRef="#ctx0" brushRef="#br1" timeOffset="-178308.46">8515 121 8114,'-11'-9'-641,"2"4"1,7-5 671,-5 1 0,4-7 22,-3 3 0,12 4-82,8 2 1,-3-2 0,0 0 161,-2-2 1,8 6-129,-5-2 1,0 5 0,2 2 25,1 0 0,-4 0 1,1 2-1,-2 5-125,2 7 1,2-3 0,3 2 0,-1 4 54,-3 0 0,-6 1 0,7-3 0,-2-1 36,0 1 0,4 4 1,-9 0-1,-1 0 11,3-5 1,-7 3 0,5-3-1,-4 3 1,-3 4 0,0-1-16,0 0 0,0-7-85,0 1 82,0-9 5,0 4 0,0-11-8,0-5 0,0-5 0,0-8 11,0 0 1,0 0 0,0-1 2,0 2 1,0 5 0,2 2-30,5 4 1,3-6-4,11 7 1,-8-5 15,1 5 1,0 0 1,5 7 0,2-3 1,-1-1-1,0-3 58,0 2 1,-6 4 0,-1 1-1,3 0 24,1 0 1,4 0-1,-1 0 1,0 1-58,0 6 1,1-4 0,-2 3 0,2-1-2,-1 2 0,-6-5 0,-4 6 0,2-1-27,-1 0 0,-4 2 1,3-2 5,0 6 1,4-1 0,-7 2 3,-4 1 1,-1-4 0,1 1 0,1-2 7,3 2 0,0-5 33,-7 6 1,0 0-22,0 8 0,-7-8-31,0 0 1,-2-6-120,3 6 0,2-1 0,-8 4 76,3-3 1,1-6 59,1 6 0,-5-8 0,-7 3 0</inkml:trace>
  <inkml:trace contextRef="#ctx0" brushRef="#br1" timeOffset="-175409.46">10895 1734 8355,'12'0'-1588,"0"3"1123,-7 4 557,-2-5 1,8 5 99,-4-14 0,-5 2-115,5-9 0,4 2-55,3-9 1,3 1 0,1 0 33,-4 1 1,1-2-1,-8 1-135,-2 0 1,-3 0-1,-2 0 159,0-1 1,0 8-61,0 0 0,0 6-78,0-7 1,2 9 22,5 0 1,-4 5-1,5 4 18,1 2 0,-7 10 0,5-2 26,-4 3 0,4 4 0,1-1 0,1 0-31,0 0 1,6 0 0,-1 1-46,4-2 0,0 1 0,-2-2 0,-3-2-235,3-2 1,-5-9 162,2 9 0,-1-7 139,2 6 0,3-9 0,-6 6 0</inkml:trace>
  <inkml:trace contextRef="#ctx0" brushRef="#br1" timeOffset="-175949.46">10008 767 7591,'3'-18'-355,"2"5"1,7-3 0,9 9 291,-2 2 0,0 2 0,-4-2 73,-1-2 1,-2 0 0,9 7-1,-1 0 24,1 0 0,-9 0 1,2 0-1,2 0 3,2 0 1,2 0-1,0 0 1,1 0-37,-1 0 0,6 0 1,2 3-1,-2 1 13,3 3 0,-6 6 0,4-4 0,-5 3-28,-1 3 0,-2-4 0,0 3 0,-4-1-19,-1-2 0,-10 8 47,3-6 0,-4 5 0,-6-1-13,-4-3 1,3 2-1,-8-8 1,2 2-13,-2-1 1,-2 6 2,-5-1 1,-2-5-1,1 0 1,-1-3-15,2 1 1,5 0 0,1-7 45,-3 0 8,7 0-11,0 0-18,9 0 1,2-7 0,5-2-9,7-2 1,-3 7 0,0-5-1,-2-1-33,-4-2 1,4 0 0,-1-2 27,3-1 1,1-3-1,3-2 1,-3-1-1,-3 2 1,0 5 0,-4 1 0,3-3 18,3-3 1,-6 7 0,2-2-1,-3 1 65,2 1 1,-3-6-28,3 5 1,-1 4 0,0 0-91,2 0 29,0 6 0,-5-5-35,4 8 90,-4 0 0,7 2 19,-9 4 1,0 6 0,-2 9-32,-5-2 0,2 2 0,-5-1 24,1-1 0,2 2 0,7-1 0,0 1-10,0-2 1,2 2 0,3-1-27,2 0 1,8 0 0,-4 1 0,3-4-51,-1-3 0,1 3 1,4-3-1,-3 2 32,-1-3 0,-4 6 1,7-9-1,-4 4-198,2 0 1,-3-4 0,0 6-1,-2-2 199,2 1 0,1 4 0,7 0 0</inkml:trace>
  <inkml:trace contextRef="#ctx0" brushRef="#br1" timeOffset="-174804.46">11138 1130 8355,'0'-11'-1471,"0"2"1595,0 9-71,0 0 0,0 9-27,0 4 0,0-1 42,0 2 1,2-11-12,4 4 1,-1-5-30,9-2 1,-10-9-34,3-4 0,-5 2 0,-2-3 18,0-1 0,-2 6 0,-2-1 0,-6 5-47,-1-2 0,4 0 0,-6 7 54,-3 0 1,6 0 32,-4 0 0,7 0 16,-7 0-37,10 0 0,-3 0-29,14 0 1,-3 0-29,10 0 7,0 0-36,-4 0-465,-1 0 343,-9 0 1,0 2-85,0 5 0,0 3 260,0 11 0,0-1 0,0 1 0</inkml:trace>
  <inkml:trace contextRef="#ctx0" brushRef="#br0" timeOffset="-144085.46">81 4277 8355,'-20'0'0,"6"0"0,3-2 0,0-3-524,0-2-852,6 0 1362,-4 7 0,9-2 0,2-3 66,5 0 0,-2-2 0,9 7 24,1 0 1,-4 0-1,3 0-43,1 0 0,-3 0 1,2 0-1,1 0-43,3 0 1,2 0 0,3 0 3,3 0 1,-1 0 0,8 0 0,5 0 0,5 0 19,4 0 1,1 0 0,-7 0-1,4 0-79,3 0 0,-1 0 0,-6 0 0,-1 0-132,0 0 0,-8 7 1,-4-2 196,1 0 0,-6-3 0,6-2 0</inkml:trace>
  <inkml:trace contextRef="#ctx0" brushRef="#br0" timeOffset="-143679.46">1432 3934 8355,'12'-12'-776,"0"3"365,-6 9 0,-2 0 395,10 0 1,-3 2-111,2 5 1,-4 5 0,-9 8 159,0 0 1,7 7 0,0 0 0,-2 0 0,-3 2 1,-2-5 0,0 10 0,0-1-20,0 0 1,0 8 0,0-5 0,0 0-15,0 2 0,0-1 0,0-1 0,0-3-68,0 3 1,0-7 0,0 0 0,0-2-12,0 0 0,0-7 1,0-6-91,0 1 0,0-4 167,0 3 0,0-9 0,0 3 0</inkml:trace>
  <inkml:trace contextRef="#ctx0" brushRef="#br0" timeOffset="-143119.46">1332 4075 8355,'0'-22'0,"0"-3"0,0-2-835,0 3 626,0 1 0,2 3 0,5 1 70,6 7 0,5-4 0,2 9-4,1 2 0,-2-3 0,2 1 0,-1 2 168,1 3 0,-2 2 0,2 0 0,-1 0 49,1 0 0,-2 0 0,2 2-50,-1 5 0,-1-2 0,2 5 0,-4 2-42,-3-1 1,2 2-1,-8 6 1,2-4-23,-1-1 1,-2-1-1,-7 7 45,0 1 0,-7-2 1,-2 0-1,-2-4-2,-5-1 1,5-7 0,-2 3 0,-3 2 28,-3-1 1,7-6 0,-2 1 46,-1-4 0,3-2-56,-2 0-14,2 0 0,0-2 0,7-2-10,10-3 0,0 0 1,7 5-1,4-3 1,3-2 1,1 2 0,-1 5 0,2 0-10,-1 0 0,-6 0 1,-1 0 5,2 0 0,-5 8 22,-3 6 1,2 3-6,-3 4 1,1-2 0,-10 2 33,-4-1 1,4-2 0,-9-3 2,3-1 0,-6-9 1,1 4-26,-4-1 0,5-5 1,-1 3-41,-1-3 0,-3-3 0,-2 0-118,-1 0 1,2-9-54,-2-4 185,9 4 0,-5-10 0,5 9 0</inkml:trace>
  <inkml:trace contextRef="#ctx0" brushRef="#br0" timeOffset="-142722.46">2099 4277 6079,'-14'0'-50,"0"0"1,8 0 110,-7 0 0,-1 0 246,-6 0 1,2 8-228,5 6 0,-3 5 0,9 0-93,2 2 0,5-8 1,7 1-8,7 1 0,3-4 0,4 1 17,-1-3 0,1-3 0,-2-6-25,2 0 0,-1 0 1,0 0 29,0 0 0,-6-6 0,-4-3 0,0-3 7,-6-3 0,5 4 0,-2-3 0,-2-1-14,-4-4 1,-2 0-1,-4-2-12,-2 1 0,-9 6 0,4 3 0,-7 0-28,-1 0 0,0 6 1,0-2-1,-1 5-292,2 2 337,-2 0 0,-8 9 0,-2 3 0</inkml:trace>
  <inkml:trace contextRef="#ctx0" brushRef="#br0" timeOffset="-142121.46">2745 3994 8355,'-14'0'-1207,"0"0"1076,9 0 0,0 0 1,10 0-1,9 0 1,5 0 116,0 0 0,1 0 0,1 0 0,-2 0 60,2 0 0,1 0 0,4 0 0,0 0-23,-2 0 1,5-7-1,1 1 1,1 2-53,5 1 0,2 3 0,3 0 1,-1 0-171,1 0 0,-8 0 199,1 0 0,-1 0 0,8 0 0</inkml:trace>
  <inkml:trace contextRef="#ctx0" brushRef="#br0" timeOffset="-141777.46">3894 3691 6249,'12'3'32,"-5"4"30,-6 6 1,-1 5-1,0 3 1,0-2-22,0 2 1,0 6 0,0-1 0,0 1-34,0 3 0,0 1 1,0 9-1,0 1-21,0-1 0,7 1 1,0-2-1,-3-1-28,-1-3 0,-3 3 0,0-7 1,0 3-26,0-1 1,0-9 0,0 4-27,0-6 0,0-2-72,0 0 1,-3-8 163,-4-6 0,5-12 0,-7-6 0</inkml:trace>
  <inkml:trace contextRef="#ctx0" brushRef="#br0" timeOffset="-141230.46">3794 3873 7996,'0'-20'-809,"0"-1"603,0 2 0,0-1 0,0-1 164,0 2 1,7-2 0,1 3 0,3 5 23,5 6 0,2-3 0,2 5 0,0 0 8,0 3 1,1-5 0,-2 0-1,2 2 40,-1 3 0,-7 2 1,1 0-1,1 0 1,4 2 0,0 3 0,2 2-15,-1-3 0,-6 6 1,-2-2-1,2 3-13,-2 5 0,3-5 1,-8 3-32,-3 2 0,-1 1 1,-3 4 16,0-1 1,-9-2-1,-4-3 1,-6-3 5,0-3 1,-2-3 0,1-4 0,-1 3 8,2 2 1,-2 0 0,1-7 47,0 0 1,7 0 4,-1 0 0,9-3-84,-2-4 0,7 5 0,7-5-8,7 5 0,4 2 1,2 0-1,0 0 13,1 0 1,-2 0 0,2 0 0,-1 0 13,1 0 0,-2 2 0,2 3 0,-4 4 28,-3 2 1,1-4 0,-8 6 36,-2 3 0,-3 2-33,-2 2 1,0 0-1,-2-1 40,-5-7 0,2 4 0,-7-9 0,-5 0-40,0 1 1,3-5 0,0 4 0,-1-3-26,-3 3 1,-2-5 0,-1 5-100,2-4 0,-2-3-57,1 0 0,7 0 0,1-3 157,4-4 0,1-4 0,7-9 0</inkml:trace>
  <inkml:trace contextRef="#ctx0" brushRef="#br0" timeOffset="-141005.46">4519 4015 6143,'0'13'54,"0"0"0,0-6 1,0 6-59,0 3 1,0 3 0,0 0-10,0 1 0,0 1 0,0-2 1,0 2-138,0-1 1,0-6 149,0 0 0,0-2 0,0 9 0</inkml:trace>
  <inkml:trace contextRef="#ctx0" brushRef="#br0" timeOffset="-140259.46">4903 3712 7057,'0'-21'-350,"0"2"1,6 5 443,1 0 69,0 1 0,1-5-157,6 5 0,-2 4 0,1 9 1,3 0 0,2 0 1,2 0 0,-1 0 0,2 0-2,-1 0 1,1 0 0,-4 2-1,-1 3-16,-2 2 0,-1 5 0,8-2 0,-4 1-21,-3 4 1,3 4-1,-5 0-18,-1 2 0,-2-1 0,-9 1 0,0-2 35,0 2 1,0-8 0,0 1 0,-2 1 15,-5 3 0,-2-4 1,-7-4-1,3 0 8,-3-6 1,6 5-1,-4-2 5,-3-3 1,0-2-6,-4-2 0,4-2-16,3-4 1,5 1 0,9-8-3,0-4 1,2 0-1,5-4 1,7 4-60,3 3 1,4-3-1,-1 3 1,1-3 59,-2-4 0,-5 3 0,-1 2 1,1 2 31,-3-1 0,4 4 0,-8-3-21,-2-1 1,4 3 14,-2 0 1,0 5 76,-7-7-34,0 9 0,-2-4-32,-5 9 1,2 2 0,-7 5 22,3 7 0,3-2 0,6 0 1,-2 5-19,-5 0 0,5 4 1,-5-2-1,5 2-50,2-1 0,0 1 0,0-2 0,2 2-106,5-1 1,-2-1 0,5 2-1,1-1 30,1 1 91,2-2 0,6 11 0,-1 1 0</inkml:trace>
  <inkml:trace contextRef="#ctx0" brushRef="#br0" timeOffset="-139795.46">5508 4458 6115,'9'-13'0,"5"0"0,-4 6 0,4-7 70,1-1 0,-3-1 0,-1 0 0,1 3 22,-2-3 0,4-1-82,6-4 1,1 3 0,-4 2 21,-3 2-23,-5 11 41,-9-6 0,0 11-11,0 5 0,0 3-13,0 11 0,0-1 0,0 1-91,0-2 1,2 0 0,5-4-181,6-1 0,5-2 245,2 9 0,1-1 0,-1 0 0</inkml:trace>
  <inkml:trace contextRef="#ctx0" brushRef="#br0" timeOffset="-139576.46">5689 4055 8211,'0'-21'0,"0"2"-323,0-2 0,-2 4 1,-2 1 80,-2 2 0,-1 8 78,7-8 56,0 9 1,0-2 107,0 14 0,0-4 0,0 6 0</inkml:trace>
  <inkml:trace contextRef="#ctx0" brushRef="#br0" timeOffset="-137272.46">5993 3188 6317,'14'0'-283,"0"0"382,-2 0 0,2 0 11,0 0 1,-1 0-68,8 0 1,-2 0 0,2 0-22,-1 0 1,-1 0 0,2 2 0,-1 1-14,0 4 0,7 3 0,2-6 0,1 5 15,-1 2 0,4 0 0,-4 6 0,2-5-8,5 4 0,0 4 1,0 6-1,-4 0-19,-3-2 1,5 6 0,-8-1 0,0 2-1,-5 5 1,-1-5 0,1 3 0,-4-1 21,-3 0 1,5 5-1,-9-5 1,2 6-9,-6 1 1,4-6 0,-5-1 0,0 3-13,-3 2 0,-2 2 0,0 1 1,0-1 6,0 1 1,-2-2-1,-3-1 1,-3-2 14,-3-1 1,-1-4-1,-3 5 1,1-5 8,-2-2 1,1-3 0,-1-5 0,3-1 33,-3 0 0,-1 0 0,-4-1-49,1-7 0,0 4 0,0-9 0,2 0-70,5 1 0,-6-5 1,5 4-530,-3-5 424,-4 7 160,11 3 0,-9 7 0,8 2 0</inkml:trace>
  <inkml:trace contextRef="#ctx0" brushRef="#br0" timeOffset="-130613.46">7930 3228 7224,'-21'0'-518,"2"0"1,5 0 561,1 0 1,-1 0-2,-5 0 1,5 0-44,0 0 0,1 1 1,-8 4 11,2 2 1,5 7-1,0-5 1,1 1 3,2 6 0,-7 2 0,7 5 0,-3 1-1,1 3 1,6 9-1,-4-2 1,-1 4 2,2 3 1,3-2 0,-5 4 0,3 2 3,5 2 0,1 3 0,3-6 0,0 3 8,0-2 1,0 5-1,0-4 1,3-1-13,3-2 0,6 4 1,5 1-1,0-4-15,-4-2 0,2-1 0,11-3 1,0-2-16,-1-3 0,4-7 0,1 0 0,-2-4-133,1-1 0,7-4 1,-2-1-1,4-4 145,2-4 0,10-1 0,2-7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2.470"/>
    </inkml:context>
    <inkml:brush xml:id="br0">
      <inkml:brushProperty name="width" value="0.08571" units="cm"/>
      <inkml:brushProperty name="height" value="0.08571" units="cm"/>
    </inkml:brush>
  </inkml:definitions>
  <inkml:trace contextRef="#ctx0" brushRef="#br0">80 263 8185,'-3'-11'-1639,"-4"4"1603,-4 5 64,-9 2-28,-1 0 0,10-3-14,5-4 0,6 5 17,6-4 0,5-3 1,10 2 17,-1 2 1,1 3-1,-2 2-20,1 0 1,1 0 0,-2 0 0,2 2 0,-1 5 0,-7-4 0,-1 6 0,-2-2 0,2-1 0,-5 8 1,4-5-17,-2 1 1,0 4 10,-2 7 1,-5-1 2,5-1 1,-7 2 0,-5-1 0,-2 0 1,-6-6-1,4-3 1,-2 0 8,-5 0 1,-2-5-1,-2 5 15,0-2 0,6 5 0,1-8-2,-3-1 1,5-1 0,-2 1 16,-3 2 46,7 0-49,1-7 0,10 0 0,4 0 1,7 0-18,5 0 0,3 0 0,1 0 1,3 0-6,1 0 1,1 0-1,-4 0 1,1 0-1,3 0 0,1 0 0,-9 0 0,2 0-13,-1 0 0,-1 0 1,2 0-58,-1 0 1,-6 0-364,0 0 275,-2 8 143,0-6 0,-3 17 0,-9-8 0</inkml:trace>
  <inkml:trace contextRef="#ctx0" brushRef="#br0" timeOffset="629">604 1 8058,'19'0'-942,"-5"0"1,0 0 874,2 0 1,-4 0 0,0 0 153,5 0 0,-6 0 0,2 0-36,3 0 0,-4 0 0,0 0 59,4 0 0,2 0 0,3 0 0,-2 2-50,2 4 1,-1-1-1,0 9 1,0 1-19,1 3 0,5 2 1,1 1-1,0-2-23,3 2 0,-8 1 0,6 3 0,0 2-110,-1-3 1,-1 5-1,-5 1 1,-4-1 69,-3 0 0,4 7 0,-7-5 0,1 2 3,-7 1 0,-2-9 1,-3 3-1,0-1 11,0 1 0,-8 5 0,-4-6 0,-2-3 13,1-1 1,0-3-1,-7 1 1,-1-2-5,2 2 1,-2-1 0,1-2 0,-1-3-54,2-1 0,-2-7 1,1 4-1,0-2-247,0-4 0,6-3 298,1-2 0,9 0 0,-6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5.708"/>
    </inkml:context>
    <inkml:brush xml:id="br0">
      <inkml:brushProperty name="width" value="0.08571" units="cm"/>
      <inkml:brushProperty name="height" value="0.08571" units="cm"/>
    </inkml:brush>
  </inkml:definitions>
  <inkml:trace contextRef="#ctx0" brushRef="#br0">21 181 8355,'19'0'-811,"2"0"1,-7 0 738,-1 0 0,-6 3 1,6 1 94,2 3 1,4 8-11,1-1 1,-9 5 0,-4 0-36,-5 2 0,-2-8 1,-2 1-1,-5-2 33,-7 0 1,-3 6 0,-4-7 0,4 3-10,3 0 1,-3-4-1,5 6 1,-2-4-20,2-4 1,5-1 0,-5-5-52,3 5 26,3-5 34,6 8 1,0-13-4,0-4 1,0 3 0,0-10 38,0-1 0,2-1 1,2 1-1,5 1-25,3-2 1,-5 5 0,3-3 0,1 0-4,1 4 0,-5-9 1,6 9-1,1-4-1,-3 0 0,4 7 0,-6-5-2,3-4 0,-2-2 1,6-3 0,-2 2 1,-1-2 1,8 1 0,-11 6 0,-1 3 103,1 3-77,-8 1 1,5 7 3,-14 0 0,2 7 0,-6 1-6,2 3 1,1 1-1,3 3-3,-2-1 1,-2-3-1,4 4 1,-1-1 19,2 3 0,1-7 0,3 4-25,0 2 0,0 1 1,3 4-13,4-1 0,-4-1 0,11 2 0,2-1 1,-1 1-1,1-2 1,-3 0-112,3-7 1,0 7 0,-1-5-1,-1 3 107,1 4 0,13-1 0,3 0 0</inkml:trace>
  <inkml:trace contextRef="#ctx0" brushRef="#br0" timeOffset="445">505 787 7770,'-12'2'-1863,"6"5"1922,4 5 1,2 0 139,0 2 1,2-9-131,4 2 0,6-5-51,9-2 1,-9 0-22,2 0 0,-2-9 0,3-5-7,-1-3 0,-8-4 1,5 1 6,-2-1 0,5 2 0,-5-2 32,2 1 0,2 0 43,7 0-17,-8 8-18,-3 3 0,-11 11 13,-5 5 1,4 5-10,-4 8 0,5 0 0,2 0-31,0 1 1,0-8-1,2 0-59,5 4 0,5 0-95,8 4 1,0-11-1,-2-1-255,-4 1 399,3-8 0,-6 7 0,10-9 0</inkml:trace>
  <inkml:trace contextRef="#ctx0" brushRef="#br0" timeOffset="737">586 403 8119,'-12'-8'-651,"4"6"0,10-14 545,4 9 0,-1 0-98,9 7 1,-8 0-89,7 0 292,-8 9 0,13-7 0,-7 8 0</inkml:trace>
  <inkml:trace contextRef="#ctx0" brushRef="#br0" timeOffset="1400">969 0 8138,'20'0'-575,"1"0"0,-2 0 1,2 0 613,-1 0 0,0 0 1,0 0 15,1 0 1,-8 0 0,0 2-16,3 5 0,2 2 1,2 7-1,0-3-14,0 2 0,1 2 0,-1 0 0,0 1-34,0 4 1,-6 4 0,-1-4 0,3 2-6,2 4 1,0 8-1,-2-3 4,-4 5 1,0-4 0,2-1-1,-6 3 1,-1 2 6,0 3 0,0-1 0,-7 0 1,0-1 4,0-6 1,0 5-1,-3-4 1,-4 2 28,-5-3 0,-7 3 0,0-8 0,-2-2 25,1 3 0,-1-6 0,2 4 0,-2-5-23,1-1 0,0-2 0,0 2 0,-1-1-42,1 0 1,-6-7 0,-2 1 0,4-1-54,2-2 0,1 5 1,1-6-1,0-2-108,0 1 0,2 7 0,3-5 1,1 2 168,-3 1 0,0-1 0,-4 8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4.576"/>
    </inkml:context>
    <inkml:brush xml:id="br0">
      <inkml:brushProperty name="width" value="0.08571" units="cm"/>
      <inkml:brushProperty name="height" value="0.08571" units="cm"/>
    </inkml:brush>
  </inkml:definitions>
  <inkml:trace contextRef="#ctx0" brushRef="#br0">424 40 6455,'0'-12'-127,"0"-2"114,0 9 31,0-4 1,-9 9 4,-4 0 0,-6 0 0,0 0-11,-2 0 0,1 2 1,0 5-1,0 5 36,-1-1 0,2 7 0,-2-4 0,3 5-30,5 8 1,-5-4-1,4 6 1,-4 0 0,-2 4 0,6 5 0,2 3 0,-2-1-15,2 0 1,-3 1 0,6 2-1,0 2-4,1 2 1,-2-1 0,6-3 0,-3 2 6,2 2 0,3-1 0,2-5 0,2-1-1,5 1 0,-2-1 0,9 0 0,1 1-7,3-1 1,2 1 0,3-3-1,1-2-77,3-3 1,9-2-1,-1 5 1,8-5 6,4-1 0,1-6 1,-8-7-1,-1-5 71,2 5 0,-1-8 0,1-1 0</inkml:trace>
  <inkml:trace contextRef="#ctx0" brushRef="#br0" timeOffset="469">404 666 6423,'0'-14'267,"1"3"-174,6 3 1,-2 1-1,9 5-79,1-5 1,3 4 0,2-4-1,1 5-43,-2 2 1,9 0 0,-1 0 0,-3 0-14,-1 0 0,-3 0 1,0 0-1,0 0-108,0 0 0,0 0 0,0 0 57,1 0 93,-2 0 0,2 9 0,-1 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48.586"/>
    </inkml:context>
    <inkml:brush xml:id="br0">
      <inkml:brushProperty name="width" value="0.08571" units="cm"/>
      <inkml:brushProperty name="height" value="0.08571" units="cm"/>
      <inkml:brushProperty name="color" value="#E71224"/>
    </inkml:brush>
  </inkml:definitions>
  <inkml:trace contextRef="#ctx0" brushRef="#br0">0 343 6868,'21'0'44,"-2"0"0,2 0 0,-1 0-21,1 0 1,-2 0 0,4 0-1,2 0 1,1 0-45,0 0 0,-2 0 0,0 0-23,4 0 0,1 0 1,-5 0-1,5 0 51,3 0 0,2 0 0,4 0 1,-2 0-17,-3 0 0,3 0 0,9 0 0,1 0-84,-1 0 1,-2 7 0,-3 0 0,0 0 25,0 2 1,-6-7 0,-1 4 0,1-3 13,-3-3 0,5 2 1,-8 3-1,-4 2-101,-2-3 154,-1-1 0,-2 5 0,2 3 0</inkml:trace>
  <inkml:trace contextRef="#ctx0" brushRef="#br0" timeOffset="554">61 807 8355,'-11'0'-1926,"1"-9"1975,10 6 1,10-6-25,4 9 0,3 0 0,4 0 1,-2 0 26,2 0 1,1 0 0,2 0 0,6 0-21,2 0 1,1 0-1,7 0 1,3 0-40,5 0 0,-5 0 1,12 0-1,-2 0-1,-1 0 0,7 0 1,-8 0-1,3 0-26,-2 0 0,-7 0 0,2 0 0,-4 0-19,-2 0 1,-3 0 0,-5 0 0,-6 0 34,-5 0 1,-1 0 0,-2 0-1,2 0 18,-1 0 0,-9 0 0,-2 0 0</inkml:trace>
  <inkml:trace contextRef="#ctx0" brushRef="#br0" timeOffset="1293">1028 81 8140,'-11'-9'-557,"5"-4"0,4 1 465,2-1 91,0 0-91,0 1 0,2 3 153,4 9 1,-4 2 0,7 5 0,-2 7-28,0 3 1,2 2 0,-3-2-27,8 4 0,5-1 0,-2 11 0,-1-6 26,-3 0 0,1-1 0,5-3 0,2-4-21,-1-3 1,7 4 0,0-5 0,-3 6-31,-1 0 1,-1 2-1,3-1 1,2 1 18,-2-2 0,-4 2 1,3-1-1,0-2 2,2-5 0,2 5 1,-11-5-1,0 3-33,-4-2 1,-7 1 0,6-6 2,-3 3 0,-2 1 18,-7 7 0,-9-9 0,-3-2 1,-1-2-1,0 2 0,-6 1 1,-3 0-54,-4 2 153,-2-9 0,8 12 1,-2-6-1,-3 3-26,-2 4 0,-2-5 0,4 2 0,-2 2-64,3 4 1,1-5 0,3-1 0,0 3 15,0 1 0,-1 4 1,4-1-1,1 0 23,3 0 0,-1 7 1,-5 0-1,0 0-8,5 2 1,-3-6 0,5 3 0,0-1-20,-2 3 0,2-7 0,-3 6 0,4-4-24,1-3 0,-3 1 0,4-2 0,-2 2-5,-5-1 1,8-6-1,-2-4-34,1-1 1,7 1-280,-5-4-502,5-3 830,2 5 0,-9-16 0,-2-4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062"/>
    </inkml:context>
    <inkml:brush xml:id="br0">
      <inkml:brushProperty name="width" value="0.08571" units="cm"/>
      <inkml:brushProperty name="height" value="0.08571" units="cm"/>
      <inkml:brushProperty name="color" value="#E71224"/>
    </inkml:brush>
  </inkml:definitions>
  <inkml:trace contextRef="#ctx0" brushRef="#br0">0 283 7037,'14'7'0,"0"-1"110,1-1 0,-6-1 0,-2 3 1,4-5-142,2 5 0,-1-4 0,-1-6 108,-3-4 1,2 3-1,-6-10-75,3-1 1,7-4 0,-8 0-1,1 0-65,2 7 1,-7-14 0,5 6 0,-5-3 31,-2 1 0,6 3 1,1-2-1,-2 1 62,-3-1 0,-2 9 1,-2 0-19,-5 3-92,4 2 0,-7 7 73,3 0 0,5 9 0,-5 5 1,5 3-18,2 4 0,0-1 0,0 1 0,2-2 25,5 2 1,-3 6-1,8-1 1,-2-1 0,2-2 0,2-4 0,3 2 0,-1-1-84,-3 1 0,-2-9 1,6 0-1,-5 0-104,5-2 1,-6-5-1,2 2 185,3-5 0,-7-2 0,8 0 0,-5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7.899"/>
    </inkml:context>
    <inkml:brush xml:id="br0">
      <inkml:brushProperty name="width" value="0.08571" units="cm"/>
      <inkml:brushProperty name="height" value="0.08571" units="cm"/>
    </inkml:brush>
  </inkml:definitions>
  <inkml:trace contextRef="#ctx0" brushRef="#br0">130 223 7314,'12'-12'-1168,"-2"3"1062,-3 9 105,-4 0 15,6 0 1,-18 0-17,-4 0 0,-6 0 1,0 0 7,-2 0 1,8 0 0,-1 0-15,-2 0 0,8-2 1,-1-2 10,0-3 1,6-9 4,-4 3 0,5 2 1,4-1-8,5 3 0,5-4 0,8 6 3,0 3 0,0 1 0,1 3-9,-2 0 1,2 0 0,-1 0 2,0 0 0,0 0 0,0 3 1,1 4 1,-4 4-1,-1 9 1,-2 0 0,-10-7 0,3 1 0,-5 1 0,-2 4 0,-2-2 0,-3-1 0,-1-2 0,-8-1 0,5 8 0,-3-2 0,-3 2 0,-3-1 0,-2 0 0,0 0-3,0 0 1,0-2 0,-1-2 0,4-3 0,3 3 1,-4-4 0,5-2-1,-5-1 1,5-2 0,1-4 58,3 4 1,0-5-57,3 4 0,6-4 2,0-2 0,8 0 0,13 0 8,-1 0 0,0-2 1,0-3-1,1-1-2,-2 2 1,2 1 0,-1 3 0,0 0-3,0 0 0,0 0 0,1 0-11,-2 0 1,2 0-1,-1 0-13,1 0 1,-2 0-1,2 3-43,-1 4 1,1-5 0,-2 4 42,1-4 1,-6 0 16,0 5 0,-2-4 0,9 6 0</inkml:trace>
  <inkml:trace contextRef="#ctx0" brushRef="#br0" timeOffset="684">817 61 6356,'0'-20'-127,"0"9"0,0 11 117,0 14 1,0-4 0,0 4 14,0 2-1,-2-1 1,-3 1 10,-2-3 1,0 1 0,7 6-14,0 0 1,0-6 0,0-1 2,0 3 1,0-6 0,2 2-26,5-3 1,-4 0 0,6-4 15,0 1 0,2 1 15,9-7 1,0 0-1,1 0 8,-2 0 0,2 0 0,-1 0 0,1 0-12,-2 0 1,1 0 0,1 0 0,-2 0-9,2 0 0,-1 0 1,-2 2-3,-4 5 1,4-5 0,-7 8-4,0-2 1,5-4 0,-9 10 3,-3 2 0,4-5 0,-1 3 1,-2 2 1,-3-6 0,-2 4 0,0 1 0,0-3 0,0 1 0,0 2 0,0 4 1,-2 1 20,-5 0 0,2-7 1,-7 1 12,-5 2 0,9-6 0,-1 2 7,0-3 0,-3 1 0,-7-7-36,-2 4 1,1 0 0,-1-7 0,2 0-11,-2 0 0,1 0 0,1 0 0,-2 0 0,1 0 0,-1 0 0,2 0 0,-2 0-8,1 0 1,6 0 0,1 0-26,-2 0 1,3 0-1,2-2-225,0-5 263,-6 4 0,14-14 0,-7 5 0</inkml:trace>
  <inkml:trace contextRef="#ctx0" brushRef="#br0" timeOffset="1061">857 41 7405,'-11'0'-1340,"2"0"1395,27 0 1,-11 0 0,13-2 0,-2-3-20,-1-1 1,-3-1 0,-1 4-1,3-1-39,3-2 0,7-1 0,1 7 0,-3 0-66,-1 0 1,4 0 0,2 2 0,1 3 68,-1 1 0,6 10 0,-3-5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363"/>
    </inkml:context>
    <inkml:brush xml:id="br0">
      <inkml:brushProperty name="width" value="0.08571" units="cm"/>
      <inkml:brushProperty name="height" value="0.08571" units="cm"/>
      <inkml:brushProperty name="color" value="#E71224"/>
    </inkml:brush>
  </inkml:definitions>
  <inkml:trace contextRef="#ctx0" brushRef="#br0">18 21 8161,'-11'-3'-820,"4"-4"1,7 5 792,7-4 1,-2 4 0,8 2-36,2 0 0,-3 2-3,0 4 1,2-1-187,7 8 251,-1-8 0,0 12 0,0-5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731"/>
    </inkml:context>
    <inkml:brush xml:id="br0">
      <inkml:brushProperty name="width" value="0.08571" units="cm"/>
      <inkml:brushProperty name="height" value="0.08571" units="cm"/>
      <inkml:brushProperty name="color" value="#E71224"/>
    </inkml:brush>
  </inkml:definitions>
  <inkml:trace contextRef="#ctx0" brushRef="#br0">1 0 6018,'0'11'236,"0"-2"0,8-9 1,6 0-179,4 0 0,2-2 0,1-3-67,-2-1 1,2-1 0,-1 7-10,-1 0 0,2 0 0,-1 0-51,0 0 0,0 0 1,1 0-616,-2 0 684,-7 0 0,5 9 0,-5 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063"/>
    </inkml:context>
    <inkml:brush xml:id="br0">
      <inkml:brushProperty name="width" value="0.08571" units="cm"/>
      <inkml:brushProperty name="height" value="0.08571" units="cm"/>
      <inkml:brushProperty name="color" value="#E71224"/>
    </inkml:brush>
  </inkml:definitions>
  <inkml:trace contextRef="#ctx0" brushRef="#br0">0 41 6434,'19'-3'179,"-4"-1"0,-2-2-104,2 1 1,-3 3 0,2 2-57,1 0 1,4-7 0,0 0 5,2 2 1,-1 3-1,0 2-94,0 0 1,1 0-1,-1 0 1,1 0-164,-2 0 0,2 2-185,-1 5 417,-1-4 0,2 15 0,-1-7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378"/>
    </inkml:context>
    <inkml:brush xml:id="br0">
      <inkml:brushProperty name="width" value="0.08571" units="cm"/>
      <inkml:brushProperty name="height" value="0.08571" units="cm"/>
      <inkml:brushProperty name="color" value="#E71224"/>
    </inkml:brush>
  </inkml:definitions>
  <inkml:trace contextRef="#ctx0" brushRef="#br0">1 1 7444,'17'2'-192,"-3"5"1,-5-1-1,-9 12 185,0 4 1,0 10 0,0-5 0,3-2-12,3-3 0,-4 1 1,5 1-1,-5 3-99,-2-1 0,0 3 0,0-3 1,0 0 116,0-4 0,-9 7 0,-2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4.192"/>
    </inkml:context>
    <inkml:brush xml:id="br0">
      <inkml:brushProperty name="width" value="0.08571" units="cm"/>
      <inkml:brushProperty name="height" value="0.08571" units="cm"/>
      <inkml:brushProperty name="color" value="#E71224"/>
    </inkml:brush>
  </inkml:definitions>
  <inkml:trace contextRef="#ctx0" brushRef="#br0">586 424 8355,'10'-9'-833,"-1"6"1,-11-6 851,-5 9 1,-3 0-26,-11 0 1,1 0 0,0 2 0,0 3-2,-1 2 0,1 7 0,-3-6 0,-1 3 12,-3 5 0,-1-1 1,2 2-1,0-5-16,1 5 0,2 1 0,4-1 0,-2-1-7,1-3 1,2 1 0,3 3-1,1-3 1,9-2 17,-2-5 0,14-5 0,7 6 0,3-1 14,4 0 1,-1 0 0,3-7 0,1 0-13,3 0 1,6 0 0,-3 0-1,-1 2-13,0 5 0,-2-5 0,-7 6 0,0-1-39,1 0 1,-8 7-1,0-6 36,4 4 1,-9-5-13,-1 5 1,-5-5 65,-2 7 0,-9-7 0,-4 4-6,-5-2 0,-9-2 0,0-5 0,2 3-5,3 2 1,-5 1-1,0-4 1,2 3-19,3-2 1,9 4-1,1 0 1,1-1-8,0 2 1,6 6-1,-4-3-9,0 5 0,7-5 0,-4 1 0,6-1-23,6-2 1,-2 5 0,10-7 0,2 0 28,2 0 0,8 4 1,4-6-1,-1-2 33,0-3 0,7 4 0,-3 1 0,6-2 0,1-3 1,7-4 0,1-3-1,-4-2 25,-2 4 0,-4-2 0,-2 0 0,-5-2-116,0 3 1,-5 1 0,-6 3-293,1 0 0,-10 3 349,-5 4 0,-12 4 0,-5 9 0</inkml:trace>
  <inkml:trace contextRef="#ctx0" brushRef="#br0" timeOffset="3579">81 100 5938,'-14'0'-128,"1"0"170,9 0 20,-6 0 1,8 0 113,-5 0-124,5 0 0,-9 0 11,5 0 1,3-2-58,-4-4-7,5 4 0,9-9 0,2 6 7,2-2 1,-4 0 0,6 7 15,2 0 0,-3-6 0,2-1 6,1 3 1,3 1 0,2 3-11,1 0 0,-2 0 0,2 0 0,-1 0-2,1 0 1,-2 0-1,2 0-46,-1 0 1,-6 0-1,-4 3 22,-1 4 0,5 3-13,-7 11 0,-1-2 19,-6 2 0,0-1 0,0 1 4,0-2 0,0-5-4,0 0 9,0-11 57,0 7-34,0-10 0,0-3-35,0-4 0,0-3-21,0-11 0,0 9 1,0-2-17,0-2 1,0 5 0,2 0 0,3-1 14,2 2 1,0 3 0,-5-5 23,5 3 0,3-4 29,11 6 0,-1-2 0,0 4 0,0-1-12,1 1 1,-1 4-1,0-2 1,0-1-3,1-3 0,5 0 0,1 7 0,-3 0 37,-1 0 0,-3 0 1,1 0 33,-2 0 0,2 2-44,-1 5 1,-2-2-1,-3 8-6,-1 3 0,-9-5 1,2 2-31,-5 3 1,-2-4-1,2 0 1,2 5-20,3 0 0,0-3 0,-7 0-33,0 1 0,0 3-59,0 2 0,0 0-60,0 0 1,0-6 167,0-1 0,-10 1 0,0 5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4.995"/>
    </inkml:context>
    <inkml:brush xml:id="br0">
      <inkml:brushProperty name="width" value="0.08571" units="cm"/>
      <inkml:brushProperty name="height" value="0.08571" units="cm"/>
      <inkml:brushProperty name="color" value="#E71224"/>
    </inkml:brush>
  </inkml:definitions>
  <inkml:trace contextRef="#ctx0" brushRef="#br0">119 0 7921,'-21'0'-1074,"2"0"1,-1 0 1111,-1 0 311,10 0 28,2 0-303,9 0 1,-2 0-46,-5 0 38,5 0 0,-5 0-23,14 0 0,4 0 0,9 0-14,1 0 1,-1 0-1,-1 0-9,2 0 1,-1 0-1,0 0 1,0 0-11,1 0 1,1 0-1,3 0 1,2 0-7,-3 0 1,5 0-1,1 0 1,-1 0-70,-1 0 0,6 0 1,-7 0-1,-2 0-92,-3 0 1,-1 0 0,-2 2-65,2 5 1,-1-4-49,0 4 268,-9 3 0,-11-8 0,-11 8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5.479"/>
    </inkml:context>
    <inkml:brush xml:id="br0">
      <inkml:brushProperty name="width" value="0.08571" units="cm"/>
      <inkml:brushProperty name="height" value="0.08571" units="cm"/>
      <inkml:brushProperty name="color" value="#E71224"/>
    </inkml:brush>
  </inkml:definitions>
  <inkml:trace contextRef="#ctx0" brushRef="#br0">9 20 8133,'-9'0'-1886,"9"0"1927,9 0 0,12 0 11,-1 0 0,0 0 0,0 0 29,1 0 0,-1-2 0,-1-3 0,2-1-14,-1 1 0,7 3 0,0 2 0,0 0-53,1 0 0,-4 0 0,3 0 1,0 0 9,1 0 1,-2 0-1,-6 0 1,1 0-145,-2 0 0,2 0 0,-1 0 0,1 0 28,-2 0 0,2 0 1,-1 2 91,1 5 0,-2-5 0,2 7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1.667"/>
    </inkml:context>
    <inkml:brush xml:id="br0">
      <inkml:brushProperty name="width" value="0.08571" units="cm"/>
      <inkml:brushProperty name="height" value="0.08571" units="cm"/>
      <inkml:brushProperty name="color" value="#E71224"/>
    </inkml:brush>
  </inkml:definitions>
  <inkml:trace contextRef="#ctx0" brushRef="#br0">0 323 7962,'0'-10'-766,"2"-6"1,3 6 914,2 0-134,9 5 1,-6-4-2,11 9 0,-7 0 1,-1 0-1,3 0 10,1 0 1,4 0-1,-1 0 1,1 0-27,-2 0 1,2 0 0,-1 0 0,0 3-28,0 3 1,0-1 0,0 5 0,0 2 1,1 0 0,-1 0 0,-2 9 0,-3-4-17,-1-3 0,-9 5 1,4-7 53,-1 7 1,-6 1 0,3-2 0,-8-3 17,-2-1 1,-11-7 0,2 3 0,-6 2-9,-7-1 1,-3-4 0,-5 4 0,3 0-69,4 2 1,-8-9-1,5 2 1,-2-1-62,7 2 1,4-5-1,1 5-224,1-5 333,9-2 0,1-9 0,10-3 0</inkml:trace>
  <inkml:trace contextRef="#ctx0" brushRef="#br0" timeOffset="411">526 242 8140,'-10'-10'-2007,"8"1"2047,-7 9 1,0 2 24,-4 5 1,1-2-1,-2 7-30,-1 5 1,4 0 0,-3 4-27,-1-2 1,3 2-1,1-1-2,3 0 1,-6 0 0,7 1 22,2-1 0,3 0 0,4-2-16,5-4 1,-2 1 0,9-9 0,1-1 9,3-3 0,4 5 0,4 0-99,0-2 0,1-2 1,-6 2-1,-2 2 75,1-2 0,10 7 0,1-2 0</inkml:trace>
  <inkml:trace contextRef="#ctx0" brushRef="#br0" timeOffset="926">807 1010 6091,'14'0'183,"-1"0"0,-6-2 0,5-5-135,-3-6 0,-1 2 1,-3-3-40,1-1 1,1 3-1,-7-1 6,0-2 1,0-4-34,0-1 1,0 0 28,0 0 0,0 6 47,0 1-46,0 9 0,0-3 14,0 14 1,0-3-1,3 7 1,1 0 5,3 1 0,8 1 1,-1 7-33,3 0 1,-3-1-1,0-4 1,1-2-100,4 4 1,-2-7 0,-1 2 0,-3-1-208,3 0 0,3-5 306,0 8 0,1-9 0,1 4 0</inkml:trace>
  <inkml:trace contextRef="#ctx0" brushRef="#br0" timeOffset="1151">868 545 6430,'13'7'-94,"1"0"0,-1 0 0,8-7 1</inkml:trace>
  <inkml:trace contextRef="#ctx0" brushRef="#br0" timeOffset="1936">1412 82 7830,'0'-21'-808,"0"1"1,2 2 808,5 5 1,-2 4 40,7 9 1,-7 2 16,2 5 1,-5-2 0,-2 8-1,0 3-14,0 1 0,0 4 1,0-2-12,0 2 0,7-1 0,1-2 0,2-3 1,-1-1 0,7-7 0,-3 4 0,5 0-14,2 1 1,1-8-1,-2 3 1,2-3-27,-1 3 1,0-5 0,0 5 0,0-5-6,1-2 0,-2 0 0,2 0 0,-1-2 8,0-5 1,-7 2-1,1-5 1,0-2-12,-4 1 1,9 0 0,-8-5-1,2 2-17,1-1 0,-10-3 0,3-2-1,-4-1 0,2 2 20,2-2 0,-2 8 12,-12-1 0,2 10 27,-7-3 1,5 5-1,-5 4-24,3 5 0,3-3 0,6 10 1,0 1-5,0 4 0,0-6 1,0 0-1,3 4 0,2 0 1,-2 9 0,4 2 0,-3-4 2,3-2 0,-5-1 1,5 1-1,-4 4 8,-3 0 0,5 1 0,2-4 0,-2 1-8,-3 3 1,-2 0 0,3-7-1,1 2-4,3 6 1,0-13-1,-7 6 1,-2-3 4,-5 0 1,2 2 0,-9-2 0,2-3 13,0-1 1,-6-2-1,5 1 1,-6-7 11,0-3 0,-2 4 1,1 0-1,0-3 1,0-1 1,-1-3 0,2-3 8,-2-4 1,3-4 0,5-9-18,6-1 0,7 2 1,7-2-88,6 1 0,5-1 1,3 4-1,-2 0-67,2 4 1,6 9 0,1-3 0,2 4-239,-1 3 0,-2 0 369,-6 0 0,-2 10 0,2 0 0</inkml:trace>
  <inkml:trace contextRef="#ctx0" brushRef="#br0" timeOffset="2437">2219 1072 8046,'0'10'-697,"0"9"0,1-17 930,6 5 0,-2-6-157,9-1 0,-9-8 0,3-4-75,1 1 0,-5-7-31,10 5 1,-3-5 0,3-3-31,-7 2 1,2 5-1,-2 0 1,-2 1-1,2-1 39,0 1 1,0 7-20,-7-8 74,0 9 14,-9-4 0,7 11-40,-5 5 1,4 5-1,6 5-9,4-3 1,-5 5-1,7-7-10,1 7 1,0 0-1,11 0-161,-2-6 1,-5 5-1,-1-6-156,3-2 1,-4 6 327,0-9 0,2 8 0,7-3 0</inkml:trace>
  <inkml:trace contextRef="#ctx0" brushRef="#br0" timeOffset="2764">2279 545 6382,'0'14'184,"0"1"1,0-8-94,0 5 0,7-5 19,0 7 1,1-9-25,-1 1 1,-4-6-103,4-6-629,-5-6-3,-2-9 648,0 11 0,9-9 0,1 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9.155"/>
    </inkml:context>
    <inkml:brush xml:id="br0">
      <inkml:brushProperty name="width" value="0.08571" units="cm"/>
      <inkml:brushProperty name="height" value="0.08571" units="cm"/>
      <inkml:brushProperty name="color" value="#E71224"/>
    </inkml:brush>
  </inkml:definitions>
  <inkml:trace contextRef="#ctx0" brushRef="#br0">0 61 8355,'7'-21'-1589,"0"2"1385,0 7 0,-7 5 276,0 14 0,0 5 1,0 7-13,0 2 0,0 6 0,0-1 0,1 1-15,6 3 0,-5-1 0,5 7 0,-5-4-16,-2 4 0,3 2 0,1 3 0,3-1-33,-2 1 1,-2-1 0,2 1 0,4-1-27,3 0 1,-5 3-1,3 1 1,-1 4-56,-4-4 1,0-9 0,-1-1 0,3-1 7,-3-1 1,-2-2 0,-2-11-221,0 1 208,0 1 0,-2-10 0,-2-6 89,-3-10 0,-9-6 0,4-10 0</inkml:trace>
  <inkml:trace contextRef="#ctx0" brushRef="#br0" timeOffset="583">0 202 8355,'0'-31'-939,"0"1"1,0 10 826,0 1 0,0 5 0,2 0 117,5-1 1,-2 6 0,8-1 0,3 4 34,1 0 0,4-4 1,-2 6-1,5-3-19,2 2 0,-2 3 0,9 2 0,-2 0 55,0 0 0,-4 0 0,4 0 0,-1 2-62,-6 5 1,-2-2 0,-3 9 0,-4 1-24,-1 3 0,-10 2 0,3 1 0,-5-2-23,-2 1 1,0-6 0,0 0 24,0 1 0,-9 3 1,-5 0 22,-3-5 1,-4 4 0,2-9 0,-2 0-14,1 1 0,0-2 0,0-5-56,0 5 0,-1-5 33,2 5 14,-2-5 0,12-2 0,9 0 6,11 0 0,1-2 0,0-3 0,5-1 3,1 1 0,2 3 0,0 2 0,0 0 10,0 0 0,1 0 1,-2 0-1,0 2-9,-6 5 0,3-3 0,-7 7 1,0 1-4,-1-2 1,-1-3 0,-6 7 0,4 2-2,2 2 0,0-4 1,-7-2 16,0 4 1,0 2 18,0 3 0,-3-7 0,-3-4 13,-7-1 0,-5-2 1,-2-7-36,0 0 1,-1 0 0,2 0-49,-2 0 1,1-7 0,0 0-244,0 3 1,6 1-150,1 3 426,8 0 0,-4 0 0,9 0 0</inkml:trace>
  <inkml:trace contextRef="#ctx0" brushRef="#br0" timeOffset="1027">766 483 8355,'-14'0'-732,"0"0"304,11 0 65,-6 0 307,-1 0 0,1 10 1,-4 3 93,6 5 0,5-4 0,2-1 1,0 2-1,0 4 0,0-6 0,0 1 0,0 2-9,0 1 0,0-3 0,0-1 0,2 1 6,5-3 1,4 4-1,10-8 1,-2-2-14,2-3 0,-1-2 0,0 0 0,2 0-29,5 0 0,-4 0 0,4 0 7,-5 0 0,-11-9 1,-2-3-1,-2-1-10,0 0 1,-1 0 0,-6-8 0,-2 1-2,-4 0 0,1 0 0,-9-1 0,1 2-28,2-2 0,-7 1 0,7-1 1,-3 2-31,1-2 0,0 8 0,-8 2 0,1 1-94,0 6 1,7 3 0,-1 1-194,-2 0 356,-1 0 0,-4 8 0,1 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5.294"/>
    </inkml:context>
    <inkml:brush xml:id="br0">
      <inkml:brushProperty name="width" value="0.08571" units="cm"/>
      <inkml:brushProperty name="height" value="0.08571" units="cm"/>
      <inkml:brushProperty name="color" value="#E71224"/>
    </inkml:brush>
  </inkml:definitions>
  <inkml:trace contextRef="#ctx0" brushRef="#br0">1 223 7021,'0'-12'-11,"0"3"0,2 9 1,4 0 71,8 0 1,-3 0-1,2 0 1,3 0-26,3 0 1,7 0 0,1 0 0,-1 0-45,4 0 0,-5 0 1,6 0-1,-2 0-15,-4 0 0,-1 0 0,1 0-92,2 0 0,0 0 1,-8 0 69,2 0 1,-1 0-1,1 0-119,-2 0 1,-5 0-77,0 0 0,-1 0 2,7 0 238,-9 0 0,7 0 0,-6 0 0</inkml:trace>
  <inkml:trace contextRef="#ctx0" brushRef="#br0" timeOffset="552">182 0 6992,'12'2'-89,"-6"5"102,-4 7 0,-2-2 0,0 0 4,0 4 1,0-5-1,0 3 1,0 2 7,0 1 1,0 4 0,0-1-20,0 0 1,0 7-1,0-1 1,0 0-16,0-4 1,0-3 0,0 2 0,2-1 1,5 1 1,-5 5 0,5 1 0,-4-2 1,-3-3 0,2-1-17,5-2 1,-6 2 0,8-3-142,0-5 1,-6-2-210,4-4 372,-5-5 0,-11 16 0,-3-7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3.669"/>
    </inkml:context>
    <inkml:brush xml:id="br0">
      <inkml:brushProperty name="width" value="0.08571" units="cm"/>
      <inkml:brushProperty name="height" value="0.08571" units="cm"/>
    </inkml:brush>
  </inkml:definitions>
  <inkml:trace contextRef="#ctx0" brushRef="#br0">1 21 7569,'10'0'-1532,"0"0"1349,-10 0 251,0 0-3,0-8 0,2 5-20,5-4 1,-3 5-40,9 2 1,-8 9 0,2 4-11,-5 5 0,-2 2 0,0 1 0,0-2-4,0 2 0,0-1 0,0 1 1,0-1 4,0 0 1,0 1 0,0-2 0,0 2 5,0-1 1,0 0-1,0 0 1,0 1-4,0-2 0,2 0 0,3-4-2,2-1 1,1-3 15,-1 2 0,4 3-5,9-9 0,-6 0 0,-3-6 1,-3 6 0,9-5-10,-3 5 1,4-4-3,3-3 0,-2 0 0,2 0 0,-1 0 0,0 0 1,0-7 0,2 0 0,3 2 2,2 4 0,2 1 1,-4-2-1,2-3 11,-3-2 1,-1 0 0,-3 7 0,1 0-2,-1 0 1,0 0-1,0 0-56,0 0 1,-6 0 0,0 0-62,1 0 1,-4 0 105,3 0 0,-9 10 0,3 1 0</inkml:trace>
  <inkml:trace contextRef="#ctx0" brushRef="#br0" timeOffset="312">486 183 7569,'-12'0'-1363,"5"3"1333,14 3 1,-2-3-1,6 5 36,-3 1 0,6-4 0,-5 9 0,1 1 6,-2 3 1,2 2 0,-6 0 0,6 0-5,0 1 0,-5 5 0,4 1 0,-2 1-9,0 1 0,1-8 0,-4 8 0,3 0 6,-2-2 0,4-1 0,0-3-5,2 4 0,3-5 0,5 8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1.131"/>
    </inkml:context>
    <inkml:brush xml:id="br0">
      <inkml:brushProperty name="width" value="0.08571" units="cm"/>
      <inkml:brushProperty name="height" value="0.08571" units="cm"/>
      <inkml:brushProperty name="color" value="#E71224"/>
    </inkml:brush>
  </inkml:definitions>
  <inkml:trace contextRef="#ctx0" brushRef="#br0">403 40 8355,'9'-10'-1317,"-6"-2"995,4 6 461,4 3-72,-10-6 1,6 9-1,-14 0-124,-5 0 0,-7 0 0,0 2 0,-2 3 42,1 2 1,-1 9 0,-1-6 0,-2 4 5,-4 0 1,2-3 0,6 5-1,-1-2-1,2 1 1,-2 1 0,4-1-1,0-1 11,5 2 0,0-6 0,-2 4 1,5 0-37,1-4 0,3 9-15,-8-7 1,8 7 49,-2 1 0,7-9 0,5-2 0,4-2 4,2-1 0,2 1 0,8-7 0,-1 0 21,0 0 0,0 7 1,1 0-16,-2-3 1,2-1 0,-1-1-7,1 5 0,-4-4 0,-1 9-9,-3-3 1,-2 6-33,3-1 0,-6 5 27,-8 0 0,-5 2 0,-5-1 0,-1-2-1,-4-5 0,-6 5 1,-3-7-1,-4 2 16,4 1 1,2-7 0,-1 4 0,-2 0 40,-1 1 0,-2-6 11,8 7 0,2-6-32,5 7-13,4-1 1,11 5 0,5-5 5,6-6 1,5-2 0,4-1 7,6 3 1,-6 0 0,5-5 0,-4 2 33,-4 3 1,8 0 0,3-7-1,-1 0-14,0 0 0,7 7 0,-5 0 1,1-3-14,-5-2 1,2-2 0,-3 0 0,-3 2-27,-8 5 1,4-5-73,-7 5 1,-2-3-1,-1 1 1,0 2 43,-7-1 1,9-6 12,-4 0 25,-5 0-211,7 0-345,-9 0 423,0 0 1,-9 0 0,-2 0 0</inkml:trace>
  <inkml:trace contextRef="#ctx0" brushRef="#br0" timeOffset="2781">848 323 8355,'-12'-9'-431,"5"-5"5,5-3 1,11-2 500,4 7 0,6-4 0,0 9-153,2 2 1,-1 4 0,0 1 0,0 0 80,1 0 1,1 0 0,3 0 0,2 0-14,-3 0 0,5 1 1,-1 4-1,-4 4-6,-2 2 1,3-4 0,-3 6 0,-3 1-24,-2-3 0,-5 7 0,-1-4 0,-3 3 25,-3 4 1,-3-2-1,-2 2 10,0-1 1,0 1 0,0-2 0,-2 0-4,-5-7 1,3 7-1,-9-9 1,-1 4 15,3 0 1,-7-9-1,6 3 1,0-1-4,-2-1 0,7 1-5,-6-7 1,8-2-2,-1-5 0,6 5 0,4-7 0,5 1-6,2-6 0,-4 2 0,7-1-31,1-3 1,3-1-1,-1-4 1,0 2 21,-4-2 1,-2 1-1,3-1 1,-5 4 7,-1 3 1,-6-3 0,8 3 0,-3-4 24,-1-2 1,1 6 0,-7 1 18,0-3 0,3 0 0,0 1 0,4 1 30,-2-1 0,-3 4 0,0-1-36,5 4 0,-4-1-77,4 2 18,-5 4 1,-2 3 0,-2 14 37,-5 4 0,4-4 0,-6-2 1,2 4 91,0 3 1,1-6 0,6 0 0,0 2-66,0 4 0,0 1 1,0 0-1,0 0-13,0 1 0,3-2 1,0 2-1,6-1-111,3 1 1,2-2-1,5 2 1,1-1-111,1-1 0,1 2 1,3-1-1,2 0 197,-3 0 0,7 1 0,2-2 0</inkml:trace>
  <inkml:trace contextRef="#ctx0" brushRef="#br0" timeOffset="3299">1714 1150 8355,'-19'0'-1738,"7"-9"1568,4 6 530,8-6 1,0 7-224,0-4 1,1 4-107,6-5 1,5-2-1,6-1-19,-5 0 1,3 3 0,-7-4-1,-1-1-31,2 2 1,-1-4-1,-2-6-102,5-1 0,-2 2 74,-3-2-10,4 1-88,-10 0 85,9 9 1,-10 11 45,0 13 1,0 5 0,0 2 31,0 1 1,7-9-1,-1 2 1,1 2 3,1 2 0,-3-4 0,7-2 0,-1 2-40,0-2 0,2 5 1,8-5-140,-1-1 0,1 0 0,-2-7-148,1 3 0,1 0 305,-2-7 0,2 0 0,-1 0 0</inkml:trace>
  <inkml:trace contextRef="#ctx0" brushRef="#br0" timeOffset="3601">1897 645 8161,'-14'0'-1517,"0"0"1802,9 0-182,-3 0 0,8-2-45,0-4 1,0 2-55,0-10 1,0 7-339,0-6-397,0 9 731,0-6 0,8 10 0,4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3.781"/>
    </inkml:context>
    <inkml:brush xml:id="br0">
      <inkml:brushProperty name="width" value="0.08571" units="cm"/>
      <inkml:brushProperty name="height" value="0.08571" units="cm"/>
      <inkml:brushProperty name="color" value="#E71224"/>
    </inkml:brush>
  </inkml:definitions>
  <inkml:trace contextRef="#ctx0" brushRef="#br0">1 121 5828,'0'-11'36,"0"2"0,0 7-55,0-5 6,0 5 110,0-7 31,0 0 1,0 4 168,0-8-104,0 9-116,0-6-95,8 10 1,-6 3 0,5 4 0,-4 5 21,-3 7 1,0 1-1,2 3 1,3 1 18,1 3 0,3 7 1,-5-5-1,3 2 0,-2 5 1,4-5 0,0 3 0,-1-1-13,2 0 1,3 5 0,-7-5 0,1 5-16,2 3 0,-6-8 0,4 1 0,-5-1-17,-2-1 0,7 4 0,-1-8 0,-2 2-48,-1-1 0,-3-2 1,-3-6-22,-4-2 1,6-5-42,-6-1 1,3-8-102,-3 2 232,4-5 0,-6-11 0,9-3 0</inkml:trace>
  <inkml:trace contextRef="#ctx0" brushRef="#br0" timeOffset="658">21 81 8355,'11'-9'-1824,"0"4"1763,-4-8 1,-3 9 113,10-3 1,-1-2-1,7 2-10,0 3 0,-6-1 0,0 1 0,1-3 20,3 2 0,2 3 0,1 2 0,1 0-53,4 0 0,-3 0 0,4 2 0,-5 3-10,-1 2 1,-2 6 0,0-4 0,-5 2-35,-9 4 1,5-3-1,-3 2 1,-3 1-4,-1 3 1,-6 2 0,-4 1 21,-7-2 0,-3 2 0,-4-3 1,2-2-19,-2-2 1,-1-9 0,-2 7-1,-4 0 9,4-2 1,2-5-1,1 1-44,1-3 68,9-3 10,2 0 0,25 0 0,3 0-4,4 0 1,-1-7 0,-1 0 0,-1 3 13,-1 2 1,12 2-14,2 0 1,-4 0 0,-3 2 4,-2 4 0,-7-1 0,-1 9-8,-3 2 1,-9 1-1,3 3-6,-4 1 1,-3-7 0,0-2 1,0 4 0,-7 2 0,-1 0 17,-4-4 0,5 1 0,-4-6 0,0 1 4,0-2 1,4-1 0,-7-7 0,-1 0-24,-4 0 0,7 0 1,-2 0-1,-2 0-3,-2 0 0,-3 0 0,2-3 0,-1-1-80,-1-2 1,8-3 0,0 4-537,-3-2 621,6-8 0,2 4 0,8-10 0</inkml:trace>
  <inkml:trace contextRef="#ctx0" brushRef="#br0" timeOffset="1168">707 465 8355,'12'-7'-907,"2"0"306,-9 0 262,4 7 379,-9 0 212,0 0 0,0 9-199,0 5 1,3-4-1,1 4-10,2 2 0,1 2 0,-7 2-42,0 0 1,0 1-1,0-1-7,0 0 1,0-7 0,0 1-125,0 1 1,0-3-433,0 1 562,0 0 0,-9 8 0,-2-1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7.311"/>
    </inkml:context>
    <inkml:brush xml:id="br0">
      <inkml:brushProperty name="width" value="0.08571" units="cm"/>
      <inkml:brushProperty name="height" value="0.08571" units="cm"/>
      <inkml:brushProperty name="color" value="#E71224"/>
    </inkml:brush>
  </inkml:definitions>
  <inkml:trace contextRef="#ctx0" brushRef="#br0">445 54 8355,'10'-10'-1051,"2"-6"1033,-5 9 1,-5-3 306,5 5-275,3 2 1,-17 1 0,2 10-235,-12 4 0,-2-1 1,-2 4-1,1-1 200,0 2 1,-7-5-1,0 2 1,0 1 52,-2-3 1,7 7 0,-8-4 0,3 3-19,1 4 0,-3-8 1,3 1-1,2 1-19,6 3 0,-2-4 0,8-1-17,2 3 0,-2-6 0,8 4-41,-3 2 0,0-5 53,7 3 1,2-7 0,5 4 6,7-3 0,-3-1 1,2-5-1,4 3 9,0 2 1,9 0 0,4-7 0,-1 0 35,0 0 0,7 2 0,-2 2 0,1 3-15,-1-3 1,3 1 0,-11-1 0,-1 6-22,-2 0 1,-4-3-47,1 7 1,-8-1 31,-5 7 0,-7-6 0,-7-1 0,-6 3 0,-6-5 0,0 0 0,-2 1 4,1-1 1,0-7 0,0 5 0,-1-2-7,1 0 1,-3 7 0,-1-6 0,-2 3-15,0 5 0,4-5 0,3 3 1,-2 2 5,1 1 1,-1 3 0,4 1 6,3-2 1,5 2 0,9-1 2,0 0 1,0-7 86,0 1 0,7-7 0,2 4 0,1-3 16,7-3 1,3-3-1,5-2 1,1 0 13,0 0 0,5 0 0,2 0 0,5 0-14,3 0 1,-1 0-1,1 0 1,-2 0-33,1 0 0,1 0 1,-1 0-1,1 3-92,-1 4 1,-2-5 0,-4 5 0,-6-5-153,-6-2 0,-3 6-725,2 1 598,-1 0 0,-11-7 307,-9 0 0,-9 0 0,-11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8.182"/>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AB008B"/>
    </inkml:brush>
  </inkml:definitions>
  <inkml:trace contextRef="#ctx0" brushRef="#br0">21 586 8355,'-12'-8'-637,"3"5"0,9-8 740,0 4 0,2 2-268,5-8 1,5 7 184,7-8 0,2 9 0,-1-3 0,1 1-1,-2 0 1,2 0-1,-1 7 1,1 0-36,-2 0 0,-5 0 0,-1 2-109,3 5 1,1 5 39,4 8 0,-9-1 74,-7 2 0,0-4 0,0 0 0,2-4-13,-3 2 0,-2 4 0,-2 1 0,0 0-3,0 0 1,0 1-1,0-2 29,0 2 1,-9-1 5,-5 0 1,-3-2 41,-4-4 1,9 1-30,-2-8 0,9-3 69,-1-10 1,6 1-64,6-8 1,3-1-1,7-4 1,-3 3-37,3 1 1,-4 1-1,-2-8 1,2 4 21,-1 3 0,0-4 0,3 5 0,-5-5 13,0-2 0,-5-1 0,7 2-11,-2-2 1,5 1 0,-8-1-26,-1 2 0,4-1-100,-2-1 131,0 2 13,-7-2-57,0 9 0,0 6 57,0 12 0,0 6 0,0 9 8,0-2 0,-3 2 1,-1-1-1,-3-1-13,2 2 0,3-7 1,2-1-1,2 3 11,5 1 0,-2 4 0,6-1-16,-3 0 0,6-7 0,-4 1-99,0 2 1,2 1 0,4 4 0,-4-3-79,5-5 1,0 5 0,4-4-1,-2 3-482,2 4 635,-1-2 0,1 2 0,-2-1 0</inkml:trace>
  <inkml:trace contextRef="#ctx0" brushRef="#br0" timeOffset="470">686 1212 8355,'0'10'-1429,"0"0"1411,0-10 1,3 0 303,3 0-184,-3 0 1,6-10-29,-9-2 1,7 0-60,-1-2 1,3 4-1,-4-6-57,1 3-39,1 8-294,-7-4 385,0 9 0,3 0 44,3 0 1,-4 9-31,5 4 1,2 6 0,-2 0-7,-2 2 1,-1-8 0,0 1-96,3 2 1,6-6-465,-6 4 541,8-9 0,-3 4 0,8-9 0</inkml:trace>
  <inkml:trace contextRef="#ctx0" brushRef="#br0" timeOffset="770">686 848 6579,'9'12'761,"-6"-3"-671,6-9-47,-9 0 1,0-3-449,0-3-258,0 3 663,0-6 0,8 1 0,4-4 0</inkml:trace>
  <inkml:trace contextRef="#ctx0" brushRef="#br0" timeOffset="1480">807 102 8355,'-19'0'-1086,"0"-3"761,6-4 0,-5 6 203,4-6 1,5 3 139,3-3 0,2 4 31,-3-4 1,4-3 12,-3-4-51,3 5 0,6-6 1,3 8-5,8 2 0,4 3 0,2 2 2,0 0 0,1 0 1,-2 2-1,1 3-13,1 2 1,-1 1 0,0-1 0,0 4-4,1 1 1,-8 5-1,-2-3 6,-2 4 0,-2 2 0,-7 0 0,0 1-1,0-2 1,-2 0 0,-5-4 0,-5-1 1,2 1 0,-8-4 0,6 3 0,-1-1 39,-1-1 1,1 4-1,-5-8 23,4 3 0,4-6 0,5 4 106,-2 0 82,0-7-162,7 7-80,0-9 0,10-7 0,2-1 7,7-4 1,1 8-1,0-3 1,0 2 5,1-1 0,-2 4 0,2-5 0,1 5-44,5 2 1,-4 0-1,6 0 1,-3 0-30,2 0 1,-1 0 0,-8 0 0,0 2-316,-5 5 0,3-2 367,-3 7 0,-6 2 0,1 6 0</inkml:trace>
  <inkml:trace contextRef="#ctx0" brushRef="#br0" timeOffset="2682">667 848 6498,'0'-10'68,"0"0"-24,0 10 14,0 0-47,0 10 1,2-8-1,2 6 22,2 1 0,4-6-77,-4 3 74,-3-3-23,6-3 1,-9-3 42,0-3-10,0 3 1,-9-6-11,-5 9 0,3 0-16,-2 0-7,8 0-2,-4 9 0,9-4 30,0 9 1,2-10-30,5 2 24,-5-4-11,8-2-24,-10 0 9,9 0-107,-8 0 1,8 3-2,-9 4-25,0-5 90,0 16 1,3-9 70,3 4 1,-1-1-36,9-6 1,-8-4-17,8 5 0,-8-5-43,7-2 36,-8 0 0,4-2 27,-9-5 0,0 4 11,0-11 1,-9 9-8,-4-2 1,2 5-27,-3 2 1,8 0-20,-8 0 0,9 9 54,-1 5 1,3-4 13,3 4 1,0-7 0,3 5 10,3-4 1,-1 1-23,9-2 0,-8-5 0,8 5-12,2-4 0,-6-3 1,4 0-15,2 0 1,-1-3-1,1-1 0,-3-3 0,-8-9-6,2 3 1,-5 1 0,-2-2-35,0-1 0,-2 6 0,-5 2 40,-6 5 1,-6 2 0,0 0-7,-2 0 1,1 0-66,0 0 1,8 9-48,6 5 1,6-4 126,6 4 0,15 0 0,10 6 0</inkml:trace>
  <inkml:trace contextRef="#ctx0" brushRef="#br0" timeOffset="6463">142 1555 7154,'20'0'0,"1"0"0,-2 0 0,2 0-49,-1 0 0,-2-2 0,-3-3 1,-3-4 114,-3-3 0,4 7 0,-4-7 0,0 1-30,0-1 0,-1 6 0,-1-8-78,7-2 0,-3 6 1,2-2-1,4 1 15,0 0 1,4 0 0,-2-5 0,2 5-49,-1 2 1,-6-5 0,-2 5 114,5-2 0,-1 4 0,-1-4 98,-1 2 1,-10 1-77,2 1-101,-4 4 0,-2-8 15,0 4 0,0 3-20,0-9 27,0 8 87,0-4-66,0-1-44,0 9 1,0-10-45,0 4 50,0 4 0,0-8-3,0 5 48,0 4-75,0-7 50,0 9 24,0 0 13,0 9-4,10-7 0,-8 9-10,5-5 0,-5-1 68,-2 9 0,0-8 0,0 8-24,0 2 0,0-6 0,0 4 3,0 2 1,0 2-35,0 2 1,0 0-1,2 0-15,5 0 1,-3-2-1,7-2 1,1-5-8,-1-2 0,-5 4 0,6-3 1,-1-1-21,1-1 1,1 8 0,7-4-36,0-2 0,1 2 0,-2-8-25,1 3 0,1 0 0,-4-4 0,-1 0-95,-2 4 1,-1 0-1,8-7 175,-2 0 0,11 0 0,2 0 0</inkml:trace>
  <inkml:trace contextRef="#ctx0" brushRef="#br1" timeOffset="31384">1494 828 8355,'-3'12'-18,"-1"-4"0,-3 1 0,2 5 1,3 3-1,2 4-613,0-1 1,0 1 569,0-2 1,7 2 103,0-1 1,0-6-123,-7-2 1,2 0 212,5 2 0,-5-4 87,4-3 1,-1-5-142,2 5 0,4-4 0,9-3-31,1 0 1,-2-10 0,4-2 0,2-4 0,1 2 0,10-11 1,-3 6-1,6-4-43,1 1 1,0-6 0,1-1-1,-1-2-36,1-5 0,6-2 0,-1-3 0,-1 1-6,-2 0 1,2-8 0,-2 2 0,-5 1 76,0 2 1,-2 5 0,-3 5 0,-6 6 25,-4 4 1,-6 3-1,0-1 111,-5 2 1,-7 5-321,2 1-906,-5 9-54,-2-6 1101,0 10 0,9 0 0,2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9.418"/>
    </inkml:context>
    <inkml:brush xml:id="br0">
      <inkml:brushProperty name="width" value="0.08571" units="cm"/>
      <inkml:brushProperty name="height" value="0.08571" units="cm"/>
      <inkml:brushProperty name="color" value="#AB008B"/>
    </inkml:brush>
  </inkml:definitions>
  <inkml:trace contextRef="#ctx0" brushRef="#br0">122 40 8355,'20'-2'0,"0"-2"0,-2-5 0,-2 0-89,-3 0 0,-6 2-177,7 7 0,-9 2 0,0 5 189,-2 7 0,-3-3 0,-3 2 29,-2 4 0,-5 0 0,-6 4 1,3-4-7,-3-3 0,-2 3 1,-2-5-1,-2 2-429,-6-2 483,6 2 0,-16 6 0,7 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5.884"/>
    </inkml:context>
    <inkml:brush xml:id="br0">
      <inkml:brushProperty name="width" value="0.08571" units="cm"/>
      <inkml:brushProperty name="height" value="0.08571" units="cm"/>
      <inkml:brushProperty name="color" value="#AB008B"/>
    </inkml:brush>
  </inkml:definitions>
  <inkml:trace contextRef="#ctx0" brushRef="#br0">141 102 8355,'-10'0'-2107,"0"9"2196,10 3 1,0 7 0,0 1 68,0 0 0,0 7 0,3 0 0,1 0-26,3 2 1,6-5-1,-6 10 1,-3 2-92,-1 2 0,4 0 0,0-2 0,-4-1-98,-1 0 1,-2 1-1,0 0 1,0-5 60,0-2 1,0-2 0,0-6 0,0-2-139,0 2 0,-2-4 1,-4-1-18,-8-2 1,-4-10 0,-2 5-1,1-2-343,-2 0 494,1 0 0,-10-16 0,-1-3 0</inkml:trace>
  <inkml:trace contextRef="#ctx0" brushRef="#br0" timeOffset="552">0 243 8355,'0'-20'-497,"7"-8"-153,0 2 1,6-1 477,-7 6 0,11 8 0,-3 0 1,5-2 301,8-4 1,-2 5 0,6 4 0,1 1-9,-1 4 1,-5-4 0,7 2-1,-5 3 54,-3 2 0,4 2 1,1 0-1,-1 0-83,-1 0 1,6 0 0,-8 2 0,0 2-48,-4 3 1,-1 9-252,-2-2 1,-7 3 46,-5 4 0,-14-1 1,-9-1 134,-9 2 0,3-4 0,-8-1 0,4-4 31,-1-4 0,-9 1 0,3-4 0,-3 2-9,1-2 1,0-3 0,8-2 0,3 0 33,1 0 0,10 0-26,-1 0 1,12 0-8,2 0 1,9 0-1,11 2 0,1 5 1,1-6 0,3 6 0,1-4 0,-1-3 0,0 2 1,-1 2-1,3 3 58,-3-2 0,-1 4 0,-1-3 0,4-1 69,0-3 1,-6 5 0,-9 2-100,-1 2 0,2-5 0,-5 8-28,-2 3 0,-10-7 0,-3 1 46,-3-1 0,-3 2 0,-6-5-23,-1-2 1,9 4-1,-2-2 1,-2-3-21,-2-2 1,4-2-1,2 0 1,-4 0-64,-3 0 0,-1 0 1,1 0-53,-2 0 0,1 0 0,0 0 0,0 0-120,-1 0 0,8 0 0,0 0-264,-4 0 495,9 0 0,-1 9 0,9 3 0</inkml:trace>
  <inkml:trace contextRef="#ctx0" brushRef="#br0" timeOffset="936">767 323 8238,'13'0'-758,"1"0"986,-10-9-506,5 7 1,-6-6 402,4 8 16,-6 8 1,8 3 49,-9 10 1,0-1-1,0-1-116,0 2 0,-7-1 0,1 1 0,2-2-34,1 2 1,3-1 0,0 1-36,0-2 1,0 2-1,0-1-66,0 1 1,0-9-55,0 2-762,0 0 876,0 6 0,-9-9 0,-2-3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2.061"/>
    </inkml:context>
    <inkml:brush xml:id="br0">
      <inkml:brushProperty name="width" value="0.08571" units="cm"/>
      <inkml:brushProperty name="height" value="0.08571" units="cm"/>
      <inkml:brushProperty name="color" value="#AB008B"/>
    </inkml:brush>
  </inkml:definitions>
  <inkml:trace contextRef="#ctx0" brushRef="#br0">182 505 8355,'10'-11'-1051,"-7"2"0,9 7 1001,-3-5 0,0 4 0,-3-4 1,5 3 164,1-2 0,5 4 1,-5-8 53,-1 1 0,4 5-25,-8-9 1,0 6-10,-7-7 1,0 7-1,-2-3-49,-5 1 1,2 2 0,-7 4-83,-4-4 0,-2 5 0,-3-5 0,2 4-47,-2-4 1,1 4 0,0-3 0,0 3 23,-1 3 0,2 3 0,-2 1 1,3 5 11,5 2 1,-3-4 0,7 7 0,0 1-14,0 3 0,3 2 1,6 0-17,0 0 1,0 1-1,2-1 34,4 0 0,6-7 1,8-1-1,0-2 1,0-3 0,1-7-1,0 0 2,7 0 1,-6-7 0,5-3 0,-4-2-5,-4-3 1,0-3 0,-4-2 0,-1-1-11,2 1 1,-6 7 0,2 0 94,-3-3 29,-2-3-89,-7 9 0,0 3 2,0 14 1,0-3 0,0 9 0,0 6-3,0 5 1,0 0 0,0 9 0,1-5-22,6-3 0,-5 7 0,8 1 0,-3 4-23,0-3 1,1 4-1,-4-5 1,3 3-71,-2-2 1,-3 4 0,-2-7-1,-2 2 36,-5 1 0,2-9 0,-7 2 1,-2-5 65,2-1 1,-5-4 0,3-3 0,-3-7 7,-4-5 1,1 4 0,-1 1 0,2-3-10,-2-1 0,1-13 1,0 0-1,2-4 6,4 0 1,-3 2 0,3-9 0,-2 1-13,3-1 0,-3 2 1,9-2-1,3 1-27,2 0 1,2-7 0,0 0 0,2 3 7,5 1 0,4 3 0,9 2 1,1 3 9,-2 1 1,9 3-1,1-2 1,0 4-8,0-1 0,6 8 0,0-5 0,1 5 27,-3 2 1,11-6 0,-3-3 0,1 0 15,1-1 1,-2-2-1,-1 2 1,-2 1-20,-4 0 1,1-6 0,-6 3-1,-1-1-39,-6 0 0,0-2 29,-15-5 1,0 0-1,-10 2 1,-1 2 54,-3 2 0,-8 11 0,1-7 1,-3 4-11,-4-1 0,1 0 0,-1 7 6,2 0 0,-2 0 1,1 0-41,0 0 1,0 9 0,1 5-1,7 3 2,5 4 1,-2-1 0,2 0-1,3 2-18,2 6 1,2-5 0,0 3 0,2-4-19,4-1 1,6-1 0,8-2 0,0-3-7,0-1 0,0-2 0,2 0 0,4-5 20,0-4 1,3 4 0,-3 0-1,0-3 60,-2-2 1,5-8 0,-1-4 0,-4-1 15,-2-4 0,-1-4 0,-1 0 0,0-4-79,0-4 0,-1 3 1,-4-10-1,-2-2-55,4-3 1,0-1 0,4-1 0,-4-1-80,-3-6 0,3 6 0,-5-5 0,-1 5 99,-4 1 1,1 8-1,-1 2 1,-2 1 232,-3 5 0,-4 5 0,-5 5-125,-6 1 1,2 9-1,-3-1-48,-1 4 1,-4 10 0,2 6 22,3 4 0,3 2 0,6 0 0,-1 0 56,2 0 1,1 3 0,3 1 0,0 3 67,0-2 1,0 4 0,0 0 0,3 0-72,2 1 0,-2 4 0,6-6 0,-2 1-71,0 0 0,2 1 0,-5-6 0,5 3-175,2-1 1,-4-4 0,6-3-1,1-4-175,-3-1 0,4-7 1,-5 3-268,1-1 1,-4-2 598,6-7 0,-9 0 0,6 0 0,-10 0 0</inkml:trace>
  <inkml:trace contextRef="#ctx0" brushRef="#br0" timeOffset="219">948 383 8035,'-10'-8'-1171,"3"-1"1337,14-5 0,3 5 0,11 8 0,-1-4 36,0-2 0,2 0 1,4 7-1,3 0-96,2 0 1,-5 0 0,8 0 0,2 0-427,2 0 0,0 0 0,-2 0 0,-2 3 320,2 3 0,2 5 0,3 10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0.126"/>
    </inkml:context>
    <inkml:brush xml:id="br0">
      <inkml:brushProperty name="width" value="0.08571" units="cm"/>
      <inkml:brushProperty name="height" value="0.08571" units="cm"/>
      <inkml:brushProperty name="color" value="#AB008B"/>
    </inkml:brush>
  </inkml:definitions>
  <inkml:trace contextRef="#ctx0" brushRef="#br0">1 102 8355,'9'-12'-364,"-4"-3"383,8 8 0,-6-7-144,6 7 0,-2 4 0,5 6 41,-2 4 0,-8 2 0,5-2 144,-2 7 0,1 1 0,-7 1 0,4-3-27,-2 3 1,4 2-1,-2 2-34,-3 0 0,-1 1 0,-3-1-53,0 0 0,6-7 0,0 1 0,1 0-54,3-4 1,-1 2 0,6-8 0,-1 3-14,1-2 1,3 3-1,2-1 1,1-2 41,-2-3 0,0-4 0,-4-3 0,-1-3 53,2-4 0,-1 5 1,-1-7-1,-5 2 115,-1 0 0,-5 1 0,6 6 504,0-1-350,-7-10-139,8 14 0,-9-7 1,6 11 200,7 5-237,3 4 1,4 7-1,-2-4-4,2-8 0,-1 4 0,1-5 0,-2 0-77,2-3 1,-1-2 0,0 0 0,0-2 15,1-5 1,-4 4 0,-1-11-1,-3 0-135,3 4 0,-4-9 0,-2 3 1,2-6-22,-1-5 1,-6 0 0,1 5 0,-4-3-115,-2-2 1,-2 0-1,-4 7-21,-8 0 1,-4 9 287,-2 4 0,-9 5 0,-2 2 0</inkml:trace>
  <inkml:trace contextRef="#ctx0" brushRef="#br0" timeOffset="512">1031 243 8355,'19'0'-697,"-7"0"629,5 0 0,-5 0 1,7 0-1,2 0 177,-1 0 0,1 0 0,-2 0 0,2 0-92,-1 0 1,-6 0 0,-2 0-1,4 0-240,3 0 0,-2-9 0,-1-2 180,-3-1 1,-8-5 0,2 3 35,-5-4 1,-2-2 20,0 0 1,-2 2 112,-5 4 1,-4 6 0,-9 8-90,0 0 1,-1 0 0,2 0 0,-2 0-12,1 0 0,-3 0 1,-1 0-1,-3 0-71,2 0 1,10 6 0,1 3 0,-1 0 71,-4 0 1,5 6-1,4-1 1,-2 2 129,1-3 1,6 6-1,0-7 57,2 7 0,6 1 0,2-2 0,9-5-65,5-6 0,0 2 0,1-2 1,3 0-180,4 1 1,2-6 0,6 5 0,0-5-94,1-2 0,0 3 0,-1 1 0,-1 3-1031,2-2 1153,2 5 0,2-7 0,1 6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6.833"/>
    </inkml:context>
    <inkml:brush xml:id="br0">
      <inkml:brushProperty name="width" value="0.08571" units="cm"/>
      <inkml:brushProperty name="height" value="0.08571" units="cm"/>
      <inkml:brushProperty name="color" value="#AB008B"/>
    </inkml:brush>
  </inkml:definitions>
  <inkml:trace contextRef="#ctx0" brushRef="#br0">354 61 8355,'0'-21'0,"0"8"-301,0 0-939,10 8 1293,-8-4 1,10 11-1,-8 5-26,3 7 1,1 3-1,-3 4 1,2-1-6,-3 0 1,6 3 0,-5 1 0,2 3-26,3-2 0,-8 4 1,5-3-1,-5 0-89,-2-4 1,0-1-1,0-2 1,0 1-39,0 1 0,0-2 54,0 2 1,-2-9-1,-5-4-38,-7 1 114,-3-7 0,-4 8 0,1-10 0</inkml:trace>
  <inkml:trace contextRef="#ctx0" brushRef="#br0" timeOffset="651">32 202 7966,'-18'-2'-347,"5"-5"1,13 5 0,13-5 236,5 4 0,2 3 0,1 0 129,-2 0 1,2 0-1,1 0 1,3 0 35,2 0 0,2 7 0,-3 0 0,7-2-12,-2-3 1,7-2-1,-4 0 1,4 0 2,2 0 1,0 0-1,1 0 1,-3 0-63,-4 0 0,4-7 1,-7 0-1,0 3 5,-4 1 1,3-3-1,-4-3-59,-2-2 0,-3 4 0,-6-3 0,-3-2 135,-3 0 1,-3 6 88,-6-7 0,0 6 0,-1-5-68,-6 3-84,4 3 1,-6 7-44,9 6 1,-2 3-1,-3 6 1,-2-3 19,3 3 1,3-5 0,1 2 0,0 3 9,0 1 0,0 4 1,0-1-1,0 1 4,0-2 1,0 2 0,0-1 23,0 1 1,5-2-1,2 1-15,-2 1 1,4-7 0,-2-2-3,-2 5 157,5-8-117,-8-1 0,8-10-32,-10-4 1,2 1 0,2-9 0,3-2-16,-3-1 0,5 3 0,0 1 0,3-3-2,3-1 1,3-2-1,2 3 6,1 3 0,-2 2 1,2-3-1,-1 6 1,1 1-5,-2 0 0,2 0 1,-1 7-1,-1 0 22,2 0 1,-1 0 0,1 0 7,-2 0 0,-5 9 1,0 5-20,1 3 1,-6 4-1,-2-1-58,-5 1 0,-2-2 1,0 1-1,0 1 12,0-2 0,0 2 1,0-1-1,-2-2-648,-5-4 690,5 4 0,-17-7 0,9 9 0</inkml:trace>
  <inkml:trace contextRef="#ctx0" brushRef="#br0" timeOffset="1080">1605 363 8184,'21'0'-664,"-8"0"1,1 0 624,2 0 0,-6 0-137,4 0 154,0-8 0,-1-1 1,-2-8 63,-2 5 1,-3 5-1,-6-7 143,0-1 1,0-4-112,0 0 1,-1 7-1,-6 5-31,-7 5 1,-3 2 0,-4 0-31,1 0 1,0 2 0,2 5-37,4 7 0,-2-4 1,11 4-1,0 3 61,3 0 1,-5 4 0,0-2-20,2 1 1,5 1-1,5-2 1,4 0 5,3-5 0,0 1 1,9-6-1,-1 0-304,0-1 1,7-1-1,2-7 279,2 0 0,12 10 0,9 1 0</inkml:trace>
  <inkml:trace contextRef="#ctx0" brushRef="#br0" timeOffset="1439">2372 243 8192,'12'-9'-275,"-7"-5"0,-10 3 0,-9 0 0,-5 1 216,0 6 0,-2 1 1,1 3-1,1 0-23,-2 0 1,1 0 0,-1 0 309,2 0 0,-2 0-121,1 0 1,9 3-12,4 4 0,5-3 0,2 10-58,0 1 1,7-3 0,2-1 0,2 0-52,4 0 0,4-4 0,0 5 0,2-2-13,-1 2 1,-2-5 0,-3 3 1,-1-1 1,-7 5 0,4-4 39,-2 0 1,-5 4 8,-11 5 0,-4-7 1,-9-3-1,1-2-12,-2 0 1,1-1-1,-1-6 1,0 2-68,-7 5 0,6-5 1,-5 5-1,4-4-175,4-3 1,-8 0 0,-1 0 76,4 0 152,10 0 0,-3-10 0,5-1 0</inkml:trace>
  <inkml:trace contextRef="#ctx0" brushRef="#br0" timeOffset="1914">2493 324 8355,'13'0'-205,"1"0"-241,1 0 1,3-7 0,2 0 0,1 2 326,-1 3 1,0-5-1,0-1 337,1-4 0,-2 8 0,2-6 1,-1 3-23,1 2 1,-2-5-1,2 6-106,-1-3 0,0 0 0,-2 5-235,-4-5-351,3 6 335,-15-9 0,8 8 161,-10-5 1,-10 5-1,-2-5 95,-7 4 0,-1 3 1,0 0-1,0 0-96,-1 0 1,2 0 0,-2 3-1,1 1-3,-1 3 1,9 10 0,-2-7 0,-2 4-8,-2 0 1,4-2-1,2 9 44,-4-1 0,6 1 0,3-2 121,5 1 0,2-6 21,0 0 0,9-4 0,5 6-17,4-2 0,2-9 0,0 1 1,1-4-30,-2-2 1,9 0 0,1 0-1,2 0-45,5 0 0,0 0 0,-3 0 0,-4 0-295,1 0 0,-8 0 0,5 0-512,-4 0 1,-4 0 722,2 0 0,-10 9 0,-2 3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4.780"/>
    </inkml:context>
    <inkml:brush xml:id="br0">
      <inkml:brushProperty name="width" value="0.08571" units="cm"/>
      <inkml:brushProperty name="height" value="0.08571" units="cm"/>
      <inkml:brushProperty name="color" value="#AB008B"/>
    </inkml:brush>
  </inkml:definitions>
  <inkml:trace contextRef="#ctx0" brushRef="#br0">0 263 7482,'0'20'21,"0"1"0,2-2 12,5 2 1,-4-1 0,3 0-58,-3 0 1,-3 0 0,2-2 0,3-1-361,1-5 1,0-5 383,-6 7 0,10-9 0,1 3 0</inkml:trace>
  <inkml:trace contextRef="#ctx0" brushRef="#br0" timeOffset="177">61 102 8355,'-7'-20'0,"0"-1"-143,0 1 0,1 7 286,0-1-1497,-1 9 1112,7-3 0,0 10 1,2 4 47,5 8 1,-6-2 193,6 0 0,-5 2 0,-2 7 0</inkml:trace>
  <inkml:trace contextRef="#ctx0" brushRef="#br0" timeOffset="710">243 283 8159,'11'-9'-1218,"6"6"1176,-3-2 0,1 5 125,-1 5 0,-2-2 0,-8 6 1,2 0 77,-1 5 0,-3-3 0,-2 2-15,0 4 1,0-7-98,0 4 0,2-3 0,3 4 98,2-1-634,0-9 408,-7 3 1,0-16 0,0-6-133,0-4 1,0 3-1,0-6 124,0-8 1,2 2 0,4 1 76,8 3 0,-3 10 1,2 1-11,3 3 1,3 2 0,0 7-1,1 0 154,1 0 1,-2 0 0,2 0 0,-1 0-60,1 0 1,-2 0 0,2 0 0,-1 0 67,1 0 0,-2 2 0,2 5-17,-1 7 0,-7 4 0,-2 2 0,-2 0-182,-4 1 1,-1-2-1,1 2-260,2-1 0,6 0 1,-6 0 177,-3 0 1,5-6 137,-2 0 0,8-2 0,-3 9 0</inkml:trace>
  <inkml:trace contextRef="#ctx0" brushRef="#br0" timeOffset="1353">1332 323 8108,'20'-13'0,"-2"0"-387,-4-3 1,1 5 0,-6 0 0,0-1 391,-1 1 1,-1 5 83,-7-8 0,-7 7 1,-1-5-1,-3 4-5,-5 4 1,5 1 0,-3 3 0,-2 0-64,-1 0 1,-4 0 0,1 0-1,1 0-68,-2 0 0,-6 7 0,1 1 1,0 2 60,5-1 1,0 7 0,1-5 0,2 2-73,5 1 0,-3-1 0,9 8-25,2-2 1,3 2 99,2-1 1,9-2 0,5-5 10,3-6 0,4-5 0,1-2 0,3 0-23,2 0 1,0 0 0,-4 0 0,1 0 5,3 0 0,-1-9 0,-5-2 0,-4-2-59,-3-1 1,5 4-1,-9-7 1,4 4-109,0-3 0,-9-2 123,9-2 0,-9 6 4,2 1 1,-7 9 138,-7-3 0,5 7 0,-8 5 0,3 3-5,2 3 1,-2 3 0,7 6 0,0 1-72,0-2 0,0 5 1,0 2-1,0 5 8,0 1 0,0 6 0,2-5 0,3 5-39,0 3 0,9-1 1,-7 1-1,0-1-9,1 1 1,-5-1 0,4 0 0,-5 1 39,-2-1 1,0 0 0,0 0-1,0-2-12,0-3 0,-2-4 0,-3-7 0,-3 3-1,-4-2 1,1-10 0,-4-3 0,-1 0-16,-6-2 1,-2-5-1,-9 2 1,-3-5-10,-2-2 0,-2-2 0,-1-3 0,3-4 33,5-2 1,1-3-1,8-5 1,-4-2-15,4 1 0,8-7 0,6-2 0,0 0-2,6 0 0,1-7 1,6 3-1,6-6-197,11-1 0,5-7 1,13-3-1,6 1-713,6 0 896,12-8 0,11 6 0,7-10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0.216"/>
    </inkml:context>
    <inkml:brush xml:id="br0">
      <inkml:brushProperty name="width" value="0.08571" units="cm"/>
      <inkml:brushProperty name="height" value="0.08571" units="cm"/>
    </inkml:brush>
  </inkml:definitions>
  <inkml:trace contextRef="#ctx0" brushRef="#br0">1 41 7266,'10'0'-469,"2"0"0,-5 0 0,6 0 478,5 0 0,-4 0 1,-1 0-1,3 0 12,1 0 1,4-2 0,-1-3 0,1-1 0,-2-1 1,2 4-1,-1-1-5,1-3 1,-2 1 0,2 6 0,-1 0-7,-1 0 1,2 0-67,-1 0 34,1 0 1,-10 2 6,-5 4 1,-4-1 9,-2 9 0,-2-10 0,-3 5 0,-3-3 5,-3 1 1,-1 9 0,-3-5 0,3 3-15,3-1 0,-6 0 0,4 8-1,-1-2 1,2-5 0,5 0 0,-2 1 6,2 4 1,3-7 0,0 0 69,-5-3-34,5 6 1,2-13 0,13 6-11,6-5 0,1-3 0,-1 0-2,2 0 1,-1 0-1,1 0-21,-2 0 1,2 2-1,-1 3-9,1 2 1,-9-1 0,0-3 6,-3 3 1,4-2 3,-6 10 0,0-1 3,-7 7 0,0 0 6,0 1 1,-7-2-1,0 2 0,-6-1 1,4-2 3,-3-5 1,6-1-1,-7-8 1,-4 3 0,0-2 1,-4-3 0,2 0 0,-2 2-3,1 3 0,-1 0 0,2-7 0,-1 0 17,-1 0 0,7 0 1,2-3-1,-5-1-9,0-3 0,3-1 0,0 3-24,-1-2 0,-3-7 0,-2 6-19,-1-3 0,9 4-38,-2-7 0,7 10 1,-4-5-75,2 0 137,2 7 0,7-16 0,0 7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3.191"/>
    </inkml:context>
    <inkml:brush xml:id="br0">
      <inkml:brushProperty name="width" value="0.08571" units="cm"/>
      <inkml:brushProperty name="height" value="0.08571" units="cm"/>
      <inkml:brushProperty name="color" value="#AB008B"/>
    </inkml:brush>
  </inkml:definitions>
  <inkml:trace contextRef="#ctx0" brushRef="#br0">0 888 8355,'0'11'-221,"0"-3"0,2-8 0,5-2 178,7-4 1,3 1 0,4-6 0,-3-1-26,-5 2 0,5 3 1,-4-7-1,4 0 11,2 4 0,-1-9 1,2 7-1,-3-9 27,-5-6 1,6 4 0,-6-3-1,3 1 2,-3-2 0,5-2 1,-4-7-1,1 5 19,-1 2 0,1-5 0,-8 5 0,0 3 5,2 4 1,-7-4 40,5 14 1,-7 2-1,-7 3-19,-7 5 1,-3 4 0,-4 3 0,2 4-15,-2 3 1,1 1 0,2 7 0,3 0-4,1 1 1,9-2-1,-2 1 1,5 0 12,2 0 0,2-2 0,5-2 0,7-3-9,3 3 0,11 1 0,1 2 0,0-4-15,0-1 1,7-3-1,-3 4 1,3-3 2,-1-3 0,0 0 1,-7-5-1,1 5-7,0 3 0,-8-8 1,-8 6 15,3-2 0,-5-6 0,0 7 81,-2 0 1,-2-4 0,-9 5-17,-5 0 0,2-3 1,-8-5-1,-3 3-4,-1 2 1,-4 5-1,1-5-33,0-2 1,0-3-41,-1-2 1,2 0-77,-1 0 0,2 2 1,2 3-1152,3 2 1237,9-1 0,-15-6 0,8 0 0</inkml:trace>
  <inkml:trace contextRef="#ctx0" brushRef="#br0" timeOffset="446">1089 666 8355,'-20'0'-419,"6"0"-52,2 0 0,5 0 450,-7 0 1,7 2 0,-6 3 0,-1 3 29,3 3 1,0 1 0,7 3 0,-3-1-6,2 2 0,3 1 0,2 3 5,0 1 0,0-2 0,2 2 5,5-1 0,5-2 1,7-3 29,1-1 1,10-9-1,1 2 38,0-5 0,1-2 0,-7 0 0,2-2-62,-3-5 1,-1-2-1,-3-7 1,0 3-35,0-4 1,-1 0-1,-4-4 1,-4 2-13,-2-2 1,-3 1 0,-6 1 18,0-2 1,-6 1 0,-3-1 0,-2 4-13,-4 3 1,-4-2 0,-1 10 0,0 2-3,0 1 1,-1 3 0,-1 0 0,-3 0-156,-2 0 0,-2 3 0,5 4 0,-4 3-458,4 1 634,1 7 0,3-7 0,1 10 0</inkml:trace>
  <inkml:trace contextRef="#ctx0" brushRef="#br0" timeOffset="971">1372 0 8104,'0'14'-550,"0"0"1,0 1 574,0 3 1,7 2 0,1 3 0,1 1 23,0 3 0,5 3 0,-6-6 0,4 3 13,4-3 1,-5 6-1,2-1 1,1 0 1,-3 0 0,5 1 0,-9-6 1,0 3-17,1-3 0,-6 5 0,7-3 0,-2-1-5,0-2 1,1-4 0,-3 2 0,2-1 24,-3 1 0,8-2-37,1 2 0,-2-4 0,1 0-46,-3-5 0,-1-7 1,-3 4-47,1 0-313,1-6-183,-7 5-295,0-8 852,0 0 0,0 0 0</inkml:trace>
  <inkml:trace contextRef="#ctx0" brushRef="#br0" timeOffset="1333">1896 604 7090,'11'10'-121,"-3"4"183,1 3 0,-6-3 1,4 0-1,-3 1 38,3 3 1,-3-5 0,7 1 0,-1 2-31,-6 1 1,5-3 0,-1-4-1,2 2 5,-1 0 0,6-2-79,-1 4 1,-3 2-156,2-9 0,-6-1 125,7-6 1,-7-6 0,6-3 0,0-3-18,-1-4 0,-2 6 0,-5-4 0,4-1-51,3-4 1,-8 0 0,5 0 0,-3 3-105,1 3 1,3 2-14,-3-3 219,-5 6 0,6-2 0,-8-1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1.676"/>
    </inkml:context>
    <inkml:brush xml:id="br0">
      <inkml:brushProperty name="width" value="0.08571" units="cm"/>
      <inkml:brushProperty name="height" value="0.08571" units="cm"/>
      <inkml:brushProperty name="color" value="#AB008B"/>
    </inkml:brush>
  </inkml:definitions>
  <inkml:trace contextRef="#ctx0" brushRef="#br0">121 1 8355,'-14'0'-28,"2"0"0,-2 2 0,0 3 0,1 4 0,-1 2 0,2 5 0,0 1-349,3 4 1,2-2 0,7 2 386,0-1 0,0 1 0,0-2 0,2 2 26,5 0 0,-2-3 0,9-3 1,1-1 23,3 1 0,2-3 1,1-1-1,1-2-28,4-5 1,3-2 0,8-2 0,-4 0-62,3 0 1,0 0 0,-2 0 0,-6-2 16,1-4 0,-6 1 1,4-6-1,-7-1-58,-7 2 1,6-4 0,-9-7 37,2 2 1,-3-2 0,-11 0-8,-5 2 1,-5-2 0,-7 4-1,-2 0 42,1 4 0,-6 2 1,-2-3-1,1 5 12,-1 1 1,-1 6 0,-7-5-1,4 4-128,3 3 1,2 3 0,6 1 0,2 4 50,-2 4 0,1-5 62,1 7 0,-2-2 0,1 9 0</inkml:trace>
  <inkml:trace contextRef="#ctx0" brushRef="#br0" timeOffset="548">745 142 6172,'14'2'309,"0"5"1,-2-2-186,9 7 0,-3-5 0,-2 5 0,-2-1-74,1 0 0,-6-3 0,0 3 1,-3 1-68,1-2 1,0-3-1,-7 7 1,2-1-3,5-2 0,-5 8-228,5-7 0,-4 0-11,-3 2 225,0-10 0,0 2 0,0-12 41,0-7 1,0-6 0,0-1-9,0 0 0,2 2 1,1 2-1,7 6 10,1 1 0,3-9 0,6 8 0,-1-2 0,2 3 1,1 9-1,3-2 64,2-5 0,-1 5 0,-2-4 0,0 4-4,2 2 1,2 0-1,-8 0 1,-1 0-35,2 0 1,-7 5-1,-1 5 1,1 1-39,-3 5 1,0-4 0,-7 2 0,3 1-39,-2 3 1,-3 2-1,-2 0 1,0 0-151,0 1 1,0-1 189,0 0 0,-9 0 0,-3 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8.477"/>
    </inkml:context>
    <inkml:brush xml:id="br0">
      <inkml:brushProperty name="width" value="0.08571" units="cm"/>
      <inkml:brushProperty name="height" value="0.08571" units="cm"/>
      <inkml:brushProperty name="color" value="#AB008B"/>
    </inkml:brush>
  </inkml:definitions>
  <inkml:trace contextRef="#ctx0" brushRef="#br0">0 102 7301,'21'-12'-812,"-11"4"389,-1 8 1170,-9-9-406,0 6-224,0-6 0,0 18-218,0 5 0,0 4 1,0 2 185,0 0 0,0-6 1,0-1 37,0 3 0,0 1 0,3 4-59,4-1 1,-3-6-1,9-3 1,1 0-61,-3 0 0,14-6 1,-5 4-1,2-2-53,0-1 1,6 1 0,-1-7 0,-3 0-38,-1 0 0,-3 0 1,0-2 45,0-5 1,0-4 39,0-10 0,-6 2 0,-3-2 0,-2 1 61,-4-1 0,-3 9 0,-2-2 163,0-1-278,0 5 67,0 1 0,0 11 0,0 5 42,0 6 0,0 6 0,2 0 1,5 0 8,6-5 0,-2 3 0,3-5 0,1 0-49,4 2 0,3-7 0,2 5 0,4-4-3,-4-3 1,5-3 0,1-2 0,-1 0-23,0 0 1,4 0 0,-6-2 0,-2-5-43,-3-6 0,-1 1 1,-4-2-1,-1 2 65,-3 0 0,-8-5 0,2 3 0,-5-5 12,-2 0 0,0-2 0,0 1 0,0 0-69,0 0 1,-2 0 0,-3-1 56,-2 2 1,-8 5 0,1 2-300,-3 4 1,-4 1 0,1 7-57,0 0 0,0 7 0,-1 1 69,2 4 0,5-5 273,1 5 0,8-7 0,-4 4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025"/>
    </inkml:context>
    <inkml:brush xml:id="br0">
      <inkml:brushProperty name="width" value="0.08571" units="cm"/>
      <inkml:brushProperty name="height" value="0.08571" units="cm"/>
      <inkml:brushProperty name="color" value="#AB008B"/>
    </inkml:brush>
  </inkml:definitions>
  <inkml:trace contextRef="#ctx0" brushRef="#br0">1 0 8355,'0'12'-185,"0"6"0,0-5 1,0 5 160,0 2 1,6 1 0,1-2-1,0 2 91,2-1 1,-7 6 0,7 2 0,-3-4-84,1-2 1,2 6-1,-4-1 1,2-3 41,-3-1 1,-1 4-1,-2-1 1,3 2-69,3 1 1,1-7 0,-8 6-38,0-6 0,0-3 0,0 2-63,0-1 1,0-6 94,0-1 0,-10-8 39,-3 1 1,4-6 0,2-6 10,5-8 0,2 3 0,0-2 0,0-3-90,0-3 0,0 0 0,0-1 81,0-1 0,9 1 0,3 0 0,0 2-19,3 4 1,-2-4 0,8 8 145,-2-2 1,2 3 0,-1 9-72,0 0 0,-7 0 0,1 0-39,2 0 0,-6 2 1,5 3-1,-1 4-21,-3 3 1,5-7 0,-9 9-1,-1 0-15,3-4 0,-7 9-82,5-5 1,2 3 0,-2 4-111,-2-1 0,-4-7 217,-1 0 0,0 1 0,0 6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247"/>
    </inkml:context>
    <inkml:brush xml:id="br0">
      <inkml:brushProperty name="width" value="0.08571" units="cm"/>
      <inkml:brushProperty name="height" value="0.08571" units="cm"/>
      <inkml:brushProperty name="color" value="#AB008B"/>
    </inkml:brush>
  </inkml:definitions>
  <inkml:trace contextRef="#ctx0" brushRef="#br0">1 21 8355,'0'-12'-1921,"2"4"1811,5 8 1,-2 0 198,8 0 1,-8 2 0,4 2 0,-2 5 34,-1 3 0,1 2 0,-7 5-148,0 1 0,0-6 1,0 0-119,0 1 1,0-4 141,0 3 0,0-1 0,0 8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429"/>
    </inkml:context>
    <inkml:brush xml:id="br0">
      <inkml:brushProperty name="width" value="0.08571" units="cm"/>
      <inkml:brushProperty name="height" value="0.08571" units="cm"/>
      <inkml:brushProperty name="color" value="#AB008B"/>
    </inkml:brush>
  </inkml:definitions>
  <inkml:trace contextRef="#ctx0" brushRef="#br0">82 59 8306,'-19'-10'0,"4"-1"0,4-2-285,2-1 0,-1 10-278,5-2 0,2 6 349,-4 6 0,5 5 1,2 9 213,0 1 0,0-1 0,0 1 0,0-1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817"/>
    </inkml:context>
    <inkml:brush xml:id="br0">
      <inkml:brushProperty name="width" value="0.08571" units="cm"/>
      <inkml:brushProperty name="height" value="0.08571" units="cm"/>
      <inkml:brushProperty name="color" value="#AB008B"/>
    </inkml:brush>
  </inkml:definitions>
  <inkml:trace contextRef="#ctx0" brushRef="#br0">223 41 6771,'-10'-11'138,"6"2"1,-8 6 178,4-4 0,-1 5-235,2-4 0,2 4 0,-8 2-36,-2 0 0,-2 2 0,2 2 0,2 5 40,-2 3 1,-2-5 0,1 3 0,6 2-62,1-1 1,-5 2-1,7 8-58,3-2 0,2 2-59,2-1 1,2-2-1,4-3 1,8-3-26,4-3 1,11 0 0,2-4 0,3 1 32,-1-2 0,-1-1 0,3-3 1,-1 0-160,2 0 0,-4 0 1,-1 0-1,-2-3 243,-5-4 0,9-3 0,-2-11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0.362"/>
    </inkml:context>
    <inkml:brush xml:id="br0">
      <inkml:brushProperty name="width" value="0.08571" units="cm"/>
      <inkml:brushProperty name="height" value="0.08571" units="cm"/>
      <inkml:brushProperty name="color" value="#AB008B"/>
    </inkml:brush>
  </inkml:definitions>
  <inkml:trace contextRef="#ctx0" brushRef="#br0">102 40 8355,'-21'-2'-554,"1"-5"1,6 6 473,0-6 1,8-2-594,-7 2 738,8 0 1,-4 9 35,9 5 0,0 5 0,0 7 137,0 2 0,0 6 0,0-1 0,0 0-166,0-4 1,0 4 0,0 2-1,2-1-65,5 1 1,-4-4 0,3 4 0,-3-1-15,-3 0 0,0 0 0,2-7 1,2 1-90,2-2 0,1 1 0,-7 1 163,0-2 0,0-5-5,0 0-6,0-1-272,0-2 106,0-1 0,0-13 84,0-4 1,0-4 0,0-9-9,0-1 1,0 9 0,0-2 136,0-1 0,3-1 0,1-1-64,3 5 1,8-2 0,-1-6-42,5-1 1,0 4 0,3 1 0,4 4 8,0 4 1,1-1-1,-7 4 19,0-1 1,1-1 0,-1 7 65,0 0 0,0 0-17,1 0 1,-4 9-1,-1 5 1,-5 3-82,-2 4 0,5-2 0,-7 2 1,-4-1-157,-1 1 1,5-2-1,0 1 1,-2 1-200,-3-2 1,-2 9 360,0-1 0,9-1 0,2-5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2.375"/>
    </inkml:context>
    <inkml:brush xml:id="br0">
      <inkml:brushProperty name="width" value="0.08571" units="cm"/>
      <inkml:brushProperty name="height" value="0.08571" units="cm"/>
      <inkml:brushProperty name="color" value="#AB008B"/>
    </inkml:brush>
  </inkml:definitions>
  <inkml:trace contextRef="#ctx0" brushRef="#br0">0 61 8117,'11'-9'-275,"-4"-4"0,-5 1 774,-2-1-1933,0 8 1434,0-3 0,0 16 0,0 4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4.016"/>
    </inkml:context>
    <inkml:brush xml:id="br0">
      <inkml:brushProperty name="width" value="0.08571" units="cm"/>
      <inkml:brushProperty name="height" value="0.08571" units="cm"/>
      <inkml:brushProperty name="color" value="#AB008B"/>
    </inkml:brush>
  </inkml:definitions>
  <inkml:trace contextRef="#ctx0" brushRef="#br0">1353 524 8098,'14'-9'-545,"-2"-4"0,-7 2 163,2-3 0,2 8 416,-3-8 0,-2 10 1026,-9-3-874,-7 5 0,1 4 0,4 5-72,4 7 0,3 3 0,0 4-35,0-2 0,0 2 1,0-1-374,0 1 0,0-2 290,0 2 0,3-4 0,4-3 4,6-7 0,5-6 0,3-1 9,-2 0 0,2-1 0,-1-6-21,0-7 1,0-5 6,1-9 1,-4-1 0,-3-4 0,-7 6-27,-6 4 0,-1 3 0,0 0-27,0 0 0,-1 1 0,-6 7 0,-7 5-79,-3 4 1,-4 3 0,1 0-1,-3 0 137,-3 0 0,4 18 0,-8 5 0</inkml:trace>
  <inkml:trace contextRef="#ctx0" brushRef="#br0" timeOffset="1564">2745 100 8355,'19'0'-43,"-5"-5"1,0-5 0,1 1-1,1-2 1,-1 3-194,-1-2 0,-7-4 0,5 5 366,-4-1-253,-1 5 0,-10-4 87,-3 9 0,2 0 0,-10 0 1,-2 0 20,-1 0 1,-4 0-1,1 0 1,-1 2-31,2 5 0,-8-4 0,0 6 29,2-1 1,3-4-53,1 10 0,10 0 35,5 6 1,6-2 0,4-3 0,5-3 39,2-3 0,3 6 0,6-3 0,1 0 11,-2 2 0,1-7 1,1 5-1,-2-2-7,2 2 0,-1-8 1,1 6 3,-2-2 0,2-4-2,-1 10 25,-9-9 0,-4 4 0,-14-9 8,-7 0 0,-3 2 0,-4 2 0,2 3-1,-2-3 0,8 1 0,-1 0 0,0 4 4,4 1 1,-6-3-1,9 7-53,2 1 1,3 3-1,2 2-1,0 1 1,0-1-1,2-2 1,3-3 0,2-1 1,9-3 0,-3 2-6,5-6 0,2 2 1,1-2-1,-2-2 2,2-3 1,-1-2 0,1 0 5,-2 0 1,2-9-91,-1-5 0,-2-3 0,-5-4 75,-6 1 0,-5 0 1,-2 0 21,0-1 0,0 8 0,0 0-2,0-2 0,-2 5 41,-5 3 1,-5 5-19,-7 2 1,5 7 0,3 2 0,2 2 6,4 5 1,-4 1-1,2 4 1,4-1-6,1 0 1,2 0 0,0 1 0,0-2-102,0 2 1,0-8 0,0 1-1,2 2-132,4 1 1,-2 2-1,10-4 1,2-4 203,2-1 0,10 5 0,4-4 0</inkml:trace>
  <inkml:trace contextRef="#ctx0" brushRef="#br0" timeOffset="-1027">566 162 8322,'0'-21'-1612,"0"11"1441,0 0 357,0 10 1,0 3-10,0 4 1,0 3 0,0 11 0,0-2-86,0 2 0,0 8 0,0 5 0,0 4 17,0 2 0,7 0 0,-1 1 0,1-1-6,2 1 0,-7 5 0,5 4 0,-2-1-175,0 1 1,-2 10 0,4-5 0,-5 0 91,-2-3 1,0 1 0,0-3-1,0-1-129,0 0 1,-2-2 0,-3-6 0,-1-3-186,2-5 0,-6 3 0,1-9 0,0-2-301,1-3 595,-8-11 0,4 7 0,-8-7 0</inkml:trace>
  <inkml:trace contextRef="#ctx0" brushRef="#br0" timeOffset="-386">606 222 8138,'3'-20'-266,"2"-1"0,7 2 1,9 0-1,-2 4 187,2 1 0,6 3 0,2-2 0,0 6 73,1 5 0,-4-5 0,-6 0 0,1 2 59,-2 4 1,2 1 0,-1 1 40,0 6 1,0-2-1,-1 9 1,-4 1-78,-2 3 1,-8-4-1,2-1 1,-3 3-23,2 1 1,-3 4 0,1-4 0,-6 0-29,-5-4 1,-6 0-1,4 6 1,-2-4-16,-4-1 0,3-8 1,-2 5 29,-1-2 1,-3 0 0,-2-4 0,-1 2-6,2-2 1,-2-4 0,1-1 70,-1 0 1,2-6 106,-2-1-135,11 0 1,3 7 0,14 0 0,8 0-17,10 0 0,-3 0 1,7 0-1,-1 0 30,-2 0 0,8 9 0,-8 2 0,0 3-33,-4-1 0,-3 0 0,2 8 21,-1-1 1,-9 0-1,-4 0 19,-5 1 1,-2-9 0,0 2-10,0 3 1,-9-7 0,-5 1-15,-3-1 1,3-3 0,1-7-1,-3 0 5,-1 0 0,3 0 0,0 0 0,-1 0 2,-3 0 0,-2 0 0,-1 0 0,2 0 3,-2 0 1,8 0 0,-1 0-243,-2 0 1,-1 0-925,-4 0 1138,11 0 0,10 8 0,10 3 0</inkml:trace>
  <inkml:trace contextRef="#ctx0" brushRef="#br0" timeOffset="12810">163 2057 8252,'12'-6'0,"0"-3"-583,-3-2 1,6 4 466,-1-6 1,3 8 95,4-2 0,-8 3 5,1-3 1,-10 2 77,3-7 1,-4 5-1,-3-7 29,0-1 1,0 3 0,-3 1-93,-4 3 1,3 1 0,-8 4-33,4-4 0,-8 5 0,2-5 35,-3 5 0,-4 4 1,1 3-1,1 2 28,-2-3 1,1 6-1,0-2 1,0 3 23,-1 5 1,4-5-1,1 3 1,4 2-6,4 1 1,1 4 0,7-1-5,0-1 1,7 2-1,1-1 1,4-2-7,4-4 1,3-4 0,6-5 0,2 4-37,-2 3 0,4-8 0,1 2 1,-2-1-266,1 2 0,0-5 1,-3 7 260,0 1 0,1-9 0,-6 8 0</inkml:trace>
  <inkml:trace contextRef="#ctx0" brushRef="#br0" timeOffset="13259">545 1997 7345,'14'-11'-702,"0"5"670,1 4 1,3-5 0,4 0 0,3 2 111,2 3 1,0 2 0,-6 0 0,-2 0 120,1 0 0,1 0 1,-2 0-1,2 2-76,-1 5 1,1-2 0,-2 6-1,2-3-43,-1-3 0,-6 6 0,-2 3-211,4 4 1,-4 1 0,-2 2 7,0-1 1,3 0 0,-6 0-66,-2 1 1,-4-2 139,-1 2 0,-1-3-5,-6-5 1,-4-3 0,-9-10 94,-1 0 0,1-10 197,0-3 0,2-5 1,2-3-187,2 2 0,11 5 0,-4 1-37,5-3 1,9-2 0,1-2 0,3 2-37,5 5 1,2-6-1,2 7 1,0-5-87,1 4 0,-1-2 0,-1 5 0,2 1-154,-1 1 1,0 1-1,0 7 1,1 0 58,-1 0 0,0 0 199,0 0 0,1 0 0,-2 0 0</inkml:trace>
  <inkml:trace contextRef="#ctx0" brushRef="#br0" timeOffset="13719">1291 1997 7270,'10'-11'-252,"4"5"0,3 4 1,6 2-1,1 0 329,3 0 0,1 0 1,-9 0-1,2 0 198,-1 0 0,0 0 1,2 0-1,3 0-187,2 0 0,-7 5 0,-6 5 1,1-1-91,3 0 0,-5 4 0,-1-4 0,-1 3-26,1 3 1,-9-4-1,4 3-47,-5 1 0,-4 3 52,-5 2 1,4-1 0,-11-4 65,-2-2 0,-2-1 0,-2 1-17,0-6 1,-1-5-1,1-2 11,1 0 1,5 0-54,0 0 1,4-9-33,-4-4 1,5 1 0,9-1-12,0-2 0,9-4 1,5-1 38,3 0 0,4 7 0,-2-1 0,0-1 23,-6-3 1,12-2 0,-5 1 0,2 3-58,1 4 0,-4 5 1,2-5-1,-1 4-188,1 3 1,-2 3 0,2 2 241,-1 0 0,-1 8 0,2 4 0</inkml:trace>
  <inkml:trace contextRef="#ctx0" brushRef="#br0" timeOffset="14870">2220 2057 8355,'0'-10'-794,"0"1"1,-9 9 0,-5 0 915,-3 0 0,-2 2 0,4 5 1,1 3 206,-1 2 1,6 6 0,0-5-1,2 5-275,0 2 1,1 1-1,6-2-76,0 2 1,0-1 0,3-2-84,2-5 0,0 3 51,9-9 1,0 0-1,5-7 60,1 0 0,-6-2 0,0-3 0,-1-4-8,-2-3 1,8 0-1,-7-9-34,7 1 0,0-1 0,0 2 0,-6-4-58,-6-4 0,-3 5 0,1-5 0,2 5 70,-3 2 1,-8 6-1,-6 0 1,-1 2 56,-4 0 1,-6-4-1,-3 8 1,-3-2 31,2 1 0,-4 2 0,2 7 1,2-2-28,3-5 1,2 6-1,0-6 28,0 5 0,6 2-172,0 0 1,11 2-37,-4 5 113,4-6 0,6 8 96,4-9 0,3 0-32,11 0 1,-8-2-1,-2-5-2,-2-6 1,4 2 0,-6-3 0,-2-1-12,-3-4 0,-2 4 0,0-3 0,0-4-25,0-1 0,-2 1 0,-5 2 0,-6 0-3,-5 0 0,-2-6 0,-1 5 0,1 2 4,0 2 1,0 5-1,-1 1 1,2 3-13,-2 3 0,1 3 1,-1 2 9,2 0 1,-1 0-1,-1 0 24,2 0 0,5 7 1,2 1-13,4 3 0,-6 3 0,7 6-11,3 0 1,1-7 0,6-1-35,4-3 0,-3 4 0,10-6 0,1-3-38,4-1 0,3-3 0,2 2 0,4 2 20,-4 3 0,5 0 1,-2-7-1,-2 0 115,-3 0 1,1 0-1,1-2 1,3-3-40,-2-2 0,-1 1 0,1 3 0,2-1 27,-2-3 0,3 1 0,1 6 0,4 0 33,2 0 1,-3 0 0,-1 0 0,0 0-82,0 0 1,-5 2 0,3 2 0,-3 5-1,1 2 1,0-4 0,-7 6 0,1 1-42,-2-3 1,2 7-1,-3-4-1,-5 3 1,3 4 0,-10-2 55,-1 2 1,-3-1-1,-2 1 30,0-2 1,-7 2 0,-2-1-1,-1 1-39,-6-2 1,-2 2 0,-3-1 0,4-1 9,3 2 0,-4-1 0,5 0 0,-3 0-11,3 1 0,-3 8 1,7 0-1,-2-4 1,7 2 0,-3-14 23,5 5 0,4 0 0,5-5 37,6-6 1,-4-2 0,0-1 0,0 3 67,4-2 1,-2-4 0,3-1-28,1 0 1,4-6 0,0-1 0,2 3-80,-1 1 1,2-4 0,3 0 0,4 3-18,2 3 0,1-2 1,3-1-1,-2-3 29,-4 2 1,4 3 0,-6 2-555,-2 0 334,-3 0 46,-10 0 1,-7 0-1,-8-3-297,-4-3 1,-9 3-164,3-3 595,4 4 0,-10 10 0,9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1.171"/>
    </inkml:context>
    <inkml:brush xml:id="br0">
      <inkml:brushProperty name="width" value="0.08571" units="cm"/>
      <inkml:brushProperty name="height" value="0.08571" units="cm"/>
    </inkml:brush>
  </inkml:definitions>
  <inkml:trace contextRef="#ctx0" brushRef="#br0">404 40 7399,'-11'-9'-1306,"3"8"1340,-2-17 1,6 15-21,-10-4 1,8 5-17,-8 2 1,0 2 0,-5 3 0,0 4-9,7 3 1,-7-6-1,7 7 1,0 1 4,-2-3 1,9 7 0,-4-6 0,3 0 1,-1 2 0,-2 0 0,4 6 5,-1 0 1,-7 0 0,6 0-1,0-1 7,-2-6 0,6 5 0,-2-4 0,0 3-9,-2 4 1,5-8 0,-7 0 0,2 4-2,1 0 1,-1 4 0,5-2 0,-3 1-2,-2 1 0,0-1 0,7 0 1,0 0 0,0 1 1,2-2 0,5 2 1,-4-1 0,6-2 24,-1-5 0,-3 3 0,8-6-20,4 0 1,2 2 0,6 4 0,2-6-1,-2-1 1,-1 1-1,1-6 1,4 3-6,2-2 0,-4-4 1,5 1-1,-3 3 6,-5 2 0,-5 0 1,-2-7 12,6 0 1,-1-2-1,-6-3 1,-3-2 2,3 2 1,-5-3-1,3-1-20,2-3 0,-8 5 0,1-3 6,0 1 0,-6-7-11,4 3 0,-5-6 0,-4 2 10,-5 3 1,4 3 0,-6 6 0,2-3-3,1-4 0,-10 8 0,2-6-5,-3 2 0,-4 6 0,2-5 0,-2 5 0,1 2 1,-2 0-1,-3 0-6,-2 0 0,-2 0 0,4 0 0,-4 0-24,-2 0 1,0 0-1,-5 0 1,5 0 13,1 0 1,1 9 0,4 1-1,-1 4 16,0 0 0,-5 8 0,0 9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3.098"/>
    </inkml:context>
    <inkml:brush xml:id="br0">
      <inkml:brushProperty name="width" value="0.08571" units="cm"/>
      <inkml:brushProperty name="height" value="0.08571" units="cm"/>
      <inkml:brushProperty name="color" value="#AB008B"/>
    </inkml:brush>
  </inkml:definitions>
  <inkml:trace contextRef="#ctx0" brushRef="#br0">41 426 8355,'-13'-19'-902,"-1"5"-212,10-3 1098,-5 15 0,9-5 0,0 14 327,0 7 0,7-4 0,-1 4-251,-2 1 0,1 3-70,2 2 0,-5 1 10,5-2 0,4 2 0,0-1 0</inkml:trace>
  <inkml:trace contextRef="#ctx0" brushRef="#br0" timeOffset="178">41 243 8355,'-2'-22'0,"-2"-3"-35,-3-3 0,0 2 58,7 6-1053,0-1 761,0 2 269,0 7 0,0 3 0,0 9 0</inkml:trace>
  <inkml:trace contextRef="#ctx0" brushRef="#br0" timeOffset="1014">283 426 6729,'11'-3'74,"-4"-4"0,-4 3 0,-1-8 113,4 3 1,-2-6-171,10 1 0,-2 3 0,3 0 56,-1 2 0,0-5 0,5 8 19,2 2 1,-1 1-1,-1 3-79,2 0 1,-1 0 0,-2 3-175,-4 4 0,1-4 0,-8 11 32,-2 2 1,-3 1 0,-2 4 58,0-1 0,0 1-36,0-2 1,-2 0 245,-5-7 0,2-2-67,-9-10 0,9 0 0,-7-3-61,3-4 1,2 3-1,7-9-110,0-3 0,0-1 0,2-4 65,5 1 1,-5 6 0,8 3-1,-1 0-9,4 0 1,-2 4-1,3-5 89,1 4 0,3-1 0,2 4 1,1-1 3,-1 1 0,0 3 0,0 2 1,0 0 66,0 0 0,0 0 0,1 0 0,-1 0 47,0 0 1,0 2 0,1 3-64,-2 1 1,2 8-1,-1-6 1,1 4 0,-2 2-450,2 5 1,-11 2 314,-3-1 1,-7-9 0,-7-4 39,-5-4 0,-7-3 1,0 0-94,-2 0 1,1 0-84,-1 0 0,10-10 21,5-3 0,4-5 0,4-3 90,4 2 1,3-2 0,7 1 0,-3 0 112,3 0 0,8 6 1,4 1-1,-4 0-61,-2 1 0,1-4 0,2 9 1,1 3 181,0 1 0,3 3 1,0 0-1,-1 0-129,2 0 0,-1 0 0,-4 0 0,2 0-38,-2 0 1,-6 9-1,-3 2 1,-2 4-59,1-1 1,-5-2 0,-4 9-1,-3-1-98,-3 0 0,0 7 0,0 0 0,-3-2-358,-3-3 0,3-1 504,-4-2 0,5 1 0,2 1 0</inkml:trace>
  <inkml:trace contextRef="#ctx0" brushRef="#br0" timeOffset="1245">1736 304 7924,'8'-11'-524,"-6"2"0,7 11 665,-9 5 0,0 4 0,0 9-39,0 1 0,0-2 1,0 2-288,0-1 1,0 1 0,0-2-487,0 1 671,0 1 0,-9-2 0,-1 2 0</inkml:trace>
  <inkml:trace contextRef="#ctx0" brushRef="#br0" timeOffset="1435">1656 182 8291,'-3'-21'-235,"-4"2"1,5-1 0,-5-1-830,5 2 869,2 7 0,2 3 22,5 9 1,-5 2 172,5 5 0,5 5 0,-2 7 0</inkml:trace>
  <inkml:trace contextRef="#ctx0" brushRef="#br0" timeOffset="2118">1937 161 8355,'11'0'-325,"-2"-1"253,-9-6 468,0 5-759,0-16 0,10 15 359,2-2 0,0 2 0,2 3-120,1 0 0,-4 0 111,2 0 1,1 0 10,7 0 1,-2 0 0,0 3-1,-4 0 4,-1 4 1,-2 2 0,9-4-24,-1 2 0,1 5 1,-4-2 61,-3 1 1,2 2-1,-10 9-28,-2-3 0,-4 0 1,-4-4-1,-4-1 97,-4 2 1,-2 1-1,-5 4 1,-2-2-76,1 2 1,-1-1 0,2 1 0,-1-2-19,-1 1 1,2-6 0,-2-3-129,1-2 0,9 0-135,4-2 165,4-5 1,13 0 0,4-9-1,3 3 30,4 1 1,-2-3 0,2 0 72,-1 1 0,-1 3 0,2 2-39,-1 0 0,1 2 131,-2 5 1,-5 3 0,-2 11 0,-4-1-108,-4 0 1,-1-7-1,-3 1 1,0 3 59,0 0-122,0 4 0,0-1 0,0 1-33,0-2 1,-9 1 0,-2 1 76,0-2 0,-7-7 0,4-5 1,-2-3 4,3 3 1,-7-4-1,2 2 1,-7-2-77,1-3 1,-5-3 0,0 0 0,-3-4 28,-4 2 0,5-6 0,-1-1 0,3 0 3,4-2 0,1 0 0,2-6-394,1 1 444,-3 7 0,12-14 0,-7 2 0</inkml:trace>
  <inkml:trace contextRef="#ctx0" brushRef="#br0" timeOffset="2942">2563 324 8355,'0'-20'-524,"0"9"1,7-1 589,-1 7 1,10 2-702,-2-4 0,-4 5 635,4 2 0,-9-2 0,4-3 21,-1-2 0,-6-2 205,5 3 0,-2 4 1,-1-7-153,3-1 0,0 6-382,-7-10 145,0 9 137,0-13 1,-9 16 52,-5-5 0,-3 4 1,-4 3-28,1 0 0,0 3 0,0 1 0,-1 3 37,1-2 1,7 6 0,1 3-2,4 5 0,1 0 0,7 2 147,0-1 1,0 0 0,2 0-1,5-1-88,6-7 1,5 7-1,2-8 1,3 2-32,4 1 0,-3-10 1,7 3-1,2-4-71,-2-3 1,-5 0 0,6 0 0,-4 0 31,-2 0 1,-4-10 0,-1-1 0,-2-3-67,2 1 1,-1-1 0,0-5 0,0-2-67,0 1 0,-6-3 0,0-1 1,-2-2-106,0 0 0,4 3 0,-8 1 0,4-3 126,4-2 1,-6 3-1,2 8 1,-3 2-21,-4-1 1,5 6-1,2 0 306,-1-1 0,1 9-122,-7-6 1,0 5 28,9 2 0,0 2 0,5 5-24,2 6 1,-1-2 0,0 3 0,0 1-30,0 4 1,-6-7 0,0 2 0,-2 3 89,0 0 1,4 2 0,-10 2 0,-1-1-56,-3 2 1,-2-9-1,0 0 9,0 3 0,0 2 0,-2 0-136,-5-5 0,3 3 0,-10-9 0,-2 0 47,-1 1 1,-4-6-1,1 5 1,0-5-40,0-2 1,0 0-1,-1 0-448,2 0-381,-2-9 859,9-1 0,-5-11 0,6 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1.998"/>
    </inkml:context>
    <inkml:brush xml:id="br0">
      <inkml:brushProperty name="width" value="0.08571" units="cm"/>
      <inkml:brushProperty name="height" value="0.08571" units="cm"/>
      <inkml:brushProperty name="color" value="#AB008B"/>
    </inkml:brush>
  </inkml:definitions>
  <inkml:trace contextRef="#ctx0" brushRef="#br0">0 142 8028,'0'-14'-1084,"0"1"992,0 9 1,2-8 206,5 5 1,2 3 0,7-7 0,-3 2-63,4 4 0,-7 1 1,4-1-57,1-2 0,3-1 0,2 4 0,1-3 48,-2 2 0,2 3 1,-1 2-193,1 0 0,-2 0 1,2 0 109,-1 0 0,-6 0 0,-2 2 77,4 5 0,3-2 0,1 6-24,0-3 0,-2 8 0,-2-4 0,-6 1-19,-1 0 1,-2 1-1,-7 6 1,3-1-29,4-6 1,-5 6 0,4-7-16,-4 7 0,-4-6-3,-4 0-1,4 1 39,-17-3 1,17-4-1,-5-14-18,5-6 0,2 1 0,0-1 0,0-2 22,0-4 0,0-1 0,0 0 0,2-1 19,5 1 1,4 6 0,9 1 0,1-2 1,-1-4 0,0 5 1,0 4-1,1 1 11,-2 4 0,2 0 0,-1 1 1,1-2-7,-2 1 1,1 3-1,1 2 1,-2 2-3,2 5 0,-1-6 1,1 9 26,-2-1 0,0 2 1,-4 7-1,-4-2-19,-2-3 0,1-2 1,-7 5-1,4-3-22,-2 3 0,-3-3 0,-2 0-120,0 3 1,0 1-13,0 4 0,-2-10 99,-5-5 1,2-4 0,-8-2-40,-3 0 120,7 0 1,1-8-1,8-5 14,0-6 0,2-1 0,4 0-61,8-1 0,4 7 1,4 4-1,3-2 47,2 1 1,0 4 0,-7-4 0,0 2-16,0 4 1,1 1 0,-2-1 32,2-2 0,-1 1-42,1 6 1,-4 3-70,-3 3 1,1 5 11,-8 10 1,0-1 0,-7 0-201,0 0 0,0 1-103,0-1 1,9 0 332,4 1 0,5-10 0,1-3 0</inkml:trace>
  <inkml:trace contextRef="#ctx0" brushRef="#br0" timeOffset="229">1493 142 7985,'8'-20'-511,"6"0"0,4 8 518,2 6 1,-6 4 19,-2 2 0,-7 2 0,2 4-22,-5 8 0,5-3 0,0 2-27,-3 3 1,-2 3 0,0-1 0,3-2-27,2-3 0,0-6-306,-7 7 1,-3-4 353,-4 4 0,-4-5 0,-9-9 0</inkml:trace>
  <inkml:trace contextRef="#ctx0" brushRef="#br0" timeOffset="875">1856 122 8066,'0'-11'-1730,"2"2"1812,5 9 1,-3 0-1,9 0 75,3 0 1,-4 6 0,-2 4 0,2-2-99,-1 1 0,-5 5 0,6-4 32,-3 1 1,0 2-1,-4 7-292,1 1 0,0-2 59,-6 2 1,0-8 0,-2-1 48,-5-3 107,5-2 1,-8-14 0,5-2-11,-2-3 0,0-1 0,7-8 0,0 2-18,0-2 0,0 1 0,0 0 0,2-1-17,5 1 0,-2 6 1,9 1-1,1 0 22,3 1 1,2-6 0,1 7 14,-2 0 0,2 2 1,-1 9-1,-1 0 3,2 0 0,-1 0 0,1 0 0,-2 0 67,2 0 1,6 0 0,-1 0-1,0 0 14,-4 0 1,-2 0-1,-2 2 1,-2 3-62,-3 2 0,-2 2 0,5-6 0,-5 6 5,-2 3 0,5 2 1,-7 6-131,-4 0 0,6-7 0,-2 1-387,-2 2 1,-3 2 482,-2 2 0,10 1 0,0-2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30.535"/>
    </inkml:context>
    <inkml:brush xml:id="br0">
      <inkml:brushProperty name="width" value="0.08571" units="cm"/>
      <inkml:brushProperty name="height" value="0.08571" units="cm"/>
      <inkml:brushProperty name="color" value="#AB008B"/>
    </inkml:brush>
  </inkml:definitions>
  <inkml:trace contextRef="#ctx0" brushRef="#br0">42 20 8355,'0'-11'-1895,"0"2"2356,0 9-515,0 0 54,-10 0 0,-1 0 0,-9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58.063"/>
    </inkml:context>
    <inkml:brush xml:id="br0">
      <inkml:brushProperty name="width" value="0.08571" units="cm"/>
      <inkml:brushProperty name="height" value="0.08571" units="cm"/>
      <inkml:brushProperty name="color" value="#AB008B"/>
    </inkml:brush>
  </inkml:definitions>
  <inkml:trace contextRef="#ctx0" brushRef="#br0">0 21 8057,'2'-12'-233,"4"5"0,-1 5 1,9 2 197,1 0 1,-4 0 20,3 0 0,-7 0 69,6 0 1,-9 9 13,3 5 0,-2 4 9,2 2 0,-5 0 0,4 1-68,-4-1 1,5-7 0,0 0 77,-2 3 0,-3-6 1,7-2-62,4-8 0,5-1 1,2-6-1,1-7-2,-2-4 1,2-2 0,1 0-1,2-1 8,4 1 0,-21 16-27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230"/>
    </inkml:context>
    <inkml:brush xml:id="br0">
      <inkml:brushProperty name="width" value="0.08571" units="cm"/>
      <inkml:brushProperty name="height" value="0.08571" units="cm"/>
    </inkml:brush>
  </inkml:definitions>
  <inkml:trace contextRef="#ctx0" brushRef="#br0">665 141 8220,'7'-14'-175,"0"1"0,0 0 292,-7-8 0,0 1-408,0-1 1,-9 9 289,-4-2 0,-6 9 0,0-2 24,-2 6 1,-1 2-1,-3 4-9,-2 2 0,-2 9 0,3-1 0,-7 8 0,0 4 22,-1-3 0,1 8 0,-7 2 1,1 4-20,6 2 0,-5 7 0,7 0 0,-1 0 20,5 3 1,5-6 0,2 8 0,-1-2-11,2-6 0,7 5 0,5 1 0,5 0-24,2-2 1,0 2-1,0-5 1,0 1 0,0-1 0,9 0 0,5 1 0,3-1-72,4-7 1,-1 2 0,2-6-1,3 2-105,-6-13 53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674"/>
    </inkml:context>
    <inkml:brush xml:id="br0">
      <inkml:brushProperty name="width" value="0.09086" units="cm"/>
      <inkml:brushProperty name="height" value="0.09086" units="cm"/>
      <inkml:brushProperty name="color" value="#FF0000"/>
    </inkml:brush>
  </inkml:definitions>
  <inkml:trace contextRef="#ctx0" brushRef="#br0">0 6606 7569,'22'-15'0,"6"1"0,3 1 0,1 2 0,-2 1 0,-1 1 0,-23 7 0</inkml:trace>
  <inkml:trace contextRef="#ctx0" brushRef="#br0" timeOffset="11">20875 129 7569,'-5'-15'-95,"1"2"0,-1 3-513,5 0 0,0 9 480,0 1 0,5 1 0,1 9 128,2 1 0,2 1 0,4 3 0</inkml:trace>
  <inkml:trace contextRef="#ctx0" brushRef="#br0" timeOffset="28">25159 29 7419,'-10'0'-770,"2"-2"1031,3-3-129,0 4 0,5-7 0,-2 4-516,-3 0 354,4-1 13,-12 5 1,6 1 0,-3 3-24,-1 0 1,7 7 13,-5-7 1,5 7 0,-1-1 2,4 3 0,-3-4 1,-2 0-1,4 3 8,-1 1 1,-1 0 0,-1 2-1,2-1-3,1 0 0,2-3 1,0-2-1,0 2-21,0 2 1,0 1-1,2 0 32,2 1 0,0-3 0,4 0 0,0-5-4,0 0 0,0 4 0,2-2 0,1-3 7,-1 0 0,3 0 0,0 1 0,-2-1 9,-2 1 1,1-2-1,5-1 1,-1 1 30,1-2 1,-2-2 0,4-1 0,0 0-7,3 0 0,-2 0 0,-3 0 0,-1 0-12,0 0 0,1-1 0,-1-2 0,1-2 19,-1 1 1,-1-4 0,2 0-1,-2-1-10,-4 0 1,4 1 0,-5-4 0,1 4-1,1 2 1,-2-5-1,2 1 1,-4-1-4,1 2 0,-6-4 0,6 4 1,-2-4 5,-1-2 0,1 1 0,-5-1-15,0 1 1,0 0-1,0-1 1,-1 2-1,-5-3 0,4 4 0,-9 1 0,1 2-50,-3-2 1,-2 3 0,1-1 0,0 1-30,-1 0 1,-3 6 0,-3-4 0,0 5-24,0 1 0,-4 0 1,3 0-1,-2 0-171,0 0 1,0 7 257,-4 2 0,-1 4 0,0 1 0</inkml:trace>
  <inkml:trace contextRef="#ctx0" brushRef="#br0" timeOffset="37">10574 4427 7345,'-7'-8'-604,"-2"3"0,1 4 601,-2 1 0,1 0 54,-6 0 0,1 0 9,-1 0 0,1 0 1,0 0-65,-1 0 0,3 1 0,1 3 0,3 3-6,1 1 0,-3-4 0,2 6 0,-3 1 10,2 2 0,5 1 0,-6 0 0,-1 1 20,-2-2 1,-1 4 0,-1 0 0,1 4-4,-1 1 1,1 2 0,1 5 0,-2-3-5,1-1 0,1 1 0,1-2 1,3 3 1,-2 2 0,0 0 1,0 0-1,3 0-26,2-2 0,-5 7 0,7-1 0,0 1 17,3 2 0,0-6 1,-2 5-1,-2 2 2,2 2 1,1 6 0,2-7 0,0 3-8,0 2 1,0 4 0,2 2 0,1-3 0,2-2 0,6-6 1,-4 0-1,3 3 0,0 0 1,-2 0-1,3-1 1,-4-2 25,0 2 0,5 0 1,-5-1-1,3-2-11,-1-2 1,-1-3-1,4-6 1,-3-2 22,2 1 1,0-4 0,1-2 0,-3-3-40,3-2 1,-2 1-1,3-3 1,-2-1-81,1-1 0,9-2 0,-6 3 0,5-3 79,6-1 0,7-3 0,4-4 0</inkml:trace>
  <inkml:trace contextRef="#ctx0" brushRef="#br0" timeOffset="38">18984 4313 7183,'9'0'-351,"2"0"0,-2 0 1,5 0 408,1 0 0,-1 0 1,-1 0-27,2 0 0,-5 0 0,-1 0-36,2 0 0,1 2 0,-2 0-2,1 3 1,-2 5 0,5-4 8,1 2 1,-1 1 0,1 6 0,-2-1-15,-4 1 1,4-1 0,-4 0 0,3 1 8,3-1 1,-1 5 0,0 0 0,1-2 23,-1-1 0,2 1 0,2 0 0,1 3-8,-1-3 1,-1 4 0,0-1 0,3 2-6,-3 4 1,-1-1-1,-2 2 1,0-1-22,1 0 0,4 8 1,0-5-1,-1 1 6,-2 0 1,-2-1 0,2 0 0,1 1-31,3 4 0,-2-4 0,-3 3 0,-1-3 31,0-1 1,-1 5 0,-2-1-1,-3 1 7,-2 0 0,4-4 0,-4 4 0,1-4 0,-1-1 0,1 4 1,-4 1-1,2-4 23,-3-5 1,1 3 0,-3-5 0,0 2-9,0 0 1,0 0 0,-3-5 0,1-2-8,-3 3 1,-5-5-1,4 5 1,-2-2-14,-3 0 1,0 0-1,0-4 1,1-1-5,-1 1 0,-1-2 0,2 0 1,2-1-51,1-3 0,-4-6-285,1 2 342,-3-4 0,-1-14 0,1-3 0</inkml:trace>
  <inkml:trace contextRef="#ctx0" brushRef="#br0" timeOffset="39">10388 7322 7569,'-15'0'0,"1"0"0,-1 0-209,1 0 0,5-2-8,0-3 0,3 4 221,-3-4 0,-1 3-89,-5 2 0,1 0 0,1 2 68,-2 3 0,1-2 1,-1 4-1,0 1 9,-5 0 1,4-3-1,-3 5 1,3 1 11,2 2 1,-2 2 0,-1-2-1,-3 1 17,3 1 0,1 1 0,0 2 0,-2 3 5,0 1 1,-2-3 0,4 4 0,-1 2-8,-2-4 1,-2 10-1,4-6 1,-3 0-7,3 3 0,3-2 0,3-1 0,1-3-3,-1-1 0,3 3 0,0-6 0,2 2 3,2 1 1,3-4 0,1 5-1,0 1-1,0-1 0,0 2 0,0 4 0,0 1 16,0 0 0,1 0 0,4 0 1,4-2-7,4 2 0,2 5 0,1-1 0,1 0-16,2-3 1,6 3 0,0 1-1,1-1-30,3 2 1,1-5 0,2 3 0,3-3-21,2-1 0,1-2 0,8-1 44,6-2 0,2-7 0,9 4 0</inkml:trace>
  <inkml:trace contextRef="#ctx0" brushRef="#br0" timeOffset="40">18153 6877 7569,'14'0'-165,"1"0"0,-6-4 0,1-1 0,1 1 0,3 3 0,3 1 143,3 0 1,-1-2 0,-3 0-1,1-3-18,3 2 0,-2 0 1,-3 3-1,-1 0 26,1 0 1,4 7 0,0 2-1,-1 4 8,-2 2 1,2-1 0,2 2 0,-2 2 26,3 0 0,-5 3 1,5-3-1,0 2 0,2 3 0,0 0 0,-1 5 1,0-3 33,1 0 1,-1-2 0,3 6 0,0 1-11,0 3 0,-3-3 1,2 4-1,2-2-47,0 1 0,1-1 0,-1 6 1,-4 0-36,-1-1 1,-2 9 0,-4-3 0,-1 2 18,-1 0 0,-2-1 0,-3 2 0,0 1 13,-1 0 0,-4 2 1,2-1-1,-3-2 24,-2-1 1,5 1 0,0-1 0,-2-4 20,-2 0 1,-2-4 0,-4 0 0,-3-2-15,0-4 1,-4 5-1,2-3 1,-4-2-15,1 0 0,-1-7 0,-2-2 0,-2-1-16,-1-4 0,0-1 1,3-3-1,-1-2-1,-3-1 1,-5-6 0,3 4-1,-3-1-49,2-3 0,0-3 0,-2-1 0,3 0-39,1 0 0,-3 0 0,3 0 0,0 0 18,1 0 1,-5-1 0,2-3 0,1 0 74,2 0 0,-2 2 0,0 2 0,-6 0 0</inkml:trace>
  <inkml:trace contextRef="#ctx0" brushRef="#br0" timeOffset="42">11648 5559 7569,'9'0'-406,"2"0"-147,-9 0 1,10-1 633,-8-4-27,1-3-40,-5 0-231,0 1 217,0 7 0,7-6 0,1-2 0</inkml:trace>
  <inkml:trace contextRef="#ctx0" brushRef="#br0" timeOffset="43">17536 5373 5954,'-6'0'2,"-1"0"-7,7 0-1,0 0 4,7 0 0,-6 1 1,4 3 31,2 0 50,-5 1-45,4-5 1,-6 2-68,0 3-221,0-4 253,0 6 0,0-7 0,0 0 0</inkml:trace>
  <inkml:trace contextRef="#ctx0" brushRef="#br0" timeOffset="44">14499 5760 6193,'-1'8'165,"-3"-3"-115,1-4 0,-5-1 3,4 0-64,2 0 1,-6 0 9,4 0-12,1 0 52,-2 0 0,3 0 38,-3 0-39,4 0-52,-5 0-177,6 0-403,0 0 594,0 7 0,0-6 0,0 6 0</inkml:trace>
  <inkml:trace contextRef="#ctx0" brushRef="#br0" timeOffset="47">6964 13353 7569,'6'-12'0,"3"0"0,3 3 0,9-7 0,2-6 0</inkml:trace>
  <inkml:trace contextRef="#ctx0" brushRef="#br0" timeOffset="49">11577 5745 7363,'-14'0'-657,"-1"0"0,5 0 622,1 0 1,5 0 263,-7 0-181,9 0 0,-6 0 7,3 0 0,3 2-62,-3 3 4,4-4-3,1 6 1,0-6-41,0 4 19,0-3 1,1 4 0,4-6-101,4 0 0,4 0 127,2 0 0,-1 0 0,1 0 0</inkml:trace>
  <inkml:trace contextRef="#ctx0" brushRef="#br0" timeOffset="50">14671 5445 7366,'0'8'-1345,"0"-2"1369,0-6-95,0 0 0,6 0 1,2 0-1</inkml:trace>
  <inkml:trace contextRef="#ctx0" brushRef="#br0" timeOffset="51">17250 5315 6071,'2'8'-57,"3"-3"0,-4-3 1,6-2-1</inkml:trace>
  <inkml:trace contextRef="#ctx0" brushRef="#br0" timeOffset="54">24901 14929 7399,'0'8'-487,"2"0"1,1-3 376,2 4 0,1-2 77,-1-2 1,-3-2-1,4 1 19,1 0 0,-6 2 91,4-1 0,-2-3 50,2 3 1,-4-2-90,4 2 0,3-4 1,2 4-30,3-3 0,1-2 0,-1 0 0,2 0-25,-1 0 0,6-2 0,1-3 0,1-4-19,3-4 1,2-7 0,2 0-1,-1-2 1,1-4 1,5 0-1,0-3 1,1-1 2,1-4 0,3 4 0,-2-6 0,1 2 10,0-4 1,4-3-1,4 2 1,-2 1 24,-31 26-3</inkml:trace>
  <inkml:trace contextRef="#ctx0" brushRef="#br0" timeOffset="32">25059 277 7050,'-4'-7'13,"-8"-5"7,8 7-14</inkml:trace>
  <inkml:trace contextRef="#ctx0" brushRef="#br0" timeOffset="35">1212 6533 7027,'-38'-12'14,"-8"2"1,-3 5 1,18 4-7</inkml:trace>
  <inkml:trace contextRef="#ctx0" brushRef="#br0" timeOffset="53">23633 9728 6561,'8'0'1,"8"0"-2,2 0 0,0-1 1,5-3-1,-1-7-4,0-2 0,2 0 0,5-1 6,-1-1 0,-11 4-1</inkml:trace>
  <inkml:trace contextRef="#ctx0" brushRef="#br0">1048 6505 6713,'9'2'-7,"26"5"9,1-3 1,2 2 0,-4 1 0,-22-5-9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567"/>
    </inkml:context>
    <inkml:brush xml:id="br0">
      <inkml:brushProperty name="width" value="0.08571" units="cm"/>
      <inkml:brushProperty name="height" value="0.08571" units="cm"/>
      <inkml:brushProperty name="color" value="#AB008B"/>
    </inkml:brush>
  </inkml:definitions>
  <inkml:trace contextRef="#ctx0" brushRef="#br0">21 71 8027,'-12'-10'-169,"5"-4"0,5-3 0,4-1 0,3 6 0,4 12 275,3 12 1,-8 6-1,2 4-109,-4 5 1,-2-4-2,0 3 1,7 3-1,0 0 1,-2 3 30,-3 4 0,-2-4 0,0-1 0,0 0 6,0 0 1,0-5 0,0 2 0,0-1-15,0 0 0,0 0 1,0-7-1,0 1-9,0-2 1,0 2 0,0-1-28,0 1 0,0-9-34,0 2 1,0-7 59,0 6 1,3-8 0,3 2 28,7-5 1,-1-2-1,2 0 1,1 0-5,3 0 0,2-7 1,3 0-1,1 2-15,3 3 1,-1 0-1,-5-2 1,-1-3-23,0 3 0,0 1 0,1 3 0,-2 0-9,2 0 1,-1 0-1,1 0 1,-2 0-47,2 0 1,-8 0 0,0 0-164,3 0 0,2 0-251,2 0 1,0 0 294,0 0 0,1 0 177,-2 0 0,2-9 0,-1-1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800"/>
    </inkml:context>
    <inkml:brush xml:id="br0">
      <inkml:brushProperty name="width" value="0.08571" units="cm"/>
      <inkml:brushProperty name="height" value="0.08571" units="cm"/>
      <inkml:brushProperty name="color" value="#AB008B"/>
    </inkml:brush>
  </inkml:definitions>
  <inkml:trace contextRef="#ctx0" brushRef="#br0">1 1 8355,'10'0'-819,"9"0"727,-5 0 0,1 9 0,-1 4 1,-4 3-86,-2-3 0,-6 5 33,5-4 1,-5 4 0,0 0 0,3-3-40,2-1 0,-1-7 183,-6 6 0,0-8 0,0 4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959"/>
    </inkml:context>
    <inkml:brush xml:id="br0">
      <inkml:brushProperty name="width" value="0.08571" units="cm"/>
      <inkml:brushProperty name="height" value="0.08571" units="cm"/>
      <inkml:brushProperty name="color" value="#AB008B"/>
    </inkml:brush>
  </inkml:definitions>
  <inkml:trace contextRef="#ctx0" brushRef="#br0">0 82 8355,'0'-21'0,"0"1"-311,0 0-598,0 9 1,2 2 908,5 9 0,-5 9 0,7 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1.772"/>
    </inkml:context>
    <inkml:brush xml:id="br0">
      <inkml:brushProperty name="width" value="0.08571" units="cm"/>
      <inkml:brushProperty name="height" value="0.08571" units="cm"/>
      <inkml:brushProperty name="color" value="#AB008B"/>
    </inkml:brush>
  </inkml:definitions>
  <inkml:trace contextRef="#ctx0" brushRef="#br0">0 121 8355,'14'-7'-833,"-1"2"584,-9-2 1,12 4 217,-9-3 0,8 3 0,-1-6 118,4 1 0,2 6 0,0-5 0,1 4-51,-2 3 1,2 0 0,-1 0-1,1 0-23,-2 0 1,2 0 0,-1 0-1,1 0-42,-2 0 0,3 0 0,4 3-14,0 4 0,1 1 0,-7 8 0,0-2-13,1 1 0,-8-4 0,-2 3 16,-2 1 0,-2-3 0,-7 0 31,0 5 0,0-6 14,0 2 0,-2-8 1,-5 2-3,-7-5 1,-3-2-11,-4 0 1,1 0 0,2-2-1,3-3 5,1-2 0,7-8 0,-3 1 19,1-3 1,2-4 0,7 1 42,0-1 1,2 2-1,3-2-57,1 1 0,9 6 1,-1 4-1,4 1-111,2 4 0,0 1 0,3-1 1,1-2-588,3 2 695,1 3 0,1 2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431"/>
    </inkml:context>
    <inkml:brush xml:id="br0">
      <inkml:brushProperty name="width" value="0.17143" units="cm"/>
      <inkml:brushProperty name="height" value="0.17143" units="cm"/>
      <inkml:brushProperty name="color" value="#E71224"/>
    </inkml:brush>
  </inkml:definitions>
  <inkml:trace contextRef="#ctx0" brushRef="#br0">0 1 7466,'0'20'-91,"2"-9"0,3-2 0,2 0 96,-2 4 0,-4-1 0,-1 1 0,2 3-19,5 2 1,-5 2 0,5 2-22,-4 6 1,-3 1 0,0 5 0,0-8 1,0-2 1,0-5 0,0 2-152,0-1 0,0 0 113,0 0 71,0-8 0,0-4 0,0-8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1.683"/>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2458 8035 6074,'-14'-8'-111,"3"-6"104,2-5 0,3 0 0,6-1 0,0-3 9,0-4 1,0 4 0,0-3-1,0 4 4,0 1 1,0-6 0,0 1-1,0-2-6,0-1 0,0 5 1,0-7-1,0 0 20,0-2 1,0 0-1,0-8 1,2 1-24,4-1 0,-4-7 0,8-6 0,-4-4-1,1-3 0,1-6 1,-3-3-1,2 1 1,-2 0 0,-3-5 1,-2 6-1,0 1 5,0-3 0,0 6 0,0-8 0,0 0 16,0 0 1,-2-2-1,-3-6 1,-2 1-3,2 5 1,-3-11 0,1 4 0,3-2-7,2 0 1,-1 1 0,-1-4 0,-3-2-15,3 4 0,0-6 0,-1 2 0,-4 3-3,-3 3 1,8-6-1,-5 0 1,3 4 2,-1 0 1,-3 6 0,6 2 0,-2 4 2,1 3 0,3-8 0,2 6 0,0-3 1,0-1 0,0 8 0,0-7 0,0-2 0,0-3 0,0 5 0,0 2 0,2 3 0,5 4 0,-6-4 0,6 1 0,-2 3 0,2 3 0,-5 1 0,5 1 0,-5 0 0,-2-2 0,0 2 0,0-1 0,0 1 0,0 0 0,0-1 0,0 1 0,0 1-4,0 5 0,0-4 0,0 4 1,3-4 2,3-3 1,-4 1 0,5-3-1,-5-2 1,-2-2 0,0 0 0,0 6 0,0 1 0,0-1 0,-7 3 0,0 4 0,4 7 0,0 5 1,3-6-1,-2 1 1,-2 2-1,-3 3 0,-3-1 1,6 1-1,-2-1 3,1 5 0,1-3 0,-1-1 0,-2 4 3,3-1 0,-6 1 0,5-2 0,0-1 2,3 1 0,2 1 0,0-2 0,0 1-3,0-1 0,0 3 0,0 5 0,0 3-10,0 1 0,0 14 1,0-6 1,0 4 1,2 5-3,5-2 11,-5 10-3,6-4 1,-8 5-4,0-4 1,0-4-1,0-9 0,0 6-87,0 0 24,0 11 0,0-4 0,3 12 1,1 3 62,3 3 0,0 11 0,-7 11 0</inkml:trace>
  <inkml:trace contextRef="#ctx0" brushRef="#br0" timeOffset="42962">4052 1660 6594,'9'-12'-588,"-5"1"589,9 4 63,-8 6 21,4-8-49,-9 9 0,0 2-14,0 5 0,0-4 1,0 11-22,0 2 0,0-5 1,0 3 0,0 2 1,-7 1 0,0 4-1,4-1 9,0-1 1,3 2 0,0-1 11,0 0 0,0 0 0,0 1 0,0-2 1,0 2 0,0-1-1,0 1 14,0-2 0,0 2 1,0-1-7,0 1 0,0-2 1,0 1-7,0 1 0,0-2-1,0 2-86,0-9 0,0-2-55,0-3 1,-2-5-110,-5 5 0,5-2 226,-5 2 0,-5-6 0,2 8 0</inkml:trace>
  <inkml:trace contextRef="#ctx0" brushRef="#br0" timeOffset="50773">4032 5231 6527,'0'-12'-429,"0"3"508,0 9-71,0 0-8,0 9 0,0-4 0,0 9 0,0 1-9,0 3 0,2 2 0,3 1 0,1-2 5,-2 2 1,1-1 0,-1 1 0,3-2 24,-2 1 0,3 1 0,-1-2 0,0 2-10,2-1 1,-6 1 0,6-4 0,-3-1 24,0-2 1,4-4 0,-6 7-32,3-5 0,1 2-14,-1 7 1,-4-1-58,4 0 0,-5-7 0,-4 1-2,-5 1 68,4-6 0,-23 18 0,4-4 0</inkml:trace>
  <inkml:trace contextRef="#ctx0" brushRef="#br1" timeOffset="78462">1167 7429 7412,'-12'0'-807,"1"0"0,7-1 807,-3-6 0,0 5 0,7-7 0</inkml:trace>
  <inkml:trace contextRef="#ctx0" brushRef="#br1" timeOffset="78538">1126 7410 7569,'-11'-9'-433,"1"4"-49,10-8 0,-2 9 299,-4-3 1,4 2 182,-5-2 0,-4-3 0,-1-11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190"/>
    </inkml:context>
    <inkml:brush xml:id="br0">
      <inkml:brushProperty name="width" value="0.08571" units="cm"/>
      <inkml:brushProperty name="height" value="0.08571" units="cm"/>
      <inkml:brushProperty name="color" value="#AB008B"/>
    </inkml:brush>
  </inkml:definitions>
  <inkml:trace contextRef="#ctx0" brushRef="#br0">0 81 6526,'9'11'51,"3"-2"-14,7-9 0,2 0 0,-1 0 0,1 0 0,-2 0-24,2 0 0,-1 2 0,0 2 1,0 3-14,1-2 1,-9-3-1,2-2 1,1 0-1,4 0 0,-2-2 0,-1-3 1,-2-2-13,1 3 0,-3-4 0,1 1 1,0 0 8,-1-2 1,4 4-9,-10-8 1,7 6 68,-6-6 1,-2 6 0,-12-4 5,-7 2 1,-3 2 0,-4 7-46,1 0 1,0 2 0,0 3-1,-3 2 1,-1-1 6,-3 3 1,1-4 0,3 6-1,-2 1-16,-2-2 1,0-3 0,10 7 0,1 1-30,2 3 0,10-5 1,-3 1-1,5 2-63,2 1 1,2-3-1,5-1 1,6 1-56,6-3 0,9 5 1,6-10-1,4 1-41,2 3 1,1-8-1,-1 5 178,0-5 0,9 6 0,3 4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3.651"/>
    </inkml:context>
    <inkml:brush xml:id="br0">
      <inkml:brushProperty name="width" value="0.08571" units="cm"/>
      <inkml:brushProperty name="height" value="0.08571" units="cm"/>
      <inkml:brushProperty name="color" value="#AB008B"/>
    </inkml:brush>
  </inkml:definitions>
  <inkml:trace contextRef="#ctx0" brushRef="#br0">40 121 8355,'12'9'-566,"6"-7"0,-14 8 0,9-10 473,4 0 1,-7 0 0,4-3 81,2-4 1,-1 3-1,1-7 1,-5 0 123,-3-1 1,6 0 128,-7-10 0,0 2-188,-7 0 0,-2 8 0,-5 6 0,-7 4 31,-3 2 1,-4 0 0,1 0 0,0 0-22,0 0 0,0 2 0,0 4-115,-1 8 1,9 4 0,0 2-11,3 2 1,2-3-1,7 1 1,0 1-220,0-2 1,2 2-104,5-1 0,12-1 383,7-7 0,10-2 0,-5-10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884"/>
    </inkml:context>
    <inkml:brush xml:id="br0">
      <inkml:brushProperty name="width" value="0.08571" units="cm"/>
      <inkml:brushProperty name="height" value="0.08571" units="cm"/>
      <inkml:brushProperty name="color" value="#AB008B"/>
    </inkml:brush>
  </inkml:definitions>
  <inkml:trace contextRef="#ctx0" brushRef="#br0">1 1 7638,'0'13'-1059,"0"1"1081,0 2 1,7 1-1,-1 4-2,-2-2 1,-1-4-1,-1-4 1,2 0-125,3 1 0,0 0-361,-7 9 465,0-9 0,8-4 0,4-8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046"/>
    </inkml:context>
    <inkml:brush xml:id="br0">
      <inkml:brushProperty name="width" value="0.08571" units="cm"/>
      <inkml:brushProperty name="height" value="0.08571" units="cm"/>
      <inkml:brushProperty name="color" value="#AB008B"/>
    </inkml:brush>
  </inkml:definitions>
  <inkml:trace contextRef="#ctx0" brushRef="#br0">61 58 8355,'-9'-20'-811,"-2"0"1,-3 9 591,1 4 1,8 7 218,-1 7 0,4 12 0,2 13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497"/>
    </inkml:context>
    <inkml:brush xml:id="br0">
      <inkml:brushProperty name="width" value="0.08571" units="cm"/>
      <inkml:brushProperty name="height" value="0.08571" units="cm"/>
      <inkml:brushProperty name="color" value="#AB008B"/>
    </inkml:brush>
  </inkml:definitions>
  <inkml:trace contextRef="#ctx0" brushRef="#br0">242 82 8160,'-19'-12'-364,"-2"5"1,1 5 0,0 2 0,0 0 394,-1 0 1,2 0-1,-2 0 19,1 0 1,2 9 0,3 3 0,3 0-45,3 2 1,3 0-1,6 6 30,0 1 0,0-2 1,1 1-68,6 0 0,5-6 0,10-3 1,3-2 5,2-4 0,6-1 0,-4 1 0,1 2 0,-1-4 1,7-1 0,-3-2-1,3-2 35,-3-4 1,3 2 0,-9-10 0,-2 0 44,-3 4 1,-1-9-1,-4 7 1,0-7-13,-5 0 1,-7-2 0,2 1 0,-5-1 25,-2 2 1,-11 0 0,-7 4 0,-7 4-77,1 2 0,-8-5 0,1 8 0,-2 1-7,-1 3 0,6 2 0,-3 0 0,2 0-162,5 0 1,1 7 0,6 1 0,3 4-280,7 4 455,-5-8 0,11 10 0,-8-6 0</inkml:trace>
  <inkml:trace contextRef="#ctx0" brushRef="#br0" timeOffset="608">646 82 7725,'9'-12'-1314,"-5"3"1335,10 9 0,-8 0 1,6 2-8,-3 5 1,5-2 0,-6 6 0,1 0 55,0 0 0,1-4 0,-6 6-29,2 3 0,8-4 0,-7 0 28,-3 4 1,-1-4-22,-3 1-110,0 0-1,0-1 1,0-6 55,0-12 1,0 1 0,0-8 6,0-2 1,2-4 0,1 0 15,4-2 0,7 7 0,-7 1-41,-2-3 0,5-1-24,4-4 1,3 4-1,4 1 21,-1 2 1,-6 10 0,0-3 0,1 5 20,3 2 1,2 0 0,1 0 0,-2 0 9,2 0 1,-1 0-1,0 0 1,0 0 63,1 0 0,-2 0 1,1 0-1,1 0 27,-1 0 1,0 7 0,0-1-9,1-2 0,-2 8 17,2 2 1,-1 3 0,-2 4-41,-5-2 1,-1-5-1,-8-1 1,3 3-20,-2 3 1,-3-7-1,-1 2-4,6 1 1,-5 3 20,5 2 0,-4 1-60,-3-2 1,-3-7 0,-1-3-144,-3 0 1,-1-7-1,1 5-286,-7-5 0,2-2 428,0 0 0,-2 0 0,-6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126"/>
    </inkml:context>
    <inkml:brush xml:id="br0">
      <inkml:brushProperty name="width" value="0.08571" units="cm"/>
      <inkml:brushProperty name="height" value="0.08571" units="cm"/>
      <inkml:brushProperty name="color" value="#AB008B"/>
    </inkml:brush>
  </inkml:definitions>
  <inkml:trace contextRef="#ctx0" brushRef="#br0">321 182 8355,'0'-19'-964,"0"-2"0,0 1 900,0-1 0,0 2 119,0-2 1,-2 11 0,-5 3 28,-6 4 1,-5 3 0,-2 0-2,-1 0 0,2 0 0,-4 0 0,1 3-76,1 4 1,-10-3 0,11 7 0,-1 0-5,6 1 0,-3-2 0,6 6 6,2-2 0,-6-8 1,9 8-37,2 2 0,5-6 0,7 2 15,7-3 1,3-2 0,4-7-1,-1 0 6,0 0 0,7 0 0,0 0 0,0 2 10,2 4 0,-7-4 0,8 5 0,-3-4 24,-1-3 0,1 0 0,-6 2 1,-2 3 34,2 2 0,-8 1 0,1-4-47,2 3 0,-6 7 1,2-5-9,-3 2 0,-2-4 1,-7 7 6,0 1 0,-9-4 1,-5 1-1,-3-3-8,-4-6 0,1 7 0,-1-4 0,-1 1 4,-4 3 1,3-9 0,-6 6 0,2-5-41,0-2 0,0 0 1,7 0-1,-1 0-177,2 0 0,-2 0 1,1 0-409,0 0 614,9 0 0,11-9 0,11-2 0</inkml:trace>
  <inkml:trace contextRef="#ctx0" brushRef="#br0" timeOffset="491">905 82 8355,'12'-14'0,"-5"1"-1034,-5-3 919,-2-2 0,-9 7 0,-5 4 174,-4 5 0,5 2 1,0 0-79,-3 0 1,-2 2 0,-2 5 14,0 6 1,1-2 0,4 1 0,4-2-10,2 2 0,-1 2-12,3 5 0,6 2 0,-3-3 9,8-5 0,0 4 0,10-12 11,2 0 0,-6 4 0,4-2 0,2-2 0,2-3 0,2 4 0,0 3 8,0 3 0,0-8 0,-2 6 0,-2-5-2,-2 2 1,-7 7-1,5-5 1,5 2 0,-8-4-1,-3 7 0,-4-2 9,-2 9 1,-7-7 0,-1-4 0,-4-1 15,-4-4 0,6 4 0,-4-3 0,-2-1 2,-2-3 1,-8 5 0,-2 0 0,4-2-20,2-3 0,1-2 1,1 0-112,0 0 0,0 0 55,-1 0-664,11 0 711,1-9 0,9-3 0,0-8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800"/>
    </inkml:context>
    <inkml:brush xml:id="br0">
      <inkml:brushProperty name="width" value="0.08571" units="cm"/>
      <inkml:brushProperty name="height" value="0.08571" units="cm"/>
      <inkml:brushProperty name="color" value="#AB008B"/>
    </inkml:brush>
  </inkml:definitions>
  <inkml:trace contextRef="#ctx0" brushRef="#br0">464 162 8355,'7'-21'-242,"0"1"-14,-2 0 0,-4 7 0,-2 1 0,-6 3 1,-7 4 306,-3 4 1,-4 1-1,1 0 1,-3 0 52,-3 0 1,3 0 0,-6 0 0,2 0-120,1 0 1,-8 6 0,4 3 0,1 3 39,0 3 1,3-4 0,5 3 0,1 1-30,-1 4 1,11-5 0,1-2-1,2 5-32,0 0 0,0 4 1,7-2-18,0 2 0,9-10 0,5-2-17,3 0 1,11-7-1,-1 5 1,-3-4 1,-1-3 0,4 0 1,-1 0-1,1 0 39,3 0 1,-6-10 0,7-1 0,-2-3-10,-3 1 1,-4-1 0,-2-5 0,0-2 81,1 1 1,-9 6 0,0 2-1,-3-5 88,-4-1 0,3 5 1,-1-1 18,-3-1 0,-1 4-153,-3-3-52,-9 9 1,6-2 18,-4 14 1,5-2 0,2 9 0,0 1 12,0 3 0,0 2 1,2 3-1,3 1 20,2 3 0,0 3 0,-5-6 0,3 5 5,2 2 1,1-3 0,-4 6 0,3-1 0,-2-2 0,4 6 0,-3-5 1,-1 1 4,-3 1 0,5-7 0,0 5 0,-3-4 28,-1-3 1,-3 5 0,-3-4 0,-1-1-20,-3-2 0,-7-4 0,6 2 0,-1-1-7,-1 1 0,-5-9 1,4 2-1,-3 0 7,1-3 0,-1-2 1,-5-7-127,-2 5 1,-8-7-1,0 0-48,4-12 0,-2-4 0,16 1 0,-2 1-57,-1-1 0,9-10 213,-1-2 0,-5-8 0,0 3 0</inkml:trace>
  <inkml:trace contextRef="#ctx0" brushRef="#br0" timeOffset="467">847 101 7779,'0'-20'-1152,"2"8"1137,5 5 1,3-1 0,11 1 67,-1 3 0,-6 1 0,-2 3 142,5 0 0,1 0-104,2 0 1,1 0 0,-4 3 0,-1 1-91,-3 3 1,1 8-88,5-1 1,0 4-1,-5 2 24,-9 0 0,5-6 75,-3 0 1,0-7 0,-7 5 13,0 5 0,-7-7 0,-3 1 21,-1-1 0,-2-3-25,-8-7 0,9 0-29,-2 0 1,9-10 0,-2-3-22,5-5 0,2 4 1,2 2-1,5-5-9,7-1 1,-2-2 0,0 0 0,4 0-75,2 0 1,3-1 0,-2 4-434,2 3 543,-1 5 0,0 9 0,0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9.467"/>
    </inkml:context>
    <inkml:brush xml:id="br0">
      <inkml:brushProperty name="width" value="0.08571" units="cm"/>
      <inkml:brushProperty name="height" value="0.08571" units="cm"/>
      <inkml:brushProperty name="color" value="#AB008B"/>
    </inkml:brush>
  </inkml:definitions>
  <inkml:trace contextRef="#ctx0" brushRef="#br0">0 40 8355,'14'-2'-707,"0"-4"0,-7 4 625,5-5 0,-7 7 128,2 7 1,2-2 92,-3 7-144,10 2 0,-11 0 1,6-1 17,-3 3 1,6 1-1,-5 4-15,3-1 0,-6-6-26,8-2 0,-10 2 0,5 5-14,0-6 66,-7 5-57,7-16 1,-7 13 17,5-8 114,-4 0-79,6-7 1,-9-9 0,0-4-2,0-5-41,8-2 1,-3-1 32,8 2 0,-6-2-15,6 1 1,-6 2 65,7 5 1,-1-3-17,7 9 0,0-6 1,1 6-29,-2 3 0,5-1 1,0 0-1,2-2 29,0 3 1,-4 1 0,0 3 0,3 0-17,2 0 0,-1 0 0,-5 0 0,-1 0 60,0 0-102,0 10 1,1-8 1,-1 5 1,-2 5-41,-5 0 0,3 0 0,-9 2-44,-3 1 1,-1 3 0,-3 2-36,0 1-57,-10-2 0,6 2 0,-8-1-43,3 1 0,-6-9 228,1 2 0,-3-1 0,-4 8 0</inkml:trace>
  <inkml:trace contextRef="#ctx0" brushRef="#br0" timeOffset="449">1029 243 8355,'21'0'-824,"-1"0"0,0 0 593,0 0 1,0 0 247,0 0 1,0-3 0,1-1-1,-2-3 3,2 3 0,-8 0 0,1-1 43,2-2 1,1-9-39,4 3 1,-8 2 0,-2-3 45,-1-1 0,-3 3-13,-7-2 1,-3 11 10,-4-4 1,3 5 0,-10 2 0,-1 0-30,-4 0 0,0 2 1,-2 3-1,1 3-11,-1 3 1,9-4 0,-2 7 0,-2-1 16,-2-2-10,7 7 1,-6-7-15,3 10 0,4-1 0,3 1-76,6-2 1,2 1-1,6-2-5,7-4 1,6 1 0,5-8 0,4 0-110,2 2 90,-6-6 0,13 5-131,-4-8 0,5 0-12,0 0 1,8 0 102,1 0 0,-1-2 118,-7-4 0,9 3 0,3-24 0,8 5 0</inkml:trace>
  <inkml:trace contextRef="#ctx0" brushRef="#br0" timeOffset="921">2180 162 8355,'0'-20'-346,"0"9"0,0-1 0,-3 7 305,-4 0 0,3-2 0,-10 7 58,-1 0 1,-4 0-1,0 0 1,-2 0 92,1 0-103,-1 9 1,2-6 1,-2 11 0,1-7 24,0 7 0,0-3 0,0 2-35,9 5 1,-8-7 37,7 10 0,2-1 0,3 1 76,5-2-108,2 1 0,2-6 1,5-3-1,7-1 1,4-7-69,2-1 0,0-2 1,2 0-1,3 0-10,2 0 0,-1-5 0,-2-5 0,0-1-13,2-5 62,2-2 1,-1 4-21,-1 2 156,2-2-132,-18 2 0,7-5-21,-11 3 314,9 5-286,-12-9 6,6 16 226,-9-7 1,-2 7-147,-5-5 0,-5 4-52,-7-2 1,7 10-183,5 9 65,-3-5 0,7 9 0,-4-4 36,5 4 0,9-5 0,2-2-1,2-1 1,-4 2 0,7-5-1,1-2 1,3-3-10,2-2 1,0 0 0,0 0-1,1 0-201,-2 0 1,2 0 271,-1 0 0,9-9 0,3-1 0</inkml:trace>
  <inkml:trace contextRef="#ctx0" brushRef="#br0" timeOffset="1343">2623 81 6222,'0'-10'288,"0"0"1,9 10-160,4 0 1,5 0-1,2 0-92,1 0 0,-8 0 0,0 0 0,4 3 3,0 4 0,4-5 0,-2 6-53,1 1 0,-6-4 1,0 9-23,1 1 0,-4-4 0,1 3-21,-4 1 0,1 1 1,-4-1-7,2-1 0,0 0 103,-7 6 1,-3-9 207,-4-4 47,-4-4-210,-9-3 0,9-3-39,4-4 0,4-4 0,6-9 29,4-1 0,-3 2 1,10-2-49,1 1 0,4-1 0,-2 2 0,-1 0-67,-2 7 0,-4-7 1,7 7-1,-5 2-135,4 3 1,-4 2 0,1 1 173,3-3 0,1 0 0,4 7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7.527"/>
    </inkml:context>
    <inkml:brush xml:id="br0">
      <inkml:brushProperty name="width" value="0.08571" units="cm"/>
      <inkml:brushProperty name="height" value="0.08571" units="cm"/>
    </inkml:brush>
  </inkml:definitions>
  <inkml:trace contextRef="#ctx0" brushRef="#br0">1 9 7418,'0'-9'-438,"0"9"495,0 12 0,2 6 0,3 2 0,2 0 0,-1 0 4,3 0 0,-7 3 0,7-1 1,-2 1-120,0-6 1,8-1-1,-1 4-23,3 1 1,4-11-1,-1-1 1,1-2 67,-2 0 1,4 0 0,2-7-1,4 0 2,2 0 1,-4-2 0,7-5-1,-1-5 27,-1 1 1,6-7 0,-5 7 0,3-2 1,-2-1 1,1 1 0,-5-7 0,-1-1-18,0 1 0,-2 7 1,-6 0-1,-2-3 86,2-2 1,-8 5 265,0-1-52,-8 1-235,4 1 1,-11 3 0,-3 12-114,-2 3 1,1-1-1,3 8 1,-1 3 37,-3 2 1,1-5 0,6 1 0,0 1-43,0 3 0,0 9 0,2 1 0,2-4 44,3-2 0,2 6 0,-5 0 0,6 1 8,0 0 0,-3 5 0,7-4 0,-1-1-9,-2-1 1,5 8-1,-6-2 1,-2 2-15,1-3 0,-2 3 0,-7-6 0,0 1 14,0 5 0,0-7 1,0 0-1,-2-2 13,-5 0 1,2-1-1,-8-7 1,-3-4 8,-2-1 0,-4 0 0,-3 3 0,-3-1 4,-5-3 1,0-6-1,-8 4 1,1-2 50,-1-5 1,3 5-1,3-2 1,1-2-3,-2-3 1,7-4 0,3-3 0,5-4-27,8-2 1,4 5 0,9-8-41,0-3 0,0 7 1,2-4-1,5 2-39,6 0 1,5-4 0,4 7-1,4 1-26,0-2 1,8-4 0,-8 6 0,2-1 12,1 0 0,-7 2 0,5 7 0,-4 0-174,-4 0 0,2-2 1,-1-3-1,1-1 225,-2 2 0,2 1 0,-1 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072"/>
    </inkml:context>
    <inkml:brush xml:id="br0">
      <inkml:brushProperty name="width" value="0.08571" units="cm"/>
      <inkml:brushProperty name="height" value="0.08571" units="cm"/>
    </inkml:brush>
  </inkml:definitions>
  <inkml:trace contextRef="#ctx0" brushRef="#br0">1 1 8125,'13'0'-601,"1"0"1,2 0 686,1 0 1,4 0 0,-1 0-14,-1 0 0,2 0 1,-1 0-1,0 0-40,0 0 1,8 0 0,-2 0 0,1 0-30,2 0 1,-6 0-1,4 0 1,-4 0-203,-4 0 0,1 7 0,1 0-718,-1-4 916,0 9 0,0-1 0,1 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8:56.162"/>
    </inkml:context>
    <inkml:brush xml:id="br0">
      <inkml:brushProperty name="width" value="0.08571" units="cm"/>
      <inkml:brushProperty name="height" value="0.08571" units="cm"/>
      <inkml:brushProperty name="color" value="#E71224"/>
    </inkml:brush>
  </inkml:definitions>
  <inkml:trace contextRef="#ctx0" brushRef="#br0">20 1 7569,'-11'2'-1022,"2"4"1022,9-14 0,0 16 0,0 4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294"/>
    </inkml:context>
    <inkml:brush xml:id="br0">
      <inkml:brushProperty name="width" value="0.08571" units="cm"/>
      <inkml:brushProperty name="height" value="0.08571" units="cm"/>
    </inkml:brush>
  </inkml:definitions>
  <inkml:trace contextRef="#ctx0" brushRef="#br0">0 0 7056,'21'0'-496,"-2"0"786,2 0 1,-1 0 0,1 0-231,-2 0 0,2 0 0,-1 0 1,2 0-73,6 0 0,-6 0 1,6 0-1,0 0 12,-1 0 0,9 0 0,-5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3.632"/>
    </inkml:context>
    <inkml:brush xml:id="br0">
      <inkml:brushProperty name="width" value="0.08571" units="cm"/>
      <inkml:brushProperty name="height" value="0.08571" units="cm"/>
    </inkml:brush>
  </inkml:definitions>
  <inkml:trace contextRef="#ctx0" brushRef="#br0">21 252 8355,'-12'-21'-566,"3"7"1,9 1-1,2 0 562,5 1 1,-2 2-1,9 5 1,1-2 10,3 2 0,9 3 1,-1 2-1,0 0 26,-4 0 1,-3 0 0,2 0-28,-1 0 0,1 0 0,-4 2 0,-1 5 9,-2 7 1,-8-3-1,5 3-21,-2 2 1,1 1-1,-6 4-14,2-2 1,1 1 0,-7 1-5,0-1 0,-2 0 0,-5 0 4,-6 1 0,2-11 0,-3-3 0,1-2-4,1 2 0,-5-5 9,3 5 0,-2-7-4,3-7 0,4 2 0,9-9 10,0-1 1,0 4 0,0-3 0,2 1 0,3-1-11,2 2 0,8-2 0,-1-5 0,1 4 8,-1 2 0,4 0 0,-5-8 0,5 1-39,2 0 43,-8 8 0,3-5 0,-6 5 1,0-1-1,3 0 21,-2-4-32,-5 0 115,4-4 1,-7 9-53,5-2 0,-5 7 35,5-6-39,-4 8-29,-3-13 0,0 18 6,0 0 1,0 2 0,0 12 7,0 1 0,0 4 1,0 0-1,0 2 0,0-1 6,0 1 2,0-2 1,0 2-1,0-1-1,0 0 1,0 0 0,0 1 0,0-2 5,0 1 0,0-6 1,0 0 30,0 1 1,8 1 0,6-1-36,3-1 0,-3-10 0,0 3 1,1-4-11,3-3 0,9 0 1,-1 0-1,0 0 20,-4 0 0,4 0 0,2 0 0,-4 0 6,-2 0 1,-1-3-1,-1-1 1,0-3 6,0 2 1,-6-4-1,0 3 32,1 2-126,-6-8 0,0 7 0,-6-6-384,2 3 0,-2-8-158,4 2 578,-5 6 0,-2-2 0,0 10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1.659"/>
    </inkml:context>
    <inkml:brush xml:id="br0">
      <inkml:brushProperty name="width" value="0.08571" units="cm"/>
      <inkml:brushProperty name="height" value="0.08571" units="cm"/>
    </inkml:brush>
  </inkml:definitions>
  <inkml:trace contextRef="#ctx0" brushRef="#br0">0 81 7720,'12'9'-95,"-3"3"0,-7 7 121,5 1 0,-5 7 0,6 2 0,-1 3-13,0 3 1,0 3-1,-7 3 1,3-1-40,3 1 1,-3-1-1,3 0 1,-4 1-69,-2-1 1,7-6 0,0-3-1,-3 0-3,-1 0 1,-3-6 0,0 2 0,0-5-118,0-1 0,0-9-3,0 2 1,0-7 216,0 7 0,0-19 0,0 3 0</inkml:trace>
  <inkml:trace contextRef="#ctx0" brushRef="#br0" timeOffset="581">21 283 7364,'0'-21'-281,"0"1"0,0 0 0,0 0 233,0-1 1,0-5 0,0-1 0,0 2 89,0 3 1,9 4 0,4 2 34,5 2 1,4 4-1,4-4 1,0 7-25,-2 5 0,5 2 1,1 0-1,-1 0-58,0 0 0,7 0 0,-5 0 0,3 0 18,0 0 0,-10 7 0,5 2 1,-2 0-38,1-1 1,-2 6-1,-6-4 1,-2 0-71,-4 6 0,1 3 0,-8 0-27,-2 1 94,-3 1 75,-11-2-64,-11 2 0,-3-1 51,-3 0 0,-3-7-73,1 1 17,-8-9 108,14 4 0,-7-2 0,8-2 0,2 0-11,-2-3 1,8-2-170,-1 0 136,10 0-67,-5 0-92,9 0 0,2 0 107,5 0 0,4 0 0,9 0 0,1 0-32,-2 0 1,2 0-1,-1 0 117,1 0 1,1 0-52,4 0 0,-3 0 10,4 0 0,-5 3-14,-1 4 0,-8-5 0,0 7-8,3-1 1,-5-3 0,0 9-10,-1 1 0,-4 3-43,-6 2 1,-2-2-1,-5-2 53,-7-3 0,-3-1 0,-4 1 0,2-4 73,-2 0 1,1-7-6,1 5 1,-2-5 0,1-2 0,-1 0-32,2 0-87,-2 0-14,1 0-12,-1 0 0,2 0-197,-2 0 0,1 0-392,0 0 651,9 0 0,2-9 0,9-2 0</inkml:trace>
  <inkml:trace contextRef="#ctx0" brushRef="#br0" timeOffset="926">807 424 6841,'0'13'379,"0"0"-297,0 3 0,0-4 0,0 0 0,0 5-51,0 0 0,0 4 0,0-2 0,0 2-96,0-1 0,3 0 1,1 0-1,3 2-200,-2 6 1,-4-6 0,-1 4-481,0-3 745,0-3 0,9 1 0,3-2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0.826"/>
    </inkml:context>
    <inkml:brush xml:id="br0">
      <inkml:brushProperty name="width" value="0.08571" units="cm"/>
      <inkml:brushProperty name="height" value="0.08571" units="cm"/>
    </inkml:brush>
  </inkml:definitions>
  <inkml:trace contextRef="#ctx0" brushRef="#br0">1 201 8079,'13'0'-577,"1"0"1,-7 0 0,6 0 650,2 0 0,4 0 0,1 0 1,0-2-28,0-5 1,7 4-1,3-4 1,-1 5 0,0 2 0,6 0 0,-3 0 1,1 0-37,1 0 1,0 0 0,7 0 0,-2 0-60,2 0 0,-8 0 1,2 0-1,-2 0-56,-1 0 0,-4 0 0,-7 0 0,-1 0-96,0 0 1,0 0-76,0 0 274,-8 0 0,-3 0 0,-9 0 0</inkml:trace>
  <inkml:trace contextRef="#ctx0" brushRef="#br0" timeOffset="392">324 18 8252,'-11'-8'-319,"2"6"0,9-5 1,0 14 364,0 6 1,0 5 0,0 2-1,2 1-96,5-2 1,-5 2 0,7-1-1,-2 0 1,-1 0 0,4 7 0,-6 0 1,2-2-82,-1-2 1,-3-4 0,-2 1 0,0 1 58,0-1 0,2-7 0,3 1 71,2 1 0,8-5 0,-3-1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9.081"/>
    </inkml:context>
    <inkml:brush xml:id="br0">
      <inkml:brushProperty name="width" value="0.08571" units="cm"/>
      <inkml:brushProperty name="height" value="0.08571" units="cm"/>
    </inkml:brush>
  </inkml:definitions>
  <inkml:trace contextRef="#ctx0" brushRef="#br0">41 162 8355,'0'-13'-881,"0"-1"0,0 7 1098,0-6 94,0 9-228,0-5 0,3 9-28,4 0 0,-6 2 0,6 7 0,-5 8-69,-2 9 61,9 10 12,-6-14-74,6 25 1,-2-14 0,1 17-1,1-4-17,0 2 1,4 1 0,-4-4 0,1 5 0,-1 0-2,-5-1 0,4 4 0,-1-5 1,-2-3-439,-3-2 359,-2-12 0,7 5-23,0-10 0,-1 1-133,-6-6 6,0-2 262,0 2 0,9-9 0,3-4 0</inkml:trace>
  <inkml:trace contextRef="#ctx0" brushRef="#br0" timeOffset="642">1 61 8355,'13'-9'111,"1"-4"-233,-1 4 1,7-7-98,1 10 1,5-1 0,3 7 0,0 0 112,1 0 1,6 0 0,-2 0 0,4 0 197,2 0-96,0 0 0,1 0 4,-1 0 11,0 0 1,-6 0-1,-3 0-21,-2 0 75,-2 8-63,-6-6 0,-9 10 4,3-5-61,-10 4 1,4 9 4,-9 1 27,0-1 1,-9-2-1,-6-3-19,-2-1 35,-4-1 0,1 0 0,-1-1 1,2-2-12,-2 2 1,1-5-1,0 4 1,0-2 54,0-5-44,0 8 0,6-10 37,1 5-33,8-5 1,-13-2-18,16 0 1,-4 0-4,12 0 0,5 0 0,10 0 1,-1 0 19,0 0 0,0 0 0,0 0 0,0 0 54,0 0 1,1 0-1,-2 0 38,2 0-71,-1 0 0,-2 3-2,-5 2 19,7-2-63,-18 15 1,13-13 5,-8 7 1,2 2 0,-4 7 16,2-1-1,0-9 0,-7 7-12,0-4 7,0-5 1,-10 6 28,-4-8 0,3 7 1,-2-7 307,-4-4-306,0 9-6,-4-10 0,1 7 1,-1-9-1,2 0 29,-2 0 0,1 0 14,0 0-29,0 0-163,0 0 1,0 0 155,0 0 1,8 0-445,-6 0 131,16 0 73,-16 0 219,16 0 0,-7-9 0,9-3 0</inkml:trace>
  <inkml:trace contextRef="#ctx0" brushRef="#br0" timeOffset="1066">1070 404 8200,'-19'9'-703,"5"-6"0,4 5 646,0 1 1,-4 3 0,8 7 88,2 2 1,2-8 0,2 1 32,0 2 0,0 2-47,0 3 1,8-4 0,6-3-21,4-7 1,9-5 0,-1-2 0,-1 0-4,-2 0 0,-4 0 1,4-2-1,2-3 1,1-4 22,0-2 1,-7-2 0,-3-8 23,-3 1 1,-1 6-1,2 0 1,-7-1 21,-6-4 1,-1 7 0,0-2 0,-1 0-92,-6 3 1,-5 0 0,-8 6 0,-3-2-149,-3 3 1,-5 3 0,-10 2 0,-2 3-246,-4 3 420,4 9 0,-14-5 0,5 10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5.902"/>
    </inkml:context>
    <inkml:brush xml:id="br0">
      <inkml:brushProperty name="width" value="0.08571" units="cm"/>
      <inkml:brushProperty name="height" value="0.08571" units="cm"/>
    </inkml:brush>
  </inkml:definitions>
  <inkml:trace contextRef="#ctx0" brushRef="#br0">525 0 6146,'10'0'319,"-1"0"1,-11 0-248,-5 0 0,3 0 0,-9 2-33,-2 5 1,-3-4-1,-2 6 1,0-3 6,-1 1 0,-5 2 0,-3-2 0,0 3-61,-1 2 1,-6 6 0,5-7 0,-3 2 36,1 1 0,8-3 0,-5 5-57,1-2 1,7-1 0,-5 7-11,5 0 0,10-6-12,5-1 0,5 0 67,2 8 0,9-8 0,5-1 0,3-3 18,4-5 0,-1 5 1,3-3-1,4-1-3,6-3 1,5-2 0,3 3 0,-1 1-13,1 3 0,-1 1 1,-2-3-1,-2 2-25,-3-2 1,-6-1 0,3 1 0,0 3-36,-5 2 1,-3-5 0,-2 4 9,0 1 0,-6-7 0,-3 11 15,-3 2 0,-1-6 0,-9 2-3,-4-3-1,4 6 28,-26-3 0,16 2 1,-16-2 1,4-5 0,-3 7 0,-7 1 0,-3 2 1,-3-4 1,2 2-1,2-5 1,5 1-2,1 4 0,1-3 0,5 2 0,-4-2-4,4 0 0,2 4 142,1-10-72,10 10 0,4-14 0,14 5-23,6-4 0,6-3 0,3 0 0,4 0-26,8 0 1,4 0-1,2 0 1,1 0 35,-1 0 0,1-3 0,-1-1 0,-1-3-9,2 2 1,-3 3 0,-2 2 0,-5 0-78,-2 0 0,4 2 1,-5 3-1,-4 2-101,0-3 0,-5 1 1,1 0-129,1 0 255,-2 2-72,-7-7-187,6 0-109,-7 10 1,3-8 370,-1 5 0,0-14 0,8-5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6.627"/>
    </inkml:context>
    <inkml:brush xml:id="br0">
      <inkml:brushProperty name="width" value="0.08571" units="cm"/>
      <inkml:brushProperty name="height" value="0.08571" units="cm"/>
    </inkml:brush>
  </inkml:definitions>
  <inkml:trace contextRef="#ctx0" brushRef="#br0">0 61 6661,'0'-11'21,"0"20"0,0-2 0,0 12 0,0 0 173,0-2-179,0 4-3,0-11 1,0 9-1,0-5 1,0 3 0,2 4-1,5-4-4,6-3 1,-2 3-1,3-5 1,1 2 38,4-1-49,0-9 0,5 5 1,0-9-1,2 0-31,-1 0 0,5 0 0,-1 0 15,2 0 1,-7 0 0,6-2-1,-3-5 0,-1-7 0,2-3 0,-9-2 0,1 2 3,1-4 0,-4 6 1,-1-11-1,-2 3-37,1 3 1,-6-1 0,-2 2 0,-4-2 173,-3 1-151,0 9 67,0-7 0,0 14 1,-3-8-1,-4 3 160,-6 4-186,5 3 1,-9 4-7,10 5 0,0 5 0,7 7 1,0 2-10,0-1 0,0 1 1,0-2-1,3 4 9,4 4 0,-3-5 0,10 8 5,1-1 1,-3-5-16,2 10 0,-9-3 10,9 2 0,-7 4-5,7-10 1,-8 6-1,5-4 14,-1 2-131,-3-5 96,-7 12 1,5-16 0,2 7 0,-2-2 0,-5 0 0,-5-3 13,-2-1 1,-8-3-1,1 1 1,-3-2 50,-4 1 1,2-2 0,-2-1 0,1-7 66,-1-1 0,2 1 0,-2-6 16,1 2 1,-6 1-39,-2-7-69,2 0 0,12-7 0,3-1-29,2-4-53,2-2 1,7-5-1,0-2-81,0 1 1,2 1 0,5 0 0,7 3 18,4 3 0,2 9 0,0-3 0,1 2 123,-2-2 0,10-3 0,2-11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085"/>
    </inkml:context>
    <inkml:brush xml:id="br0">
      <inkml:brushProperty name="width" value="0.08571" units="cm"/>
      <inkml:brushProperty name="height" value="0.08571" units="cm"/>
    </inkml:brush>
  </inkml:definitions>
  <inkml:trace contextRef="#ctx0" brushRef="#br0">1 0 7089,'20'0'83,"-6"0"0,-1 0 0,2 0-67,4 0 0,1 0 0,0 0 0,0 0 0,1 0 1,-2 0 0,1 0-1,1 0-44,-1 0 1,0 0 0,0 0 1,1 0 1,-2 0-81,2 0 0,-8 0 1,1 0-223,2 0 1,-6 0 117,4 0 1,-7 2 209,6 5 0,-8 4 0,4 9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319"/>
    </inkml:context>
    <inkml:brush xml:id="br0">
      <inkml:brushProperty name="width" value="0.08571" units="cm"/>
      <inkml:brushProperty name="height" value="0.08571" units="cm"/>
    </inkml:brush>
  </inkml:definitions>
  <inkml:trace contextRef="#ctx0" brushRef="#br0">21 0 8355,'-11'12'-413,"2"-3"0,18-3 1,4 0 513,5-1 1,2-3 0,1-2 0,1 0-19,4 0 1,-3 0 0,6 0 0,-2 0-102,1 0 0,7 3 1,-3 1-1,1 3-264,1-2 1,-3-3 281,2-2 0,5 8 0,-6 4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9.859"/>
    </inkml:context>
    <inkml:brush xml:id="br0">
      <inkml:brushProperty name="width" value="0.08571" units="cm"/>
      <inkml:brushProperty name="height" value="0.08571" units="cm"/>
    </inkml:brush>
  </inkml:definitions>
  <inkml:trace contextRef="#ctx0" brushRef="#br0">0 61 8123,'21'0'-525,"-2"0"0,2 0 0,-1 0 442,1 0 0,-9 6 153,2 1 1,-2 2-36,1-2 1,-2 2 0,-6 6 37,2-1 1,0-7 0,-7 6-48,0 3 1,0-5-39,0 2 0,-3-1 14,-4 2 1,3-6 24,-10-8 0,9-2-18,-1-4 1,4-5-71,2-11 0,0 2 0,0 1 11,0-2 1,0 1-1,2 2 1,2 2 49,3 3 0,7 6 0,-5-4 1,1 0-22,7 0 0,-6 6 1,2-2 261,3 5 0,1 2-132,4 0-85,-1 0 9,1 0-24,-3 0 18,3 0 0,-1 0 1,1 0-1,-2 0 78,2 0-88,-1 0-11,-9 0 0,7 0 10,-5 0-24,-3 0 1,7 7 11,-3 0 1,1 2 39,-1-3-55,4-4 0,-15 10 1,5-8 74,1 3-60,-7 0 1,8-5-1,-8 2 6,4 3 43,-4 0 62,7 2 0,-2 2-21,0 9 1,0-6-90,-7-1 1,0 0-13,0 7 1,0 2 20,0-3 1,0 2 0,-2-4-49,-5-3 0,4 5 36,-3-7 0,-4 0-52,4 2 0,0-8-411,6 7 0,-3-8-361,-4 2 822,5 3 0,2-7 0,12 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2.084"/>
    </inkml:context>
    <inkml:brush xml:id="br0">
      <inkml:brushProperty name="width" value="0.17143" units="cm"/>
      <inkml:brushProperty name="height" value="0.17143" units="cm"/>
      <inkml:brushProperty name="color" value="#008C3A"/>
    </inkml:brush>
  </inkml:definitions>
  <inkml:trace contextRef="#ctx0" brushRef="#br0">142 283 7491,'21'0'-502,"-9"0"435,2 0 0,-1 0 1,8 0 84,-2 0 1,-5 0 0,0 0 0,1 0-6,4 0 0,0-2 0,2-3 4,-1-2 0,-2-2 0,-3 4 0,-1-2-12,2 4 1,-5-6-1,0-1 1,1 1 21,-2 0 1,-5-6-21,2 1 0,-7 5-4,-7 3 0,-4-3 1,-9 2-25,0 2 0,-1 3 0,1 2 4,0 0 1,0 0-1,-1 0 1,2 2-4,-2 5 1,8-5 0,-1 5 0,-2-4 23,-1-3 1,-4 7-1,1-2 1,1 2 20,-2 3 0,1-6 1,-1 8-14,2-4 0,0 8 0,4-5 1,1 2-9,-2 1 0,8-7 1,1 6 17,5 3 1,2-5 0,0 2 34,0 3 1,0-4 0,2 1 64,5 3 0,-3-7 1,10-3-1,-1-2-97,-2 3 0,7-4 0,-2 3 0,6-3-34,5-3 1,1 0-1,-9 0 1,3 0-68,6 0 1,-6 0 0,7 0 0,-1 0-110,-2 0 1,8 0 0,-6 0 184,4 0 0,2-9 0,6-3 0</inkml:trace>
  <inkml:trace contextRef="#ctx0" brushRef="#br0" timeOffset="718">1252 121 7403,'13'-7'-413,"0"0"0,-8-2 431,2 3 0,-7 4 1,-7-5 146,-7 5 1,3 2-1,-2 0-97,-3 0 0,-2 0 0,-2 0 0,0 0-32,-1 0 0,2 0 1,-2 0-1,1 2-28,-1 5 1,2-2 0,-3 5 0,-4 2 24,0-1 0,5-5 0,8 5 0,-1 1-38,4 0 1,1-7-1,9 9-21,0 2 0,0-5 1,2 0-1,5 1-2,6-2 0,5-5 0,2 2 0,1-5 7,-2-2 1,8 0-1,1 0 1,-2 0-101,3 0 1,-6 0-1,6 0 1,-2-2 83,-1-5 0,2 5 0,-8-7 0,0 3 34,0-1 1,-6-7 0,-4 6 0,2-2 44,-1 1 0,-6-7 0,3 6 68,1-2 0,-6-5 37,3 3 0,-6 5-78,-6 2 1,1 4-33,-8 3 1,9 3-7,-3 4 1,4 4-1,3 9-57,0 1 0,0 8 0,0 2 43,0 0 0,0-1 1,0-10-1,0 1-12,0 7 1,0-4-1,0 8 1,0-4-53,0-2 0,0 5 0,0 0 0,0 3-25,0-1 1,0-7 0,0 2-1,0-1 52,0 0 1,0 0 0,0-7 0,0 1 5,0-2 1,-7 2 0,-2-1 9,-1 1 0,-4-9 0,-6 0 1,0-1 16,0 0 1,-8-7 0,-1 6 0,0-3 88,1-1 0,-8 3 0,2-5 0,-6 3-85,-8-2 0,3-3 1,-7-2-1,4 0-102,3 0 0,2 0 0,3 0 0,2 0-489,4 0 574,5-9 0,0-3 0,-3-7 0</inkml:trace>
  <inkml:trace contextRef="#ctx0" brushRef="#br0" timeOffset="1475">1755 162 7569,'-10'0'-1180,"1"-3"1274,9-4 0,9 5 0,4-7-36,5 1 1,-5 5 0,1-3 0,2 3-29,1 3 0,-3-7 0,-1 0 0,3 3 1,1 1 1,-3 3 0,0 0 0,1 0 8,4 0 0,0 3 1,2 1-60,-1 3 1,0 7-1,0-6 1,-1 4-52,-7 4 1,7-6-1,-8 4 17,0 2 1,-2 2 0,-9 2-1,0 0-17,0 1 1,0-8 0,-2 0 31,-5 2 0,-4 4 0,-10-2 20,2-3 1,-2 2 48,1-10 0,7 1-21,-1-7 0,10-2-2,-3-4 0,7-6 0,5-8 1,1 0 66,-2-1 0,6 2 1,-1-1-1,2-1-53,4 1 0,-3-7 1,1 0-1,3 3-64,2 1 0,-5 3 0,1 2 0,1 3-130,3 1 1,2 2-1,1 0 172,-2 5 0,2-5 0,-1 1 0</inkml:trace>
  <inkml:trace contextRef="#ctx0" brushRef="#br0" timeOffset="1916">2663 181 7569,'14'0'-129,"-1"0"0,-6 0 1,7 0 135,1 0 0,3 0 0,2 0 69,1 0 1,-4-2 0,-1-3-1,-2-3-213,1-3 1,-4 6 0,1-4-1,-2 2 82,2 1 1,-7-10 34,2 2 1,-5-3 7,-2-4 1,0 8 0,-2 2 6,-5 2 0,-5-4 1,-8 6 59,0 2 1,0 3 0,-1 2 0,2 0 36,-2 0 0,1 9 1,1 2-42,-2 0 0,-6 8 0,-1-7 1,4 7-1,2 0 0,11 2 0,4-1 1,4 1-12,3-2 0,0 2 1,0-1-1,0 0-45,0 0 0,10 1 0,4-4 1,3-1-35,4-3 0,1-1 0,2 1 0,4-4 39,-4 0 0,7-7 0,0 7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3.252"/>
    </inkml:context>
    <inkml:brush xml:id="br0">
      <inkml:brushProperty name="width" value="0.08571" units="cm"/>
      <inkml:brushProperty name="height" value="0.08571" units="cm"/>
    </inkml:brush>
  </inkml:definitions>
  <inkml:trace contextRef="#ctx0" brushRef="#br0">466 81 8142,'19'0'-1805,"2"0"1496,-1 0 463,-9 0 0,-11 0 1,-16 2-86,-8 5 1,1-5 0,-6 6-1,2-1-8,1 0 1,-10 7 0,1-6 0,-1 1-25,3 1 1,2-1 0,6-5 0,-2 5 7,2 2 1,3-4 0,2 5 0,2-2-93,4 1 0,-3-4 0,3 4 66,-4-2 1,7 7-96,4-3 0,5-2 1,4 1 64,5-3 0,6-3 1,15-6-1,3 0 6,0 0 0,5 7 1,-7 0-1,2-3 13,5-1 0,-6-3 1,-4 0-1,-4 0-5,-1 0 1,-1 2-1,1 3-38,-2 2 16,-7-2 16,-3 5 1,-11-1 0,-5 5 0,-7-6 32,-3 1 0,-4-7 0,1 7 0,-3-2 9,-3-1 0,1 10 0,-8-4 0,-1 1-7,2 0 1,3-1 0,9 3 0,0-1-21,0 1 1,6-4 0,2 3 23,4 1 1,1-3 0,10-1 24,4-2 0,3-3 0,11-6 0,-1 0-45,0 0 0,7 0 0,2 0 0,2 0-16,5 0 0,2 0 0,2 0 0,-1 0 19,-6 0 0,5 0 1,-3 0-1,1 0-191,-3 0 0,10 3 0,-7 1 0,0 3-310,2-2 1,-2-3 481,-3-2 0,5 0 0,-7 0 0</inkml:trace>
  <inkml:trace contextRef="#ctx0" brushRef="#br0" timeOffset="880">1050 262 8141,'14'-7'-431,"-1"0"1,-6-6 0,7 6-1,1 1 420,3-4 1,-4 8 0,-1-4 0,3 4 71,1 2 0,4 0 0,-1 0 0,1 0 12,-2 0 1,2 0 0,-1 2 0,0 2-31,0 3 1,-6 2 0,-1-2-54,3 7 1,-5-4-1,0 4 1,-2 1-7,-4 3 1,-3-4 0,-2-1 0,0 3-73,0 1 1,-7-3 0,-2 0 77,-2 1 0,-2 1 0,-7-1 68,-1-1 1,7-9 0,1 2 19,-3-5 0,5-2-90,-2 0-47,8 0 1,-4-2 0,9-5-21,0-7 1,9 3 0,5 0 0,1-1 62,-1 1 1,10 0-1,-3-5 18,1 4 0,0-2 1,-1-5-1,1 4 1,1 1 4,-3-1 1,9 4-1,-13-3 1,0 1 96,1 2 0,-5-5 0,-2 8-54,-1-4 1,5-2-1,-7-5-31,-2-2 1,3 8 0,-1-1 9,-2-2 1,4-1 18,-2-4 1,-2 1 57,-5 0-117,0 9 24,-8 2 1,-3 9 1,-3 9-36,1 4 0,9 5 0,-6 0 0,3-2 17,1-2 1,0-2 0,3 7 0,-1-4 3,-3-1 0,0 0 1,7 5 26,0 2 0,0-1 0,0 0-9,0 0 0,0-6 0,0-2 0,2 2 3,5-2 0,-2 3 0,5-6 0,2 0 25,-1 1 1,-4 2-1,4-3 1,0 1 34,1-2 1,0-1 0,9-5-44,-1 5 1,-6-5 0,0 5 0,1-5 5,3-2 1,2 0 0,1 0-1,-2 0-9,2 0 0,-1 0 0,1 0 34,-2 0 1,2 0 0,-1 0-32,-1 0 0,-5 0 0,-2-2-256,-3-5-450,-3 5-255,-6-7 923,0 1 0,0 5 0,0-6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1.740"/>
    </inkml:context>
    <inkml:brush xml:id="br0">
      <inkml:brushProperty name="width" value="0.08571" units="cm"/>
      <inkml:brushProperty name="height" value="0.08571" units="cm"/>
    </inkml:brush>
  </inkml:definitions>
  <inkml:trace contextRef="#ctx0" brushRef="#br0">142 81 6591,'11'9'20,"-2"3"0,-9 7 1,0 2-1,0-1 124,0 1 0,0 1 0,2 2 0,3 4-97,2-4 1,2 7 0,-6 2 0,4 6-40,-2 1 0,4-2 1,0-2-1,0-3-21,0 3 1,5 0 0,-7 0 0,-3-4-95,-1-3 0,-3-2 1,0-6-1,0-2-323,0 2 1,0-1 55,0-1 374,0-7 0,-10-12 0,-1-12 0</inkml:trace>
  <inkml:trace contextRef="#ctx0" brushRef="#br0" timeOffset="565">0 324 8355,'0'-21'-681,"0"-6"1,0 1 495,0 0 1,0-3-1,0 3 1,0 1 235,0 2 0,2 4 0,3-2 0,4 1 43,3-1 1,0 11 0,9 1 0,-1 2-59,1 0 1,-2 0-1,4 7 1,2 0-7,1 0 0,10 0 0,-3 0 0,0 0 78,1 0-28,-1 0-260,-2 0 113,7 0 0,-13 7 33,8 0 1,-7 7-68,0-7 82,-5-2 19,0 5-121,-9 1 102,5 0 9,-15 7-6,7-6 1,-9 0-12,0 2-6,0 0 63,0-3 0,-2 5-57,-5-9 37,-4 8 1,-16-13 0,0 7 0,2-2 31,-5 0 0,6 0 0,-8-7-42,3 0 19,2 8-11,7-6 0,-1 8-22,2-10 26,7 0-54,-5 0-10,14 0 1,-4 0 38,14 0-21,13 0 1,3 0-46,4 0 77,4 0 1,-7 0-1,11 0 1,-2 0 44,-1 0 1,2 0 0,-5 2 0,0 3-8,1 2 1,-3 5 0,-8-3-29,2 3 1,-3 1 0,-2 5 0,-5-3-1,-3-1 1,2-7-1,-6 7-18,3 1 1,-2-4 23,-12 3 1,-5-10 0,-7 3 0,-2-5 26,1-2 1,-1 7 0,2 0 0,-2-2-30,1-3 1,0-2 0,0 0 0,-1 0-47,3 0 0,4 0 0,1 0-630,-3 0 329,-2 0 335,7 0 0,2-9 0,9-3 0</inkml:trace>
  <inkml:trace contextRef="#ctx0" brushRef="#br0" timeOffset="802">1009 303 8027,'17'14'-1282,"0"-1"1318,-5 2 0,-7-3 0,2 2 0,-5 1-32,-2 3 1,0 2-1,0 3 1,0 1-120,0 3 0,7 0 1,0-7-1,-2 0-53,-3 1 0,-2-2 1,0 2 167,0-1 0,0 1 0,0-2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0.806"/>
    </inkml:context>
    <inkml:brush xml:id="br0">
      <inkml:brushProperty name="width" value="0.08571" units="cm"/>
      <inkml:brushProperty name="height" value="0.08571" units="cm"/>
    </inkml:brush>
  </inkml:definitions>
  <inkml:trace contextRef="#ctx0" brushRef="#br0">21 222 7369,'-3'-12'-857,"-3"5"997,3 5 43,-6 2-66,9 0-102,0 0 1,9 0 0,5 0 5,3 0 1,13 0 0,4 0-1,4-1 21,3-6 0,-1 5 1,0-5-1,0 4 20,0 3 1,-2 0-1,-3 0 1,0 0-120,1 0 0,-5 0 1,0 0-1,-2 0-78,-5 0 0,-1 0 0,-3 0 0,1 0-57,-2 0 0,2 0 0,-1 0 23,1 0 0,-9 0 169,2 0 0,-9-9 0,4-1 0</inkml:trace>
  <inkml:trace contextRef="#ctx0" brushRef="#br0" timeOffset="275">343 0 6737,'21'0'295,"-8"9"1,-2 4-241,-3 5 1,2-5 0,-6 1 0,2 4-38,-1 7 0,-3-3 0,-2 8 0,0-4-15,0 1 0,0 6 0,0-4 0,0 1-131,0-1 0,0 7 1,0-5-1,0 3-427,0-1 555,0-7 0,0 12 0,0-7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8.099"/>
    </inkml:context>
    <inkml:brush xml:id="br0">
      <inkml:brushProperty name="width" value="0.08571" units="cm"/>
      <inkml:brushProperty name="height" value="0.08571" units="cm"/>
    </inkml:brush>
  </inkml:definitions>
  <inkml:trace contextRef="#ctx0" brushRef="#br0">0 162 8355,'0'-21'-707,"2"8"0,3-1 790,2-1 0,2 4 0,-4-3-136,0-1 0,5 3 0,-6-2-19,3-1 637,0 6-508,-7 0 1,3 9-25,2 0 1,-2 9-1,6 5 1,-2 3-29,0 4 0,2 8 0,-6 5 0,7 4-58,1 2 1,-6 3 0,2 1 0,-5 5 45,-2 3 0,6-4 0,1 2 0,0 2 3,2-1 0,-4-6 0,5 5 0,-1-3-12,-4-1 1,4 2 0,-2-8 0,-1 1-152,3-1 0,-7-7 0,5-1 0,-4-4 55,-3-2 0,0 3 0,0-3-119,0 0 1,0-11 230,0-1 0,0-12 0,0-2 0,0-12 0,0-5 0,0-4 0,0-8 0,0-2 0</inkml:trace>
  <inkml:trace contextRef="#ctx0" brushRef="#br0" timeOffset="583">162 283 8355,'-3'-28'-141,"-4"2"0,5-1 1,-6 9-1,1 3 0,0 1 160,3-2 1,1 5 0,3-3-1,3 0-162,3 4 0,-1-6 1,8 7-1,3-2 111,2-5 0,9 5 0,0 0 0,-1 2 178,4 4-247,-8 3 95,16 2 0,-14 0 0,9 0 0,-4 0 0,-5 0 0,-2 0 14,-1 0 0,-2 2-70,2 5 76,-1-4-21,-9 14 0,1-13-9,-5 10 0,-5-7 0,4 6-94,-4 3 102,-2-7 0,0 9 1,0-4 0,-2 1 0,-4 1 0,-8-5 4,-4-2 1,-2 4 0,-1-4 0,2 1 6,-2-2 1,1 1 0,1-4 0,-2 2 10,1-3-8,-1-2-9,10-2 1,5 0 0,12 0 0,10 0-14,8 0 1,-1 3 0,6 1-1,-2 2 3,0-1 0,0-3 1,-7 0-1,0 3 13,0 2 0,1 6 1,-4-4-6,-3 2 6,3-6 0,-7 12-3,3-3 2,5 5 1,-16-7 0,5 2 4,-5 1 22,-2-5 1,0 8 57,0-5 1,-2-2-8,-5 3 0,3-9-50,-9 0 65,-1 7-73,-6-10 1,0 8 32,0-10-26,-1 0-14,1 0 1,0 0-1,0 0-60,-1 0 0,2 0 0,-2 0-154,1 0 46,1 0 1,-2-7-442,1 0 595,9 0 0,1 7 0,10 0 0,0 0 0</inkml:trace>
  <inkml:trace contextRef="#ctx0" brushRef="#br0" timeOffset="954">908 443 6402,'-11'10'25,"4"3"0,-2-2 0,2 3 0,3 2-13,1 1 0,6-3 0,1 0 0,5 1-6,3 3 1,1-5-1,7-1 1,0-1 11,1 0 1,1-7 0,2 3 0,4-5-13,-4-2 0,-2 0 1,-1 0-1,-2 0 45,2 0 0,-4-2 1,0-5-5,-3-6 1,-11-5 0,6-2 0,-2 0-36,0 0 0,0-1 0,-9 4 0,-3 1-13,-2 2 0,-9 1 0,3-5-48,-5 5 0,-9 1 1,1 8-1,-2-3-68,-1 2 1,7 3 0,-7 4-1,2 3-204,0 2 1,7 2 320,7-2 0,-1-5 0,-6 6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7.486"/>
    </inkml:context>
    <inkml:brush xml:id="br0">
      <inkml:brushProperty name="width" value="0.08571" units="cm"/>
      <inkml:brushProperty name="height" value="0.08571" units="cm"/>
    </inkml:brush>
  </inkml:definitions>
  <inkml:trace contextRef="#ctx0" brushRef="#br0">455 41 8355,'11'-9'-1293,"-1"-2"1268,-10 0 0,-3 2 47,-4 9 1,3 0 0,-10 0-1,-1 0 1,-4 2 34,0 5 0,-9-2 0,-1 8-38,-2 3 1,5-5 0,-6 2-18,2 3 1,4-5 0,4 2-1,-4 4-24,0 0 0,6 4 1,6-4 12,-2-3 30,8 3-16,-10-5 1,13 6-57,-8-5 0,6 5-59,-6-5 114,8 6 0,5-8 1,14-3-1,3-1 1,6 0 0,4-2 0,4-3 0,9-2 0,1 0-5,-1 0 0,8 0 1,-2 0 14,-1 0-10,-3 0-6,-1 0 1,-8 0 0,-1 0 2,-2 0-3,-4 0 1,-6 0-2,1 0 1,-9 7-96,2 0 93,-9 8 1,4-10 0,-9 8 0,-2 3-2,-5 2 0,2-5 1,-9 1-1,-1-1 12,-3-2 0,-9 7 0,1-4 0,-2 1 16,-1-1-24,7 3 0,-16-5-70,5 8 70,-6 0 1,-1 0 0,2 1 0,4-2 1,-1 0-5,7-6 1,1 5-3,8-4 1,0-4 62,7 4 31,2 0 0,13 6 1,4 1 1,3-11 0,11-3-1,1-5-16,4-2 0,0 0 0,7 0 0,1 0 5,-3 0 0,7 0 1,-7 0-26,0 0 1,7 0-16,-3 0 0,2 0-40,3 0 0,3 0-13,4 0 0,-4 0-205,4 0-28,-4 0 258,-4 0 0,-4 0-12,-1 0 0,-10 0-43,2 0-446,5 0 1,-7 0 26,2 0 464,-12 0 0,3 9 0,-5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123"/>
    </inkml:context>
    <inkml:brush xml:id="br0">
      <inkml:brushProperty name="width" value="0.08571" units="cm"/>
      <inkml:brushProperty name="height" value="0.08571" units="cm"/>
    </inkml:brush>
  </inkml:definitions>
  <inkml:trace contextRef="#ctx0" brushRef="#br0">0 21 8355,'18'-3'-768,"-2"-1"80,-3-3 0,1 0 661,6 7 0,1 0 1,-2 0-1,2 0 93,-1 0 1,-1 2 0,2 3 0,-1 4-84,1 3 0,-4 0 0,-1 9 0,-4-1 47,-4 1 0,6-2 0,-7 2 1,-3-1-12,-2 0 1,-2 2-1,0 2 1,0 5-17,0-5 0,-9-2 0,-5-1 0,-3-1-12,-4 0 0,2 0 0,-2-1 0,1-4-33,-1-2 39,2-8 0,5 10-2,1-8 0,6 0 192,-7-7-184,10 0 1,-4-2-1,10-3 1,4-3-35,8-4 0,-3-2 0,2-5 39,3-2 0,0 1 0,-1 0 1,-1 0 11,1-1 0,4 2 0,-2-2 0,-1 1-9,-2 0 1,-4 6-28,4 0 1,5 1 64,-7-7 0,-1 0-47,2-1 0,-2 2 0,5 0 7,-3 6 5,1-5 0,0 9 4,-1-4-56,-9-5 0,3 15 146,-14-4 1,3 5 1,-9 2 0,1 9 0,-2 5-37,9 3 1,2 4-1,3-1 1,0 1-24,0-2 1,0 2-1,0-1-22,0 0 0,6 7 0,1 0 1,0-1-1,0-4-140,0-3 1,6 2 0,-4-1 0,2-2-84,4-5 0,6 5 0,3-6-275,3-2 305,1-1 0,-6-9 165,4 0 0,7 0 0,7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777"/>
    </inkml:context>
    <inkml:brush xml:id="br0">
      <inkml:brushProperty name="width" value="0.08571" units="cm"/>
      <inkml:brushProperty name="height" value="0.08571" units="cm"/>
    </inkml:brush>
  </inkml:definitions>
  <inkml:trace contextRef="#ctx0" brushRef="#br0">1 59 8355,'0'-12'-1887,"0"6"1872,0 12 1,1-1-1,4 9 67,2 1 1,7 3 0,-5 2-1,1 1 4,6-2 1,-4-5 0,1 0 0,3-1 64,1-2-93,13 8 1,-8-18 13,5 6 0,-2 2 0,2-2 1,-6 0-165,7-7 155,3 0-36,-8 0 0,6 0-10,-8 0 1,1-2 0,3-3 0,2-4-17,-3-3 1,-1-1 0,-3-5 0,1 3 0,-2 1 9,1-2 1,-2-1 0,-1-2 54,-5 6 0,-7-5 1,2 5 259,-5-5-184,-2-2 1,-2 2-92,-5 4 1,5 8-1,-8 12 16,2 8 0,6 4 0,-5 2 0,5-1-121,2 2 0,0 6 0,0 2 0,0 3 69,0 4 0,0 0 0,0-1 0,0-1 10,0 2 0,7 2 0,0 2 0,-4 1 13,-1-1 0,5 0 0,0 2 0,-2-3 3,-3 1-14,-2 1 12,9-9 0,-6 6 0,2-6 0,-2 1 1,-3 0-1,-3 1-12,-2-3 1,2-2 0,-6-6 0,0 1-6,-5 3 1,4-2 0,-4-10 0,-1-1 23,-4 2 1,0-8-1,-2-1 1,1-4 219,-1-3 0,2 0 0,-2 0-136,1 0 0,7-10 0,1-2-86,4-7 1,-6 0-1,7-2 1,2 1-162,3-1 0,2 9 1,2-2-1,3-2-79,2-2 1,9 5 0,-3 2 0,5 0-95,2-1 0,1 0 1,1-3 319,4 2 0,7-9 0,6-9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198"/>
    </inkml:context>
    <inkml:brush xml:id="br0">
      <inkml:brushProperty name="width" value="0.08571" units="cm"/>
      <inkml:brushProperty name="height" value="0.08571" units="cm"/>
    </inkml:brush>
  </inkml:definitions>
  <inkml:trace contextRef="#ctx0" brushRef="#br0">1 0 6779,'20'0'45,"0"0"0,0 0 0,1 0 0,-2 0-51,2 0 1,-1 0 0,1 0 0,-2 0-121,2 0 0,-8 7 1,1 0-1,1-3-24,3-2 1,-4-2 0,-1 0-39,3 0 188,-7 0 0,8 10 0,-5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416"/>
    </inkml:context>
    <inkml:brush xml:id="br0">
      <inkml:brushProperty name="width" value="0.08571" units="cm"/>
      <inkml:brushProperty name="height" value="0.08571" units="cm"/>
    </inkml:brush>
  </inkml:definitions>
  <inkml:trace contextRef="#ctx0" brushRef="#br0">1 0 7567,'0'14'-145,"0"-1"1,9-9 0,4 5 147,5 1 0,2-8 0,1 5 0,-2-6-28,2-1 0,-1 0 0,1 2 0,-2 3 132,1 2-107,1 0 0,8-7 0,2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1.869"/>
    </inkml:context>
    <inkml:brush xml:id="br0">
      <inkml:brushProperty name="width" value="0.08571" units="cm"/>
      <inkml:brushProperty name="height" value="0.08571" units="cm"/>
    </inkml:brush>
  </inkml:definitions>
  <inkml:trace contextRef="#ctx0" brushRef="#br0">483 81 8206,'11'0'-361,"-1"-8"1,-20 6 285,-4-5 1,-3 4 0,-4 3 154,2 0 0,-2 0 0,1 3-59,-1 4 0,2-5 0,-2 6 0,1-1 21,1 0 1,-9 2 0,1-2 0,3 3-55,1 2 0,3 4 1,0-8-1,0 4-52,-1 4 0,4-6 0,1 4 15,3 2 1,1 2 27,-1 3 1,-2-9 0,8 2 16,2 0 0,5-5 0,7-2 5,6-4 1,5-1 0,4 3 0,3 1-1,2-2 1,2-2 0,-4-2 0,2 0 0,-3 0 0,2 0 0,-2 0 1,2 0-3,0 0 1,-4 0-1,-3 0 0,2 0-71,-1 10 1,-6-8 6,0 5 1,-10-3 49,2 3 0,-12-3 1,-8 7 41,-4-1 0,-2 3 0,-1-4 37,2 2 0,-2-6 1,1 4-1,1-2-44,-2-1 0,7 8 0,1-7 1,0-1-18,1 3 1,-5-5-14,3 10 1,6-7 161,1 6-136,4-9 1,13 12 0,2-9-1,7-2 1,1-1 0,0 0-1,2 3 1,3-2 60,2-3 1,2-2-1,-5 0-77,4 0 1,6 0-1,-5 0 1,2 0-103,5 0 1,-8 0 0,2 0 0,-3 0-16,0 0 1,-1 0 0,-5 0 0,-1 0-435,0 0 0,0 0 550,1 0 0,-2-9 0,2-3 0</inkml:trace>
  <inkml:trace contextRef="#ctx0" brushRef="#br0" timeOffset="779">1029 142 8355,'8'-14'-250,"6"0"0,-2 11-17,0-4 0,-5 5 0,7 2 1,2 0 327,2 0 1,2 0 0,0 0-72,0 0 1,1 0 0,-2 2 0,2 3 14,-1 0 1,-7 5-1,-1-3 1,-2 4-49,2 0 1,-7 7 0,2-4 0,-5 3 32,-2 4 0,-2 6 0,-3-1 0,-4-1-2,-3-3 0,-1-3 0,-7 2 9,0-1 0,-1 1 1,2-2 8,-2 2 0,8-11 0,1 0 3,3-1 35,-6-7 0,13 5-46,-5-14 1,12 3 0,4-10 0,1 1-44,6 1 0,9-6 1,2 5-1,-2-5 13,-3-2 1,1-1 0,1 2 0,0-2 38,-5 2 0,0 0 1,-5-2-1,5 1 27,0-1 1,-5 2 0,-3-2-21,-2 1 0,5-1 0,-7 2 1,-4-2 0,-1 8 22,-2-1 1,0 0 1,-5 2 22,-2-2-36,0 9-57,7-4 1,0 11 48,0 5 1,-7 5-13,0 7 0,0 2 0,7-1 0,0 1 7,0-2 1,0 2 0,0-1 24,0 1 0,0-2 0,0 2 0,0-1 27,0 1 1,0-2-1,0 0 35,0 2 1,0-2-1,2 0-3,5-5 1,-2 3-26,9-3 0,-2-6 0,9 1-36,-1 0 0,1-6 1,-2 4-1,2-5-7,-1-2 0,1 0 0,-2 0-91,2 0 0,-1 0-297,0 0 1,-7 0-224,1 0 583,-9 0 0,3 0 0,-8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0.650"/>
    </inkml:context>
    <inkml:brush xml:id="br0">
      <inkml:brushProperty name="width" value="0.17143" units="cm"/>
      <inkml:brushProperty name="height" value="0.17143" units="cm"/>
      <inkml:brushProperty name="color" value="#008C3A"/>
    </inkml:brush>
  </inkml:definitions>
  <inkml:trace contextRef="#ctx0" brushRef="#br0">0 0 6972,'2'18'0,"3"-1"0,2-5 45,-3 5 0,-1 0 20,-3 4 1,7-2 0,0 2-33,-4-1 0,-1 1 1,1 0-1,1 4 0,3 5-25,-2 1 0,-3-4 0,-2 4 1,0-1-91,0 2 1,0-7 0,0 3 0,0-1-23,0 1 0,0-2 0,0-6 0,0 1-20,0-2 1,-7 2 0,0-1-297,3 1 420,-7-11 0,0 8 0,-10-6 0</inkml:trace>
  <inkml:trace contextRef="#ctx0" brushRef="#br0" timeOffset="834">40 162 6456,'-10'-20'-116,"5"2"324,10 5 1,0-3-135,7 9 1,2-7 0,6 8-37,1 2 0,-2-6 0,2 3 0,1 0 0,5-1 1,-4 6 0,6-5 0,-3 2 6,2-1 1,8 3 0,-5-4 0,-1 5-30,-3 2 1,1 0-1,0 0 1,-4 0 16,0 0 1,-12 7-1,2 0 1,-1 0-31,-2 2 1,8 1-131,-6 11 1,-4-1 0,0 1 98,0-2 1,-6 2 0,2-1 13,-2 1 0,-10-9 1,-1 2-2,-4 1 0,-2 4 0,-5-1 1,-2-3-1,1-1 0,1-4 0,-2 7 0,1-6-13,-1-2 1,-5 6 0,-1-4 19,2 0 0,-3 0 1,1-7-1,0 6 11,-2 1 0,7-7 0,-5 3 1,4-5-1,4-2 4,-2 0 0,1 7 249,-1 0-223,2 0-49,7-7 24,3 0 5,27 0 0,-11 0 0,11 2 12,-7 4 0,4-2 9,-1 10 1,5-7-1,0 4-21,2-2 1,-1 0 0,-1-4 0,2 2 13,-1-3 1,0 4 0,0-1 0,1-2 19,-1-3 0,2 1 1,2 1-1,2 3-41,0-2 1,-4-4 0,-1-1 0,-2 2-26,1 5 1,8-5 0,-2 5-1,-2-4-103,0-3 0,-7 2 1,-1 3-1,-2 2-296,1-4 1,-4 2 417,2 2 0,-8-5 0,4 7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0.166"/>
    </inkml:context>
    <inkml:brush xml:id="br0">
      <inkml:brushProperty name="width" value="0.08571" units="cm"/>
      <inkml:brushProperty name="height" value="0.08571" units="cm"/>
    </inkml:brush>
  </inkml:definitions>
  <inkml:trace contextRef="#ctx0" brushRef="#br0">101 63 8355,'-2'-19'0,"-4"-2"0,2 6 0,-8 8 0,3 14 0,4 8 0,3 6 0,2-2 0,0 3-307,0 6 206,0-6 1,0 16-1,0-4 1,0 4-21,0 2 1,0 7 0,0 3 0,0-1 163,0 0-43,0 8-33,0-6 0,0 10 0,0-1 0,0 0 0,0-1 0,0-4-89,0 0 1,0-10-1,0 1 1,0-3 9,0-3 84,0-9 1,0 5-39,0-8 29,0-11-49,0 2-142,0-9 173,0 2 55,0-3 0,9-18 0,3-3 0</inkml:trace>
  <inkml:trace contextRef="#ctx0" brushRef="#br0" timeOffset="564">1 225 7739,'0'-29'-771,"9"4"1,2-6 750,0 2 1,8 3-1,-7 11 1,7 1 129,0-1 1,2 6 0,-1 0 0,1 2-100,-2 0 0,2 1 1,-1 6-1,1 0-20,-2 0 0,1 0 0,1 0 0,-2 0 8,2 0 1,6 6-1,2 1 1,1 0 5,-2 2 1,-1-4 0,-6 5 0,-2 2-9,2-1 0,-10-4 0,-4 6-21,-5 3 1,-2 1 0,-2 2 0,-5-3 22,-6-3 0,-6-2 1,0 4-1,-2-3 19,1-3 0,-3 5 0,-1-8 1,-3 1 46,2 2 1,3-7 0,1 5-8,2-4-17,7-3-59,3 0 0,27 0 0,7 0 12,5 0 0,-2 2 0,-6 2 1,4 2-31,0-1 0,1-1 0,-6 1 27,-2 2 10,2 8 1,-1-10-1,0 6 1,-1 1-4,-5-2 0,3 4 0,-5 6-2,-1 0 0,4 0 110,-8 1-99,0-2 1,-9 2 0,-5-3 21,-7-5 0,-3 6 0,3-16 0,1 9 6,-3-3 1,-3 4 0,-1-6 12,0-3-48,-1-1 0,2-1 0,-2 3 0,1 2-113,0-3 1,0-1-364,-1-3 438,11 0 38,0 0 0,10 8 0,0 3 0</inkml:trace>
  <inkml:trace contextRef="#ctx0" brushRef="#br0" timeOffset="918">869 447 6560,'-13'7'-527,"2"1"557,2 3 1,2 3 0,7 6-21,0 1 0,0-2 0,2 2 0,3-1 29,2 1 1,8-4-1,-1-1 1,3-3-30,4 3 1,-1-7 0,0-1-1,0-1 39,1 0-67,-2 0 0,2-7 14,-1 0 0,-6 0 20,-2 0 1,0-9 0,4-3-10,-3 2 60,-9-9 0,6 9-46,-10-11 1,0 2 0,-3-2-52,-4 1 1,-3 2 0,-11 3 0,2 3-5,-2 3 0,1-5 1,-3 6-1,-1-1-20,-3-1 1,-6 3-1,5 7 1,4 0-332,1 0 385,3 0 0,0-8 0,0-3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5.515"/>
    </inkml:context>
    <inkml:brush xml:id="br0">
      <inkml:brushProperty name="width" value="0.08571" units="cm"/>
      <inkml:brushProperty name="height" value="0.08571" units="cm"/>
    </inkml:brush>
  </inkml:definitions>
  <inkml:trace contextRef="#ctx0" brushRef="#br0">1 0 8130,'11'2'-889,"-3"3"0,-1 4 904,0 3 0,0 0 0,-7 9 0,0-1 89,0 1 1,0-2 0,0 2 0,0-1-125,0 1 0,-7-2 0,0 2 0,3-1 20,1 1 0,3-2 0,0 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6.561"/>
    </inkml:context>
    <inkml:brush xml:id="br0">
      <inkml:brushProperty name="width" value="0.08571" units="cm"/>
      <inkml:brushProperty name="height" value="0.08571" units="cm"/>
    </inkml:brush>
  </inkml:definitions>
  <inkml:trace contextRef="#ctx0" brushRef="#br0">465 0 7270,'19'0'-371,"-7"0"393,-3 0 1,-11 0-1,-5 0-28,-7 0 1,-3 7 0,-4 2 0,1-1 13,0 1 0,-2 1 0,-3-6 0,-2 6 25,2 0 1,-4 2 0,2 4 0,2-6-6,3-1 0,2 5 0,0-6 0,-1 1-20,1 1 1,0 6 0,0-6-11,-1 2 0,8 3 1,2-6-1,2 3 1,0-8-1,5 5-92,-3 0 62,0-7 0,9 14 1,5-9-1,6-2 30,5-3 0,9-2 0,3 1 1,1 4 1,5 2 1,0 0 0,0-7 0,-3 2-28,3 5 1,-7-5 0,-2 6 0,-4-1-36,-3 0 0,-2 2 0,-3-4 0,-3 4 29,-3 1 1,-2-3 27,-7 7 0,0-8 0,0 8 17,0 2 0,-7-6 1,-2 4-2,-3 2 0,-1-1 1,-7 2-1,0-5 0,-1 5 0,4-6 0,-2 2 1,2 1 17,-6-3 0,-2 6 0,6-5 3,-2 0 1,1 3 0,2-6 20,5 2 12,4-6 0,9 5 65,0-3 0,2-4-55,5 4 0,4-5 1,9-2-27,0 0 0,7 0 1,0 0-1,-2 0-28,-2 0 1,3 0-1,1 0 1,-3 0-20,-1 0 1,-3 0 0,1 0-1,-2 0-69,2 0 1,-1 0 0,1 0-369,-2 0-23,2 0 1,-10-2 457,-4-5 0,-5-5 0,-2-8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4.590"/>
    </inkml:context>
    <inkml:brush xml:id="br0">
      <inkml:brushProperty name="width" value="0.08571" units="cm"/>
      <inkml:brushProperty name="height" value="0.08571" units="cm"/>
    </inkml:brush>
  </inkml:definitions>
  <inkml:trace contextRef="#ctx0" brushRef="#br0">243 21 6848,'-12'2'-184,"5"5"287,6 7 0,1 3 0,0 4 0,0 1-68,0 4 0,0 6 1,0 8-20,0 0 0,0 1 1,0 2-1,0 2 1,0 4 7,0 2 0,0-3 0,0 4 1,0-2-84,0 2 1,0-6-1,-2 0 1,-3-3-12,-2-3 0,0 0 1,7 1-1,0-3-113,0-5 0,0 3 0,0-8 43,0-4 1,0-2 0,3-3 139,4-7 0,-5-2 0,7-10 0</inkml:trace>
  <inkml:trace contextRef="#ctx0" brushRef="#br0" timeOffset="644">0 202 8355,'0'-31'-142,"0"0"0,2 6-69,5-2 1,3 7-1,6 6 1,-4 1-1,5 2 1,2 4 225,9 5 1,-4-5 0,10 1 0,-1 1-14,-1 3 1,6 2-1,-5 0 1,3 0 1,-2 0 1,4 0-1,-3 0 1,0 0-3,-1 0 1,2 0-1,-10 0 1,1 2-10,3 5 1,-8-6 0,5 9 3,-4-1 0,-4 2-19,2 9 0,-10 1 0,-4-1-59,-5 0 0,-4 0 61,-5 0 0,-4-2 1,-10-2-1,2-5 52,-2-2 0,1-2 1,-1-7-1,2 0-27,-2 0 0,1 2 1,-1 3 126,2 1 0,-1 0-234,-1-6 0,7 0 0,4 3-97,1 4 135,2-5 1,9 7 0,5-6 52,7 4 0,3-6 0,4 6 0,-1-3 19,-1 3 0,-5-5 0,0 8 0,1-3-6,4-2 0,-7 9 1,0-4-1,0-1 87,-1-1 0,-5 6 0,6-5-71,-3 1 0,0 2 0,-4 4-16,0-3 1,2-6-6,-7 7 1,0-7-1,-2 3 13,-5-1-3,5-2 0,-16-7 0,5 0 28,-5 0-22,-3 9 0,-5-6 1,-1 2-1,2-2-4,3-3 0,-5 0 0,-1 0-50,4 0 1,2 0-1,1 0-478,2 0 519,7 0 0,3 0 0,9 0 0,0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3.840"/>
    </inkml:context>
    <inkml:brush xml:id="br0">
      <inkml:brushProperty name="width" value="0.08571" units="cm"/>
      <inkml:brushProperty name="height" value="0.08571" units="cm"/>
    </inkml:brush>
  </inkml:definitions>
  <inkml:trace contextRef="#ctx0" brushRef="#br0">586 304 7700,'-20'0'-1475,"6"0"1270,0 0 1,2 0 231,-9 0 48,9 0-66,-5 0 0,5 0 1,-7 0-23,-2 0 1,1 0 0,-1 0 0,2 0-39,-2 0 0,1 0 32,0 0 1,0 0 14,0 0 0,-1 0 1,2 0 2,-2 0 0,8 0 0,-1 0 133,-2 0 1,-1 0-25,-4 0 0,2 0 1,-2 0-25,1 0 0,6 0 0,2 0 391,-5 0-236,8-10 0,1 6 7,8-9-214,0 9 1,8-6 0,6 10-1,3 0 1,4 0 1,-1 0 0,3-2-1,1-3-37,3-2 0,8 0 1,1 7-1,7 0-24,4 0 0,1 0 0,-5 0 1,2 0 8,1 0 1,8 0 0,-7 0 0,0 0 21,2 0-50,-6 0 1,5 0-1,-13 0 1,-1 0-1,-1 0 1,-1 0-1,-6 0-372,-3 0 1,-3 0 76,1 0 0,-9 0 342,2 0 0,-9 0 0,-14 0 0,-13 0 0</inkml:trace>
  <inkml:trace contextRef="#ctx0" brushRef="#br0" timeOffset="343">464 1 8319,'14'0'-654,"-2"2"0,-2 3 569,2 2 1,-8 8 0,3-1 0,-2 3 78,1 4 0,-4-1 0,5 0 0,-5 2 17,-2 5 1,0-2 0,0 9-19,0 2 0,0-5 1,0 2-1,0 3 0,2 0-145,5-3 0,-2 6 1,5-7 88,0-1 1,6-2 62,-3-9 0,5 10 0,2 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7.362"/>
    </inkml:context>
    <inkml:brush xml:id="br0">
      <inkml:brushProperty name="width" value="0.08571" units="cm"/>
      <inkml:brushProperty name="height" value="0.08571" units="cm"/>
    </inkml:brush>
  </inkml:definitions>
  <inkml:trace contextRef="#ctx0" brushRef="#br0">0 2583 6634,'20'0'134,"-6"-7"0,-1 0-67,2 2 1,4 3 0,1 2 0,0 0-25,0 0 1,1 0 0,-2 0 0,1 2-62,1 5 1,1-4-1,3 6 1,2-3 15,-3 1 1,-1 9 0,-3-5 0,1 2 0,-2 1 1,-5 0 0,-4 5 0,0 1-129,-6 1 1,-1-2 0,-6 2 0,-1-1 111,-3 1 1,-8-2 0,1 2 0,-3-4-6,-4-3 0,1 4 0,-1-5 0,2 6 1,-2-9 0,4 0-1,0-3 19,5-1-41,7 0 130,-4-6 1,9-1-80,0-6 0,7 3 0,2-8 0,1 0-4,7 2 0,-6 3 0,2-7 0,3 2-6,1 0 1,4-6-1,-4 5 1,0-3 0,-5 3 1,2-6-1,7 6 1,-4-5 14,-3-3 1,4 2 0,-5-2 0,5 1-4,3 1 1,-2-2-1,2-1 1,-1-1 19,0 3 0,-2-5 1,-2 12 88,-2-5 0,-11 5-25,4-1 1,-5 7-53,-2-6 1,-2 9-35,-5-3 1,4 7-1,-11 7 0,-2 6 0,5 3 0,0-1 0,-1-1 3,1 2 0,7 1 0,-3 6 0,5 1-3,2 3 1,0 2 0,0-4 0,0 2-5,0-3 1,0 2 0,0-2 0,2 2-8,5 0 1,1-4 0,8-4 0,-2-3 3,1-1 1,4 0 0,0 3 0,2-1-73,-1-3 1,1-8 0,-2 2 0,1-3-40,1 3 1,-2-4 0,2 2-1,-1-2-65,1-3 1,-2 0 0,2 0 0,-1 0 174,1 0 0,-2-8 0,2-4 0</inkml:trace>
  <inkml:trace contextRef="#ctx0" brushRef="#br0" timeOffset="713">1109 2361 6305,'-13'0'107,"0"0"0,6-7 1,-6 0-62,-3 3 0,6-1 0,2 0-2,-1-2 0,0-1-120,-5 1 37,-3 5 1,17-9-1,0 6 8,11-1 1,7-1 0,1 7 0,2 0 20,-1 0 0,0 0 0,0 0 11,1 0 0,-1 3 1,0 1 0,0 2 1,-6 8 0,-3-5 4,-3 1 0,-1 4-6,-7 7 0,0-1 0,0-1 1,-2 0 2,-5-5 0,5 3 1,-6-3 1,-1 3 0,4 4 1,-7-1-6,4 0 1,-6 0 0,5-1 0,0-4-3,1-2 1,-6-6 0,5 4 3,-2-2 0,-3 5 78,-6-7 0,7 0 0,1-6 41,3 6-88,2-5 0,10 7 0,3-9 8,8 0 1,4 0 0,2 0 3,0 0 1,1 0 0,-1 0 0,0 0 20,0 0 0,1 3 0,1 1 0,2 3 33,4-2 0,-2-4 0,-6-1 0,1 0 39,-2 0 1,2 0 0,-1 2-154,1 5 0,-2-4-148,2 4 0,-11-3-348,-3 3 1,-4-2 509,-3 7 0,-18-7 0,-5 4 0</inkml:trace>
  <inkml:trace contextRef="#ctx0" brushRef="#br0" timeOffset="2633">1634 283 7746,'-20'-9'-1705,"-1"-3"1699,2-7 1,7-2-1,4 1 142,-1-1-116,6 11 99,-6-9 9,9 9-102,-9-11 5,7 2 1,-7 5 0,9 0 116,0-1-38,0-4-161,0 0 1,3 7 88,3 5 1,-2 5-67,10 2 1,0 0-1,8 0-19,4 0 58,-2 0 1,7 2-9,-5 5 0,-1 2 1,7 6-1,-1-1 1,-2 3 6,0 0 1,0 6-1,-4 4 1,2 4 3,-3 0 0,-1 7 0,-6-2-19,-3 9 1,2 0 3,-10 8 1,1 1 0,-7 4 8,0-4 1,0 11 0,-2-6 0,-3 1 3,-1 2 0,0-3 0,6 13 0,0 0 14,0-1 1,0 1 0,0 4 0,0-4-16,0-3 0,2 6 0,5-8 0,3-5-15,2-5 1,12 5-1,-3-8 1,1-5-24,1-4 0,-4-4 1,3-3-1,4-5 18,0-6 1,8-4 0,-8-3-1,2-2-18,1-5 0,-7-2 1,8-6-1,-3 2 21,-1-2 1,1-3 0,-6-2 0,-2 0 10,2 0 0,-4-2 11,-3-5 14,5 4 1,-19-6 0,0 9-1,-12 0 15,-6 0 1,5 2-1,-1 5 1,-2 6 10,-1 6 1,-2 0 0,4 2 0,4 1-26,1 6 1,-2-4-1,5 7 1,0 0-38,-3 0 0,8 2 0,-4 3 0,4-3 0,2 3 1,0-5-1,0 3 1,0 1-55,0 4 0,0-1 0,0-3 0,0-1 42,0 2 0,0-5 0,0 1 0,0-1-2,0 1 1,0-1 0,0 5 0,0-5-4,0-1 1,0 3 0,0-6 0,-2-3 29,-5-1 1,5-3-1,-8 1 1,3-2 10,0 2 1,-1-1 0,4 1 0,-6-2 38,-1 1 0,5 1 0,-8-2 0,-2 2 18,-1-1 0,-4 7 1,1 0-1,0-3-7,0-1 0,-1-3 0,-1 1 0,-4-2 39,-8 1 0,3 1 0,-4-4 0,2-1 44,2-2 1,-8-3-1,6 3 1,-5-5-71,-3 0 0,3-7 1,2 4-1,5-4-201,2-2 1,-4 0 0,5 0 0,2 0-151,-3 0 1,6 0 0,-4-2 269,5-4 0,-8-14 0,-1-12 0</inkml:trace>
  <inkml:trace contextRef="#ctx0" brushRef="#br0" timeOffset="3953">3087 1151 7736,'7'-14'0,"1"2"-299,4 4 1,1-6-1,7 7 1,1 0-1,-2 2 280,2-2 0,1 0 1,2 7-1,4 0 55,-4 0 1,-2 0 0,-1 0 0,1 0 54,6 0 1,-4 0-1,10 0 1,1 0-39,4 0 0,8 7 0,3 1 0,-2 3-30,2 5 0,3 2 1,-3 3-1,-1 0-6,1 6 1,-4-4 0,-5 6-1,-1 0-19,1 4 1,-1 3 0,0 2 0,1-2-1,-1 1 1,-2 12 0,-2-7 0,-5 6 3,-2 1 1,5 7-1,-4-2 1,-1 4 15,0 2 1,-3 8 0,-5 1 15,-1 3 0,-2-5 0,-3 7 0,-3 2 0,-3 3 20,-4 2 1,-3-1-1,-2 4 1,-2 0-12,-5 4 1,-5 8 0,-8-4-1,0 0-15,0-5 0,-8 3 0,2-3 1,1-2-20,2-2 0,-3 1 0,-3 1 0,-2-1 4,-5-5 1,-2 4-1,-3-4 1,1 4 15,-1-5 1,-6 7 0,0-9 0,0 0 39,-2 3 1,6-10 0,-7 2-1,2-7-10,-6-4 1,3 6-1,-1-13-46,2 6 0,-5-6 0,3-1 1,0-3-1,3-2 0,-1 3 0,5-7 0,-5 3 0,0-3-47,5-3 1,-7 3 0,-1 2-1,-4 2-4,4-2 1,-12 1-1,4-1 1,-1-2 62,-2 2 0,4-7 1,0-4-1,1-1-13,6-1 0,-4-4 1,10-7-1,3-1-6,1 1 1,3-9 0,2 0 0,2-1-17,2 0 1,3-4-1,-6 4 1,6-1-2,2-6 0,-4 4 0,6-1 1,2-2-15,3-3 1,-5 5 0,-1 2-1,4-1-53,2 2 1,1-3 0,2-5-335,-2 5-87,1-5 1,9 5-396,4-14 894,4 5 0,13-26 0,1 6 0</inkml:trace>
  <inkml:trace contextRef="#ctx0" brushRef="#br0" timeOffset="4467">1816 5770 6660,'-18'2'79,"4"5"1,6 4-38,8 9 0,-7 0 0,-2 1-8,-3-2 0,6 2 1,-5-1-1,-1 1 23,1-2 0,5 0 1,-6-4-1,1-1 23,0 2 0,7 1 0,-6 2 0,3-4 39,1-2 0,-1-6 1,7 6 7,0 3 1,0-4-1,0 1-6,0 3 1,0-6 0,2 4-38,5 2 0,4 1 0,9 2 0,1-4-27,-2-1 1,2-3-1,1 4 1,2-1-109,4 2 1,6-5-1,-5 0 1,4 1-284,10-2 1,-3-5 0,10 2 0,-4-5 333,2-2 0,16 9 0,0 2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21.807"/>
    </inkml:context>
    <inkml:brush xml:id="br0">
      <inkml:brushProperty name="width" value="0.08571" units="cm"/>
      <inkml:brushProperty name="height" value="0.08571" units="cm"/>
    </inkml:brush>
  </inkml:definitions>
  <inkml:trace contextRef="#ctx0" brushRef="#br0">20 0 6347,'-2'12'-36,"-4"-6"0,3 5 0,-6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7.642"/>
    </inkml:context>
    <inkml:brush xml:id="br0">
      <inkml:brushProperty name="width" value="0.08571" units="cm"/>
      <inkml:brushProperty name="height" value="0.08571" units="cm"/>
    </inkml:brush>
  </inkml:definitions>
  <inkml:trace contextRef="#ctx0" brushRef="#br0">0 868 8169,'21'-7'0,"-2"0"-394,2 3 1,-1 2 0,1 2 0,1 0-1,2 0 423,4 0 1,-2-2-1,-4-3 1,4-2 31,0 3 1,1-6-1,-7 2-52,0-3 0,-6 4 1,-3-7-7,-2-1 1,0 3 0,-5-2 7,3-1 1,0 4-1,-9-1 9,-5 4 1,2-6 0,-8 5-19,-2-1 0,-6 5 1,-3-2-1,-3 5 3,2 2 1,0 0 0,1 0 0,-6 0 26,-1 0 1,7 0-1,-3 0 1,4 0-18,3 0 0,2 9 0,3 2 1,3 2-15,3 1 1,2-1 0,7 8 0,0-2 3,0 2 0,0-1 1,0 1-1,2-2 17,5 2 0,5-8 0,10 1 0,3 1-3,2 3 1,2-4-1,-3-4 1,7 2-47,-2 0 1,7-8 0,-5 2 0,5-4-35,3-2 0,-1 0 1,1 0-1,0 0-46,7 0 1,-6 0 0,8 0 0,-3 0 96,0 0 0,0-6 0,-7-3 0,1 0 42,-1 0 0,-2-4 1,-2 4-1,-5-3-19,-2-3 1,-1 4 0,-8-3 0,-1-1 39,2-4 1,-7 0 0,-4-2-39,0 1 1,-3-1 0,-7 2 0,-3-2 35,-4 1 1,3 2 0,-9 3-1,-3 3 5,-3 3 1,0-4-1,-1 6 1,-3 3-47,-4 1 0,3 3 1,-11 0-1,0 0-18,-3 0 0,4 0 0,3 0 0,0 3 17,-1 4 1,7-3 0,1 9-1,6 3-21,5 2 0,6 2 1,-5 0-1,4 1 10,3-2 1,3 9 0,2-1 0,2-3-6,5-1 1,1-1 0,9 2-1,-4 4 10,2-4 1,10-2 0,2-1-1,-2-1-4,-2 0 1,-4 7 0,1 0 0,-1-2 0,-6-3 1,5 1-1,-7 1 1,2 3 0,1-3 0,-9 6 0,1-3 0,-3-3-4,-3-1 1,0 4 0,0-1 0,-3 2 38,-3 1 0,-4-5 0,-5 7 1,1-1 16,-2-5 0,1 4 0,-1-3 1,6 2-26,0 1 0,-3-7 0,6 8 0,2-4 2,4 1 0,1 0 0,0-7-39,0 0 1,1 1 0,6-4-54,7-3 1,3 2 0,4-10 0,-1-1-80,0-3 0,0-2 0,3 0 0,1 0-35,3 0 1,1-9-1,-9-4 176,2-6 0,-1-9 0,-1-4 0</inkml:trace>
  <inkml:trace contextRef="#ctx0" brushRef="#br0" timeOffset="516">1291 706 8355,'0'-20'0,"-2"0"0,-5 0 0,5-1 0,-4 1 0,4 1-1011,2-2 665,0 1 1,0 0 344,0 0 1,0-1 388,0 1-135,0 9-179,0 2 1,2 11-90,4 5 1,-4 4 0,7 9 0,-2 1-10,0-1 1,6 0 0,-6 0 0,0 1 17,2-2 0,-4 1 1,5 1-1,2-1 0,-1 0 0,-4 0 0,6 1 0,1-2 10,-3 2 0,7-8 1,-5-2-22,5-1 1,-4-3 0,0-7 2,1 0 1,-4-3 0,3-1 0,-1-6-92,-2-1 0,7-2 0,-7-8 0,1 2 56,-5-2 0,1 1 0,-1 0 0,-3 0 149,-1-1 0,-3 1 24,0 1 0,-3 7-93,-4 5 0,3 5-30,-9 2 1,8 9 0,-2 5-1,5 3-54,2 3 0,0 1 0,2-1-10,5 0 1,-2 0-1,8 1 1,5-2-89,6 2 1,2-8-1,5 1 151,-2 2 0,7-8 0,-5 1 0</inkml:trace>
  <inkml:trace contextRef="#ctx0" brushRef="#br0" timeOffset="1009">2442 625 8355,'10'-20'0,"-3"1"0,-4 5-491,-3 0 0,-3 9 0,-4 0 326,-5 2 0,0 3 1,-2 0 196,-1 0 1,-3 0 0,-2 0 11,-1 0 1,2 0 0,-2 0 0,1 0-8,-1 0 1,-5 3 0,-1 0 0,2 6 11,3 3 0,2-1 0,0 5-54,0-3 1,1 0-1,7 8-10,5-1 0,7 0 0,7-2-10,5-4 0,7 2 1,3-11-1,2 2 9,4 3 1,-2-8-1,-6 5 1,1-5-213,-2-2 0,2-2 188,-1-5 0,-6-5 1,-3-7 52,-3-2 0,-1 1 0,-7 0 98,0 0 1,0 6 0,0 1 413,0-3-326,0 7-199,0 1 0,0 10 0,0 4-1,0 8 1,3 3-1,1 4 1,6-1 0,1 0 1,2 0-1,8-2 1,-2-3-138,2-1 0,6 0 0,-1 4 0,-2-2-14,-1-4 0,4-7 1,0 2-1,-2-2 151,-3 2 0,-1-5 0,8-2 0,2-12 0</inkml:trace>
  <inkml:trace contextRef="#ctx0" brushRef="#br0" timeOffset="1306">2905 121 8092,'0'-20'-557,"0"0"1,0-1 119,0 1 0,0 7 952,0 0-490,0 8 0,3-4 17,3 9 1,-3 9 0,4 5-1,-5 3-12,-2 3 1,0 3 0,0 4 0,0 6 18,0 5 1,0 3 0,0-1 0,0 1-55,0-1 0,0 1 0,2-1 0,3-2-72,1-4 0,8 4 0,-8-7 1,1 3-109,2-1 0,-5-8 1,8 2 0,-3-5 0,-2-1 184,-7-2 0,0-7 0,0-3 0</inkml:trace>
  <inkml:trace contextRef="#ctx0" brushRef="#br0" timeOffset="1750">2643 424 8355,'-20'0'-1460,"0"0"1361,0-9 0,18 13 1,9-4-1,8 3 57,5-1 0,0 5 1,1-1-1,1-2 95,4-1 0,-3 4 0,4 0 0,-3-3 7,4-2 0,-6-2 1,7 0-1,-1 0-55,-2 0 1,8 0 0,-6-2 0,1-2 11,1-3 0,4 0 0,-8 4 0,-1-1-131,-2-2 0,3-3 1,1 4-1,-2-2 111,-3 3 1,-1-1-1,-1 1 31,1-2 1,-9-1 36,2 7-5,-9 0 1,3 2 0,-9 5-8,-6 6 1,2-2 0,-6 3 0,1 1-14,6 3 1,-4 2 0,-2 1 0,1-1-12,0 0 1,3 0 0,6 1 0,0-2-5,0 1 1,0 1-1,0-1 1,2 0-62,4 0 1,6-6 0,9-3 0,-2-3-69,1-3 0,1 0 0,-2-1 1,2 3-123,-1-2 0,0-3 226,0-2 0,9-9 0,3-3 0</inkml:trace>
  <inkml:trace contextRef="#ctx0" brushRef="#br0" timeOffset="1938">3470 262 8355,'-13'-19'0,"0"-2"-42,-4 1 1,9 6-1,-1 3-492,0 3 0,4 1 61,-8 7 1,9 2 352,-3 5 1,5 3 0,2 11 107,0-1 0,0 1 0,0-2 1,2 0 11,5-7 0,3 16 0,11-6 0</inkml:trace>
  <inkml:trace contextRef="#ctx0" brushRef="#br0" timeOffset="2387">3995 605 8355,'20'0'-385,"-7"0"-210,1 0 0,0-6 0,3-4 425,-3 0 93,-5 5 1,-11-6 0,-5 6 169,-7-2 0,-3 1 0,-4 6 0,1-2 23,0-5 0,0 5 0,-3-5-31,-4 5 1,5 4-1,-5 2 1,5 6-31,2 0 0,6-3 0,3 7 0,0 2-152,0 1 0,6 3 1,-2 1 86,5-1 1,9 0-1,2 0 1,2-2 4,4-4 0,10 1 1,2-5-1,-2-1 18,-3-1 1,8-1-1,1-7 1,2 2-7,1 5 1,-3-5 0,5 5 0,-5-4-4,-1-3 1,4-7-1,-8-3 1,-2-1-6,0-4 0,-7-6 0,-1-3 1,-2-3 1,-11 0 0,2 7-1,-7-1-4,-4 1 1,-10 1 0,0-2 0,-6 4 13,-5 3 1,-3-5 0,6 9-1,-5-2-37,-2 5 1,5 5 0,0 2 0,4 0-80,1 0 0,8 0 0,-1 0-263,-2 0 369,8 9 0,8 3 0,11 8 0</inkml:trace>
  <inkml:trace contextRef="#ctx0" brushRef="#br0" timeOffset="2898">4580 464 8014,'11'0'-1841,"0"3"1836,-4 4 0,-2 3 1,6 11-1,0-4 90,0-3 0,-4 3 0,5-3 0,-2 5-1,2 0 0,-5 1 1,3 1-70,-1-1 0,-2 0 0,-7 0-31,0 1 1,0-9 0,0 2 21,0 3 1,-2-9 3,-5-1 0,2-5 0,-5-4 0,-2-3-10,1-1 0,6-10 0,-3 2 0,1-3-3,0-4 0,0 1 0,7 0 1,0 0-68,0-1 0,0-5 0,0-1 0,0 0 42,0-3 0,7 8 0,2-4 0,2 3 11,5 3 0,2 6 1,2 4-1,1 1 93,-1 4 1,1 3-1,5 2-37,0 0 1,1 7 0,-6 2-1,-2 1 66,2 6 1,-8-5 0,-1 3 0,-1 2-104,-1 1 1,-5 4-1,2-1-3,-5 0 0,5 0 1,0 1-1,-2-2-44,-3 1 1,-2 1-1,0-1 7,0 0 0,0-6-162,0-1 1,1-2 0,6 3 0,7-8 199,3-4 0,11-2 0,-1 0 0,8 0 0,-3 0 0</inkml:trace>
  <inkml:trace contextRef="#ctx0" brushRef="#br0" timeOffset="3357">5851 464 8066,'0'-20'-1013,"0"0"909,0-1 0,0 2 0,-2-2 94,-5 1 0,2 2 1,-8 5-1,-1 4-86,3-1 0,-6 8 0,3-4 0,-4 4 79,-2 2 0,0-7 1,-1 0-1,1 3 73,0 1 1,-7 3 0,1 0-1,0 0-40,4 0 1,3 0 0,-2 0 0,3 3-4,5 4 0,-4-3 0,9 7 0,-1 0-35,0 1 1,2-5-1,7 5-8,0 4 0,0 2 0,0 3 21,0-2 0,0 2 0,2-4 0,5 0 41,7-4 1,3 0 0,4 6 0,1-4 1,5-2 0,-4 1 0,6 4 0,-3-2-19,2-3 0,1-2 1,-5 5-1,3-3 25,-2 3 0,-10-4 0,-1 0-9,2 5 1,-8-6-41,-1 2 0,-7 1-1,-7 5 0,3-5 1,-9-2-9,-3-4 0,-2 1 1,-2-4-1,0 2-19,-1-3 0,-5-1 0,-3-3 0,0 0-37,-1 0 1,1 0-1,5 0 1,-3 0-6,2 0 0,3-3 0,1-1 0,1-3 79,-1 2 0,2-14 0,-2-5 0</inkml:trace>
  <inkml:trace contextRef="#ctx0" brushRef="#br0" timeOffset="3800">5589 444 8355,'11'-8'-1118,"-3"5"1,-8-8 1423,0 4-182,0 4 1,-1-12-64,-6 9 1,3-1 0,-10 9-45,-1 5 1,3-3 0,-2 9 0,-1 1-19,-3-2 1,-2 5 0,-1-3-1,2 3 1,-2 4 1,1-1 0,-1 0 0,2 0 0,-2 1 0,8 5 0,-1 1 0,-1-3 8,-3-1 0,4-3 0,1 3 0,-3 1-5,-1 3 0,-4 1 0,-1-9 0,-3 4-35,-2 4 0,1-5 0,5 6 0,3-6 14,5-3 1,-5 2 0,7-1 8,-1 0 1,2 0-1,5 1 9,-2-1 0,-2-2 0,4-3-28,-2-1 1,-1-3 0,4 5-171,-3-3 46,0 0 1,7 1 20,0 0 0,2-10 130,5 2 0,13-12 0,12-5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3.502"/>
    </inkml:context>
    <inkml:brush xml:id="br0">
      <inkml:brushProperty name="width" value="0.08571" units="cm"/>
      <inkml:brushProperty name="height" value="0.08571" units="cm"/>
    </inkml:brush>
  </inkml:definitions>
  <inkml:trace contextRef="#ctx0" brushRef="#br0">121 1089 7997,'-11'10'-779,"3"1"0,8 9 831,0 1 1,2-2 0,1 2 0,4-1-45,-2 0 0,4 0 0,-2 2 0,-2 3-10,-3 2 1,-2 6 0,0-4 0,0 1 17,0-1 0,0 5 0,0-8 0,0 0-94,0-4 0,0-3 0,-2 2-389,-5-1 467,5-9 0,-8-1 0,1-20 0,-1-1 0</inkml:trace>
  <inkml:trace contextRef="#ctx0" brushRef="#br0" timeOffset="398">0 1231 8355,'0'-13'-794,"0"-1"751,0-1 0,2 5-71,5 3 1,-2 5-1,9 2 1,3 0 119,7 0 0,-1 0 0,6 0 1,0 0-84,5 0 0,-2 7 1,1 2-1,3 2 104,2 5 1,3 2 0,-1 2-1,0 2-10,0 6 0,0-4 1,1 7-1,-1 0-50,1 2 1,-8-2-1,-2 5 1,2-3 11,-2 3 1,-7-5 0,3 0 0,-4-1 7,-4-5 0,2-3 0,-3-2 0,-2-2 27,-4-4 1,2 1 0,5-6 44,-6 2 1,5-8-5,-5-3 0,-2-3 1,1-10-1,-3-2-7,-5-4 0,-2-1 0,-2-3 1,0-1-28,0-3 0,7-3 0,0 4 1,-3-5-41,-1 0 1,-3-8 0,0 8 0,0 0-81,0 3 0,0-1 0,0 3-612,0 0 711,0 4 0,0 11 0,-10 11 0,-1 11 0</inkml:trace>
  <inkml:trace contextRef="#ctx0" brushRef="#br0" timeOffset="1264">1614 1513 8144,'-20'0'-1183,"8"0"998,-5-9 1,13 7 168,-10-4 0,1 4 119,-8 2 1,10 8-63,5 6 0,4 4 0,2 2 1,0-1-10,0 2 0,0 6 0,0 0 0,0-2-45,0-3 1,0 1 0,0 1-1,2 3-8,4-2 1,-2-10-1,10-3 1,1-1 29,4-1 1,0-5 0,2 2 0,-1-5 4,0-2 0,0 0 0,1-2 0,-4-5 21,-3-6 1,3 2-1,-5-3 1,2-1-27,-1-4 1,-7 0 0,6-2-3,-3 1 1,-2 0 0,-9-2 0,-3-3-1,-2-2 1,-7 0 0,6 6 0,-3 2-25,-5-1 1,-2-1 0,-2 2 13,0-2 0,-1 4 0,1 3 0,0 7 1,0 4 0,-1 3-90,2 0 49,-1 0 43,8 0 1,12 7 0,13 0 38,6-2 1,0-3-1,2-2 1,-1 0-5,0 0 1,0-2 0,1-3-36,-1-2 1,-2-9 0,-3 6 0,-3-4-24,-3 0 1,0 1 0,-5-7-1,5 0 9,2-1 1,-6-5 0,2-1 0,-5 3-23,-2 1 1,-2 3-1,-5-1 1,-7 2 11,-3-2 0,-4 8 0,-1-1 1,-5 0 25,-7 4 0,3-2 0,-1 8 0,1-3 14,0 2 0,0 3 1,-4 2-1,9 0-4,4 0 1,1 0 0,4 2-1,0 3-11,5 2 1,7 9 0,-2-3-3,5 5 1,2 2 0,2 1 0,5-2 8,6 2 0,5-8 0,4 1 0,4-1 12,0-2 0,3 7 0,-5-6 0,4-2 19,-4-3 1,5-5-1,1 1 1,1 1-32,5 3 0,0-1 1,0-6-1,-3 0-7,3 0 0,-5 0 0,0 0 0,0 0 69,-7 0 1,-2 0 0,-1 0-13,-2 0 1,2 0-61,-1 0 1,-9 9 0,-4 5 0,-5 4-11,-2 2 1,0 0 0,0 1 0,0-2-65,0 2 0,0 6 1,0-1-1,0 0-37,0-4 0,0-3 0,3 2 0,0 1-32,4 6 0,9-9 1,-3 5-1,3-9 145,-2 1 0,3 1 0,-5 4 0,8-2 0</inkml:trace>
  <inkml:trace contextRef="#ctx0" brushRef="#br0" timeOffset="1911">2321 1695 8355,'5'-20'0,"5"-1"-7,1 2 0,-4-2 0,3 1-476,0-1 0,4 2 451,-7-1 0,5 6-229,-5 0 0,2 10 235,-2-2 0,-2 9 0,5 7 34,0 1 1,-1 1 0,-5 3-1,3-1 9,-3 1 1,5 3 0,-2 2-14,-2 1 1,-3-2 0,0 0 0,3-4 25,1-1 0,1-1 19,-7 7-95,0-8 0,0-5 54,0-14 1,0 2-1,0-9 1,0-1-12,0-3 0,0-2 0,0-1 0,0 2 5,0-2 1,6 1 0,4-1 34,1 2 1,-5 5 0,8 1-7,2-3 0,1 7 1,4 3-7,-1 4 0,-6 2 0,-2 0 0,5 0 7,0 0 1,11 0 0,1 0-1,-1 0-4,1 0 0,6 8 1,-6 3-1,0 3-28,0-1 1,-4 1 0,-10 5 0,-1 2-37,1-1 1,-6 1 0,-2-2-1,-5 2-32,-2-1 0,0 0 0,-2 0 16,-5 1 0,-4-4 0,-9-3 44,0-7 0,6-5 1,1-2 19,-2 0 1,3 0 0,0-2-3,3-5 0,-4-5 1,7-7-1,1-2-5,3 1 1,2-7-1,2 0 1,5 3-14,7 1 1,3 3-1,4-1 1,-2 2-13,2-1 1,-1 6-1,0 3 1,0 1 45,0 7 1,-6 1-1,0 2-7,1 0 0,3 2 0,2 1 0,1 7-23,-2 1 1,-5 1 0,-1 3 0,3-1-29,2 1 1,-5 3 0,1 2 0,1 1 15,4-2 0,-2 2 1,-1-1-1,-2 0 16,1 0 0,13 1 0,3-2 0</inkml:trace>
  <inkml:trace contextRef="#ctx0" brushRef="#br0" timeOffset="2803">3994 1614 8355,'-2'-20'-600,"-5"-1"-91,-3 2 1,-4 1 586,0 5 1,8-4 52,-8 10 1,0 2 0,-5 5 8,-2 0 0,1 0 0,0 0 278,0 0 0,-7 2 0,0 1-155,2 4 1,3 3 0,2-3-56,0 6 1,2 5-1,5 1 1,6 2-103,5-1 1,2 1 0,0-2 0,0 2 33,0-1 1,9-2 0,4-3 0,5-1 20,2 2 1,0-8 0,0 1-1,1-2 10,-1 0 1,0 0 0,0-7 0,2 0 54,6 0 0,-6-7 0,4-2 1,-5-2 17,-7-4 1,1 3-1,-8-2 125,-3-1 0,-1-3-58,-3-2 0,0 6-47,0 1-82,0 9 1,0 4-1,2 10 33,4 2 1,5 6 0,10-7 0,1 2-35,5 1 1,-4-3-1,6 5 1,-3-5 20,2-2 0,5 4 0,-6-6 0,-3-2-40,-1-3 1,-1 4 0,3 1-1,2-2 14,-3-3 1,-2-2-1,-1-2 1,-1-3-8,1-2 1,-2-8-1,2 1-19,-1-3 1,1-6 0,-2-2 0,0-1-1,-7 1 0,7-7 1,-8-1-1,0-5 16,-4-3 0,2-1 0,-2-4 1,-3-2 10,-1-4 1,-3-1 0,0-8 0,0 1-17,0-2 1,0 2-1,-3-2 1,-1-4-30,-3-1 0,-2-9 0,4 4 0,-4 1 31,-2 4 0,0-3 0,-5 4 0,5 6 5,2 4 1,-5 12 0,6-4 0,-1 8 100,0 7 0,-5 1 0,6 9 0,-4 1-51,-4 4 1,-1 5-21,-4-1 0,1 5-42,-1 9 1,9 0 12,-2 0 1,9 9-1,-2 5 1,6 6 20,1 6 1,0 0 0,0 7 0,1 5 23,6 7 0,-4-1 0,3 8 1,-3 0-28,-3-1 1,7 10-1,0 6 1,-2-2 21,5-1 0,-6 3 0,10 0 0,1-3 47,4 0 0,0-4 1,2 0-1,1 1-5,5-1 1,-4 1 0,6-3-1,-3-1-39,2-4 1,-2-1 0,-4 3-1,4-3-5,0-2 0,-1-4 0,-9-8 0,-2-2-108,1-2 0,-4-7 0,3 5 0,-1-4-426,-2-2 0,1-4 509,-6-3 0,5 2 0,10-1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731"/>
    </inkml:context>
    <inkml:brush xml:id="br0">
      <inkml:brushProperty name="width" value="0.09086" units="cm"/>
      <inkml:brushProperty name="height" value="0.09086" units="cm"/>
      <inkml:brushProperty name="color" value="#FF0000"/>
    </inkml:brush>
  </inkml:definitions>
  <inkml:trace contextRef="#ctx0" brushRef="#br0">6290 2231 7273,'0'8'-376,"0"-1"0,0-7 1,0 0-1</inkml:trace>
  <inkml:trace contextRef="#ctx0" brushRef="#br0" timeOffset="2">10603 1673 7569,'-5'-15'0,"0"1"0,2-1 0,1 6 0,2-1 0,-5 1 0,2-6 0,-2 1 0</inkml:trace>
  <inkml:trace contextRef="#ctx0" brushRef="#br0" timeOffset="3">14328 3463 7569,'8'6'0,"3"-2"-40,-6 5 0,4-3 0,-2 2 0,-1-1-595,1 1 1,-1 2 588,-2 4 0,0 0 0,4 1 57,-2-1 1,-5-13-10</inkml:trace>
  <inkml:trace contextRef="#ctx0" brushRef="#br0" timeOffset="5">1519 7174 7569,'15'0'-224,"-1"0"-49,1 0 0,-1-5 0,0 1 0,1 0 0,-1 1 273,1-2 0,-6 4 0,0-4 0,3 3 0,0-4 0,2-2 0</inkml:trace>
  <inkml:trace contextRef="#ctx0" brushRef="#br0" timeOffset="6">3597 7375 7569,'14'0'-247,"1"0"0,-1 0 0,0 0 0,1-5 0,1 1 0,1-2 247,2 0 0,1-2 0,-7-6 0</inkml:trace>
  <inkml:trace contextRef="#ctx0" brushRef="#br0" timeOffset="7">8425 6787 6443,'8'0'-115,"-1"7"102,-7-6-30,0 6 12,0-7 16,0 6 15,0-4 0,0 4 0,0-6 0</inkml:trace>
  <inkml:trace contextRef="#ctx0" brushRef="#br0" timeOffset="8">10145 2060 6262,'14'0'-51,"0"0"24,1 0 27,-2-7 0,3 6 0,-3-6 0</inkml:trace>
  <inkml:trace contextRef="#ctx0" brushRef="#br0" timeOffset="9">11932 34 7299,'-59'-4'18,"-16"-3"6,-2 4 0,0-2 2,1 2 0,36 1 0,-2 1 1,-35-2-1,-2-2-27,61 4 1</inkml:trace>
  <inkml:trace contextRef="#ctx0" brushRef="#br0" timeOffset="9">9231 80 6963,'-15'2'-1,"-30"5"-3,0 0-1,-6 1 1,2-1-1,2-1 1,2 1-1,-1-2 1,0 2-10,0 0 0,-2 0 1,2-1-1,0 0 1,-3 3-1,1 0 1,0 0-1,2 1-6,0-1 1,0 0 0,-3 0-1,1 0 1,-1 2 0,2 1 0,-2-2-1,1 2 10,1-1 0,19-5 4</inkml:trace>
  <inkml:trace contextRef="#ctx0" brushRef="#br0" timeOffset="9">4715 1012 6651,'-32'6'-13,"-13"4"-5,2-1 1,-35 2-1,0-1-8</inkml:trace>
  <inkml:trace contextRef="#ctx0" brushRef="#br0" timeOffset="11">0 4903 6527,'15'20'1,"-7"-9"-1</inkml:trace>
  <inkml:trace contextRef="#ctx0" brushRef="#br0" timeOffset="12">997 5641 5589,'-20'8'-27</inkml:trace>
  <inkml:trace contextRef="#ctx0" brushRef="#br0" timeOffset="1">7882 4944 6508,'6'-3'-359,"-5"1"359,5 2 0,1 6 0,1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4.812"/>
    </inkml:context>
    <inkml:brush xml:id="br0">
      <inkml:brushProperty name="width" value="0.17143" units="cm"/>
      <inkml:brushProperty name="height" value="0.17143" units="cm"/>
      <inkml:brushProperty name="color" value="#008C3A"/>
    </inkml:brush>
  </inkml:definitions>
  <inkml:trace contextRef="#ctx0" brushRef="#br0">402 343 7310,'2'-11'-1099,"3"1"1021,2 2 1,0 4 216,-7-10 0,-3 9-143,-4-2 0,-4 6 0,-9 1 0,-1 0 41,2 0 1,-2 1-1,1 4 1,1 2 46,-2-3 1,1 1 0,-1 0-1,2 4-42,-2 1 0,1-3 1,-3 5-1,-1-1-85,-3 0 0,7-4 0,7 5 29,-3 3 0,4 2 0,2-2-21,1-2 1,4-6-1,12 5 14,6-4 1,5 1 0,2-4 0,1 2 80,-2-3 1,2-1-1,1-3 1,3 0-53,2 0 1,2 0 0,-5 0 0,4 0-5,-4 0 1,5 0 0,-1 0 0,-4 0-3,-2 0 1,-1 0 2,-2 0 1,0 2-1,-4 2-85,-1 2 0,-10 11 76,3-3 1,-4-4-1,-3 4 3,0 1 0,-10 1 1,-4 0-2,-3-3 1,-4-2-1,-1 6 1,-2-7 39,-4-1 0,-1 0 0,5-4 0,-6 1-50,-1-2 0,7 6 1,-5-1-1,1 0-32,2-1 0,-1-1 1,6-7-1,2 3-402,-2 3 190,1-3 256,9 6 0,2-18 0,9-3 0</inkml:trace>
  <inkml:trace contextRef="#ctx0" brushRef="#br0" timeOffset="619">1209 283 7421,'-2'-18'-834,"-5"4"761,-6 8 0,-5 4 0,-2 2 101,-1 0 0,2 0 0,-2 0 0,1 0 28,0 0 0,0 0 0,-1 2 0,2 1 13,-2 4 0,1 0 0,-1-4-23,2 3 1,-2 4-1,4 5-74,3-1 0,3-2 4,4 9 1,5-1 25,-5 1 0,14-11 0,5-2 0,0-1-39,2 0 1,1 0 0,11-7 0,0 0 30,-2 0 0,6 0 1,-3 2-1,-3 3 2,-1 1 1,-1 1 0,3-7 4,2 0 0,0 2 1,-7 2-1,0 3-3,0-2 0,-6 4 0,0-1 4,1 4 1,-4-5-30,3 6 1,-10-7-1,3 8 23,-5 3 1,-2-7 0,-2 1 1,-5-1 1,3 2 0,-10-2 0,-2-1 25,-1 0 1,-4 4-1,1-6 1,0 0-4,0 2 0,0-4 0,-3 5 0,-1-1 7,-4-4 1,-5 4 0,4-3 0,0-2-4,0-1 1,-4-1 0,5 3-20,4 2 0,-5 0 0,1-7 0,4 0 0,2 0 8,1 0 0,8 0 0,-1 0-147,-2 0 0,8-3-104,1-4 0,5 3 237,2-10 0,17 10 0,6-5 0</inkml:trace>
  <inkml:trace contextRef="#ctx0" brushRef="#br0" timeOffset="1034">1612 402 6272,'12'9'15,"-3"-4"305,-9 9 0,0-1-245,0 7 1,0 0-88,0 1 1,3-4 0,0-1 1,4-3 1,0-6-120,-7 7 1,0 0-217,0 5 1,0-5 344,0-1 0,-9-9 0,-2 6 0</inkml:trace>
  <inkml:trace contextRef="#ctx0" brushRef="#br0" timeOffset="1389">1633 100 7569,'3'-17'-653,"2"3"506,-2-3 1,8 15 232,-4-5 1,-5-5-273,5-1 158,-4 4 28,-3 0 0,0 9 0</inkml:trace>
  <inkml:trace contextRef="#ctx0" brushRef="#br0" timeOffset="2011">2199 402 7369,'-21'0'-241,"2"0"0,5 0 1,0 0-1,-1 0 299,-3 0 1,-2 2-1,-1 3 1,4 4 19,3 3 0,-1-6 0,6 5 0,-1 1 12,1-1 1,3-5-38,6 8 0,0 0-41,0 5 0,8 0 1,6-4 3,4-1 0,2-10 0,0 3 0,1-4-33,-1-3 1,0 5-1,2 2 1,4-2-113,0-3 0,1-2 0,-4 0 0,1 0 88,3 0 1,-1-7 0,-3-2 0,2 1 11,1-1 0,2 0 1,-8 2-1,0-4 73,0 0 0,1-8 52,-2 6 0,-7-5-52,-5-2 0,-7 2 0,-7 3-27,-7 1 0,-5 9 1,-7-2-20,0 5 1,-10 2 0,5 0 0,-3 0 0,3-2-6,1-4 0,1 4 0,5-5 1,-4 6-103,4 1 0,2 0 1,1 0-301,1 0 409,9 0 0,2 8 0,9 2 0</inkml:trace>
  <inkml:trace contextRef="#ctx0" brushRef="#br0" timeOffset="2799">2703 402 6935,'0'-10'10,"9"-5"266,5 8 0,3 0-236,4 7 0,-11 2 1,0 3 0,-1 2 1,-4 5 0,5-3 31,-1 2 1,5 3 0,-7 6-137,-2 0 0,3 0 0,-1 1-5,-3-2 1,-1 2 0,-3-1-131,0 1 1,0-9 46,0 2 1,2-2 66,5 0 46,-5 7 75,6-17 1,-1 4-33,0-12 0,0-5-6,-7-10 0,0 1 0,2 2 0,3 3-10,2 1 1,8 1 0,-4-8 2,1 2 1,5 5-1,-3 0 1,1-1 6,-1-3 0,10-2 0,-3 1 2,1 7 1,1-3 0,-3 5-1,-1 2 0,2-1 0,-1 2 1,1 7-1,-2 0 0,2 0 0,-1 0 0,1 0 0,-2 0 9,2 0 1,-1 0 0,0 0 0,0 0 24,1 0 0,-2 2 0,1 3 1,1 4-16,-1 2 0,0-4 0,0 3 0,1-1-3,-2-5 0,2 7 0,-1 3-9,1 4 0,-9 0 0,0-3 0,-3-1-34,-4 2 1,3 1 0,-1 4-16,-3-1 1,-1-6-1,-3-2 34,0 5 0,0 0 78,0 4 0,-7-2 0,-2 0 45,-2-5 1,4-4-35,-7-3 1,4-2 10,-4 9-98,-4-11-80,15 6-142,-5-9 124,8 0 1,-9 0 0,-3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009"/>
    </inkml:context>
    <inkml:brush xml:id="br0">
      <inkml:brushProperty name="width" value="0.08571" units="cm"/>
      <inkml:brushProperty name="height" value="0.08571" units="cm"/>
      <inkml:brushProperty name="color" value="#E71224"/>
    </inkml:brush>
  </inkml:definitions>
  <inkml:trace contextRef="#ctx0" brushRef="#br0">1 21 7395,'0'-12'-520,"0"4"0,0 10 586,0 4 0,0-1-3,0 9 0,0-1 1,0 7-31,0 0 0,0-6 0,0-1 0,0 2 20,0 4-33,9-8-8,-8 7 0,18-7-22,-5 9 0,-4-2 38,4-5-117,0 6 84,6-17 1,0 9 0,0-7 0,1 3 0,-2-3 0,1-1 0,1-3-12,-1 0 0,0 0 0,0 0 0,1-3-6,-2-4 1,9 3 0,-1-7-3,-3 2 15,-10-7 1,3 6 1,-5-4-6,7 0 14,-7 1 0,4-8 0,-9 2 18,-3-2 0,-2 1 0,0 2 0,3 3 10,2 1 125,0 9-144,-7-12 78,0 15-63,0-7 3,0 9-126,0 0 109,0 9 1,2 2 7,5 9-15,-5-8 4,6 14 0,-8-12 38,0 13-43,0-6 0,7 3 1,0 0-1,-2 2-2,-3 0 1,-2 3-1,0-3 0,0 1 7,0 3 1,0-8 0,3 4 9,3-3-10,-4-3-21,7 9 1,-9-6 20,0 3-6,0-2 1,0-5 0,0 2 0,0-1 30,0-1 1,-2-5-1,-3 0 1,-3-1 57,-4-2-81,8-2 0,-14-2 177,4-1-170,-4 1 0,-2-7 0,-1 0 33,2 0 5,-1 9-50,-10-6 1,6 6-68,-10-9 100,10 0-46,-14 0 0,15-2 1,-6-3 11,0-2 13,15 0 1,-12 5-203,12-4-189,4 4 0,2-10 98,8 5 0,4 3 276,10-9 0,0-1 0,14-7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414"/>
    </inkml:context>
    <inkml:brush xml:id="br0">
      <inkml:brushProperty name="width" value="0.08571" units="cm"/>
      <inkml:brushProperty name="height" value="0.08571" units="cm"/>
      <inkml:brushProperty name="color" value="#E71224"/>
    </inkml:brush>
  </inkml:definitions>
  <inkml:trace contextRef="#ctx0" brushRef="#br0">1 41 7466,'0'-13'-621,"0"-1"627,9 9 0,2-3-10,9 8 1,0 0 11,1 0 1,-1 0 0,0 0-27,0 0 1,-6 0-1,0 0 1,1 0-1,3 0 83,2 0-90,1 0 1,-2 0-216,1 0 72,1 0 110,-2 8 0,2-6-217,-1 5 248,1-4-6,-2-3 0,-5 0 33,0 0 0,-10 9 0,5 2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627"/>
    </inkml:context>
    <inkml:brush xml:id="br0">
      <inkml:brushProperty name="width" value="0.08571" units="cm"/>
      <inkml:brushProperty name="height" value="0.08571" units="cm"/>
      <inkml:brushProperty name="color" value="#E71224"/>
    </inkml:brush>
  </inkml:definitions>
  <inkml:trace contextRef="#ctx0" brushRef="#br0">0 0 7548,'2'12'-198,"5"-5"1,-2 1-1,8-1 174,3-3 1,2-1 0,2-3-1,2 0 24,5 0-103,-5 0 0,10 0 1,-7 0 73,1 0 5,10 0 1,-12 0 23,10 0 0,1 0 0,4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2.652"/>
    </inkml:context>
    <inkml:brush xml:id="br0">
      <inkml:brushProperty name="width" value="0.08571" units="cm"/>
      <inkml:brushProperty name="height" value="0.08571" units="cm"/>
      <inkml:brushProperty name="color" value="#E71224"/>
    </inkml:brush>
  </inkml:definitions>
  <inkml:trace contextRef="#ctx0" brushRef="#br0">364 41 7217,'-14'-6'-1056,"1"-1"1069,9 0 0,-13 4 0,9-1 41,-3-3 0,4 1 0,-7 6 0,-1 0-36,-4 0 0,7 0 0,-2 0-33,-2 0 1,5 0 0,-3 0 32,-2 0 1,-1 6 0,-4 3-16,2 3 0,5-5 0,1 5 0,-1 4 1,3 2 0,-4-4 1,5-1-1,1 2 3,1 4 1,1 1 0,7 0 1,0 0 0,0 1-5,0-1-21,0 0 20,0-9 0,6 7 6,1-4 1,7-4 0,-5 2 0,1-3-7,6-4 1,-4 3-1,1-1 1,3-2-6,1-3 0,-3-2 0,0 0 0,1 0 0,3 0 2,2 0-2,1 0 1,-4-9-3,-3-4 5,3 4-8,-5-10 1,6 15 7,-5-9-5,6-1 4,-8-6 0,2 6 0,1 1 0,-7 0 4,5-8 1,-5 8-3,7-1 1,-9 1 0,3-5 15,1 4 1,-7 3-4,5 5-1,-4 4 0,-3-10-8,0 5-60,0 5 51,0-7 1,0 11-1,0 5 1,0-2 18,0 8 1,0-6 0,0 6 1,0 3 1,0-4 0,0 1-1,2 3 16,5 1-22,-5-5 0,16 4 61,-5-10-47,-3 10 0,7-12 141,-3 9-147,3-8 0,4 4 23,-1-9 22,0 0 1,0 0 119,1 0-136,-11 0-21,9 0 24,-17 0-29,15 0 1,-12 0-163,9 0 1,-7-7-128,6 0 1,-9-1 0,5 3-265,1-2 530,-8-9 0,15 6 0,-5-11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4.376"/>
    </inkml:context>
    <inkml:brush xml:id="br0">
      <inkml:brushProperty name="width" value="0.08571" units="cm"/>
      <inkml:brushProperty name="height" value="0.08571" units="cm"/>
      <inkml:brushProperty name="color" value="#E71224"/>
    </inkml:brush>
  </inkml:definitions>
  <inkml:trace contextRef="#ctx0" brushRef="#br0">1 40 7569,'0'-10'-313,"9"1"1,-6 6 0,5-1 581,1-3-463,-7 0 1,10 7 138,-5 0 1,-6 9 0,8 3 66,0-1 1,-6 7 5,4-4 1,-5 3-11,-2 4 0,0-2 5,0 2 1,0-1 4,0 1 0,0-2 1,0 2 29,0-1-39,0-1 0,0 2-3,0-1 0,0 3 1,0 1-1,0 3-16,0-2 1,0-3-1,0-2 5,0-1 0,0 2 1,0-1-3,0 0 8,0-9-2,0 8-6,0-17 4,0 15 2,0-14 102,0 6-83,0-9 0,2 0-2,4 0-1,-4 0-47,17-9 1,-15 6 0,9-6-64,3 1 93,-7 6 1,9-8-4,-4 10 0,3 0 1,4 0 0,-2 0 0,2 0-12,-1 0 28,-9 0 0,8 0-23,-6 0 5,5 0 18,2 0 1,1 0-18,-2 0 9,2 0 0,-1 0 0,-7 7-4,0 0 1,1 8-1,6-12 0,-2 8 0,-4-4 0,3-5 0,-14 16 0,8-9 0,-4 4 0,-5 5 0,7-6 0,-9 7 0,0 2 0,0-1 191,0 0-181,-9-9 29,-2 7 1,-3-8 46,1 2-63,-1 7 1,-6-15 0,0 7 30,0-2 0,0-2 1,0-7-27,-1 0 0,2 0 1,-2 0-1,1 0-23,-1 0 0,2-7 0,-2-2 0,1 1-104,-1-2 113,2-6 1,5 12 6,1-9-198,-1 8 183,-5-4-238,-2 0 114,1-2 1,6-2 24,1-1 13,8 9 80,-3-12 0,8 5 0,0-7 0</inkml:trace>
  <inkml:trace contextRef="#ctx0" brushRef="#br0" timeOffset="917">869 424 7366,'11'0'-681,"6"0"433,-14 0 210,6 0 106,-9 0 13,9 0-161,-8 0 53,9 0 0,-1 0 46,5 0 0,3 0 1,4 0-71,-1 0 29,0 8 1,0-5 20,0 3 0,0-3 0,0-3 0,1 0 0,-2 6-5,2 1 0,-8 2 8,1-2 1,-7-3 0,7 9-1,-2 3 6,0 2-103,-3 2 1,-9-6 80,0-1 0,0 1 0,0 5-24,0 2 30,-9-1 4,-3 1 1,-5-9 0,1 0 6,2-3-16,1 6 1,-8-10-11,2 9 40,-2-10 0,1 5 6,0-9 0,7 6 4,-1 1-30,9 0 0,-3-9 1,9-3 1,6-2 1,-2-5 0,9 2 0,1-1 1,3 0 0,2-5-1,1 5-27,-2 3 0,-5-6 0,0 4 0,1-1 21,4-4 0,-7 6 0,2-1 15,2 2 0,2-3-9,3-10 0,-4 1 25,-3 0 0,1 0 0,-6 0-7,3-1 1,-8 8 1,2 0 1,3 0 1,-2-7 46,0 9 1,-5 2-43,5 9 41,-4 0-84,5 0 0,-11 0 49,-2 0 1,0 0 0,-7 2-8,3 5 0,2-3 0,5 8 0,-2-2 34,-2 1-48,-1-6 1,7 12 0,0-3 2,0 4 0,0-5 0,0 1 0,0 1-10,0 3 1,0 2 0,0 1 15,0-2-35,0 2 0,0-1 33,0 1-9,0-2 0,0 2 18,0-1 0,0-6 1,2-4-6,5-1 0,-5 0 0,6-4 0,1 2 19,5-2 0,4-3 0,2-2-98,0 0 1,1 0 0,-1 0-114,0 0 1,0 0 0,1 0 169,-2 0 0,2 0 0,-1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3.136"/>
    </inkml:context>
    <inkml:brush xml:id="br0">
      <inkml:brushProperty name="width" value="0.08571" units="cm"/>
      <inkml:brushProperty name="height" value="0.08571" units="cm"/>
      <inkml:brushProperty name="color" value="#E71224"/>
    </inkml:brush>
  </inkml:definitions>
  <inkml:trace contextRef="#ctx0" brushRef="#br0">1 202 6414,'2'-11'-14,"5"4"1,-3 5 69,10 2 0,-8 0 1,8 0-1,1 0-49,4 0 1,0 0 0,2 0 0,-1 0-22,1 0 1,5 0 0,1 0-1,-3 0 1,-1 0 0,3 0 1,1 0-14,-2 0 33,7 0-41,-11 9 1,9-7 20,-10 5-118,0-5 59,0-2 0,0 0-68,1 0 140,-2 10 0,2-9 0,-1 8 0</inkml:trace>
  <inkml:trace contextRef="#ctx0" brushRef="#br0" timeOffset="353">303 21 7569,'11'-12'-1371,"-2"3"1457,-9 9 83,0 0-124,9 0 21,-7 0 1,8 2-37,-10 5 1,7 5 0,-2 7 0,0 2-19,-3-1 1,-2 7-1,0 0 1,0 0-13,0 2 0,0-7 1,0 8-1,0-4-43,0 1 1,0 1 0,0-6 0,0 2 35,0 4-31,10-2 0,-8-6-171,5 1 0,1-8-25,-1 0 234,0 1 0,2 6 0,2 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7.780"/>
    </inkml:context>
    <inkml:brush xml:id="br0">
      <inkml:brushProperty name="width" value="0.08571" units="cm"/>
      <inkml:brushProperty name="height" value="0.08571" units="cm"/>
      <inkml:brushProperty name="color" value="#E71224"/>
    </inkml:brush>
  </inkml:definitions>
  <inkml:trace contextRef="#ctx0" brushRef="#br0">644 1 6117,'-19'9'87,"-2"-5"1,1 7-64,-1-2 0,3 1 0,-3-6 1,1 4 5,1 4 7,-2-7 1,1 10 3,-1-8-28,2 9 9,-2-5 0,-6 2 21,1 1-78,-2 0 51,-1-4 1,7 9-3,-6-7 13,-3-2-13,10 8 1,-8-10 29,8 6-26,2-5-8,-2 0 0,4-5 7,3 10 8,-4-10 0,9 8 32,-5-5-75,5-6 1,9 11 5,0-6 1,2-3 0,5 6 7,7-1 0,6-6 0,8 5 0,3-4-1,0-3 5,7 0 0,-15 2-1,11 5-14,-1-5 13,0 7 1,3-3-3,-10 1 10,1 0-6,-6 2 0,-2-4 1,2 8-1,-1-9-133,-9 15 124,-1-9-3,-10 2-1,0 6-1,0-7 0,-3 7 0,-1-2 0,-6-3-21,-1 3 55,-2 1 0,-10-3 1,-1 0 8,-3 1 12,-1 4 0,9-7-39,-2 2 14,-8 0 42,7 6 0,-7-6-41,8-2 46,3-7-52,-3 13 1,7-13 13,1 8-1,9-9 10,-15 15 1,17-17-135,-6 15 112,8-14 0,0 8-117,0-4 116,0-4-6,0 5 0,2-6 1,4 3 4,8 1-10,-5 1 0,11-7 101,0 0-100,-1 0 18,11 10 1,-10-9 22,-1 6-31,11-5-7,-8-2 1,10 0 5,-5 0 13,-5 0-39,7 0 0,-2 0 40,1 0-6,-2 9-123,-6-6 0,1 6 115,-3-9-13,12 0-152,-8 0 0,0 0 34,-8 0-114,0 0 101,6 0 0,-6 0 59,-2 0 75,-7 0 0,13-9 0,-6-3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490"/>
    </inkml:context>
    <inkml:brush xml:id="br0">
      <inkml:brushProperty name="width" value="0.08571" units="cm"/>
      <inkml:brushProperty name="height" value="0.08571" units="cm"/>
      <inkml:brushProperty name="color" value="#E71224"/>
    </inkml:brush>
  </inkml:definitions>
  <inkml:trace contextRef="#ctx0" brushRef="#br0">1 40 7569,'2'-17'-1090,"5"3"964,-4 5 151,5 9 1,-8 2 0,0 5 19,0 7 1,0 3 0,0 4-9,0-1 0,9 0 0,2 0-16,1 0 1,5-2-1,-3-1 12,4-5-91,-7-7 75,7 13 0,-7-14-20,10 10 1,5-10-5,1 3 1,1 3-102,-9-5 119,10 2-9,-5-7 0,11 0-45,-8 0 1,2 0 7,-3 0 0,-2-7-4,2 2 0,-3-9 26,-3 7 0,0-9-1,0 3 0,0-3 10,1 3 1,-7-5 4,-2 4 0,-5 3 152,7-3-103,-10 1-57,14 2 74,-15-7 1,6 13 47,-9-8-84,0 9-10,0-6 0,0 20 0,0 2-1,0 7 0,0 1 0,0 3 0,0 1-12,0 4 1,0 1 0,0-5 0,0 2-8,0 0 0,0 3 0,-2 0-16,-5 2 29,4-6-26,-6 13 0,9-16 1,0 5 17,0-4 0,0 4 1,0-1-1,0 0 42,0-4 1,-7-2 0,1 0-18,2 0 1,-6-7-1,1-1 1,-1-3 0,-4 4 0,-7-6 0,1-2 76,0-3 0,0-2 0,0 0 0,-1 0-117,2 0 1,-2 0-30,1 0-77,0 0 0,9-2-416,4-5 1,5 2 267,2-8 1,9 6 262,4-7 0,13-7 0,7-11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085"/>
    </inkml:context>
    <inkml:brush xml:id="br0">
      <inkml:brushProperty name="width" value="0.08571" units="cm"/>
      <inkml:brushProperty name="height" value="0.08571" units="cm"/>
      <inkml:brushProperty name="color" value="#E71224"/>
    </inkml:brush>
  </inkml:definitions>
  <inkml:trace contextRef="#ctx0" brushRef="#br0">1 1 7569,'13'0'-193,"1"0"0,-8 0-239,7 0 1,-6 0 384,7 0 1,-7 0 85,6 0-21,-9 0 0,8 0 0,-5 2 33,5 5-27,-2-4 0,1 12 0,-6-6 30,2 2-25,-1 2 0,-6 8 0,2-2 0,2 2-20,3-1 1,0 6-1,-7 4 1,0 1-15,0 5 1,-2-7 0,-3 0 0,-2-1-9,3-2 1,-4 1 0,1-4 1,2 3 12,3-4 0,2 7-3,0-8-5,0-10 5,0 7 0,0-14-3,0 10 1,0-9-36,-9 3 0,6-6 36,-4 5 0,5-5 56,2 8-52,0-10 0,0-3 0,2-4-1,5-6 1,-2-2 0,7-2-3,-3 5 2,6-2 0,-11 0 0,10 4 15,1 0-11,-5-6-3,8 14 1,-8-13-1,11 8-3,-1 2 1,1-4 0,-2 2 0,2 4-7,-1 1 1,-1 2 8,2 0 0,-1 0-1,1 0 1,-2 5 0,2 2-1,-1 0 1,-7 2-2,1 4 1,-3 6 2,3 0 0,-5 2 0,-9-1-52,0 0 49,0 0 1,0 1-7,0-2 2,0 2 1,0-1 0,0 0 47,-9-9-25,6 7 1,-15-8 0,7 5 102,0-2-95,-6-8 1,5 4 0,-6-8 18,5 6 1,-6-4-1,4 4 1,-8-5-39,-3-2 0,-1 0 0,4 0 0,-1 0-32,-3 0 1,-1-7-142,9 0 0,7-1 13,5 1 0,5 2 49,2-8 105,0 8 0,9-12 0,3 5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735"/>
    </inkml:context>
    <inkml:brush xml:id="br0">
      <inkml:brushProperty name="width" value="0.08571" units="cm"/>
      <inkml:brushProperty name="height" value="0.08571" units="cm"/>
      <inkml:brushProperty name="color" value="#E71224"/>
    </inkml:brush>
  </inkml:definitions>
  <inkml:trace contextRef="#ctx0" brushRef="#br0">384 21 7569,'20'-8'-910,"1"5"711,-2-6 240,-7 9-32,-4 0 1,-8 2 12,0 5 1,-8 1 0,-6 9 3,-3-4 1,-4-6-1,1 4 1,0-2 12,0-4 1,-8 4-1,2-3 1,1 1-6,2 2 0,4-5 1,-2 8-1,1-2-29,1 2 1,0-5 0,3 4 32,3-3-28,-1 9 31,3-15-9,-6 15-38,5-5 0,2 2-2,3-2 1,4-5 11,3 7 0,0-7 1,3 4-4,4-2 0,3-2 0,11-5 0,-2 3-5,2 2 1,1-2 0,2-5 0,4 3-23,-4 4 0,-2-5 1,-1 5-1,-1-5-79,1-2 1,-9 7 78,2 0 0,-2 1 0,0-1 42,-5 7 1,-7-4 0,-7 2-45,-5-3 236,-7 6-189,-10-13 1,7 17 0,-8-8 0,4 2 0,-3-1 0,0-1 78,-1 0-72,3-7-26,8 15 0,-2-15 1,1 9 13,9-8 1,-5 6-2,10-4 2,-1 4-24,7 0 0,0 1-18,0-5 33,0-5 3,0 6 1,2-6 0,5 3-4,6 2 1,5 0 0,2-7 0,3 0-147,4 0 62,-5 0 1,13 0 74,-7 0-2,8 0 1,-5 0 1,10 0-6,-1 0-587,-9 0 596,7 0 0,-7-19 0,10-3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25.219"/>
    </inkml:context>
    <inkml:brush xml:id="br0">
      <inkml:brushProperty name="width" value="0.17143" units="cm"/>
      <inkml:brushProperty name="height" value="0.17143" units="cm"/>
      <inkml:brushProperty name="color" value="#008C3A"/>
    </inkml:brush>
    <inkml:brush xml:id="br1">
      <inkml:brushProperty name="width" value="0.17143" units="cm"/>
      <inkml:brushProperty name="height" value="0.17143" units="cm"/>
      <inkml:brushProperty name="color" value="#E71224"/>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
  </inkml:definitions>
  <inkml:trace contextRef="#ctx0" brushRef="#br0">140 0 7569,'-14'0'-195,"0"2"0,-1 3 0,-1 4 0,0 0 0,3 2 195,-3 0 0,5-6 0,-2 2-120,8-5 0,-2 5-26,14-1 1,-2 8 103,8-7 1,-7 0-1,8-7 1,-7 0 30,6 0 0,-6 0-4,6 0 0,-1 2 1,3 4 35,-1 8 1,-9 4 0,4 2 0,-3 2 116,0 5 1,1-12 71,-7 6-197,0-14 0,3 1 7,4-8 24,-5 0 0,15 0-28,-3 0 0,3 0 7,4 0 1,-1 0 30,1 0 0,-2 0 1,2 0 0,-1 0-26,1 0 0,-2 0 1,2 0-1,-1 0-13,-1 0 1,2 0 0,1 0-1,3 0-1,2 0 1,9 0 0,-3 0 0,5 0-8,3 0 1,-1 0 0,1 0 0,-1 0-13,1 0 1,6 0 0,-1 0-1,-1 0-5,-2 0 0,0 0 0,4 0 0,4 0 10,1 0 1,6 0-1,-2 0 1,7 0-4,4 0 0,7 0 0,-4 0 0,-1 0 2,1 0 0,4-2 1,-7-2-1,0-2-4,2 1 1,1-7 0,7 1-1,-3-2-6,2-1 1,-5 7 0,3-3-1,0-2-6,-2 1 1,6 6 0,-4-2 0,3 6 4,-3 1 0,4 0 0,-4 0 0,5 0 11,1 0 1,-2 6 0,-2 3 0,-3 3-5,-4 3 0,7 1 1,-4 0-1,2-6 10,0 0 1,0-3 0,7-7-1,0 0-1,-2 0 0,2 0 0,2 0 0,1 0 2,-4 0 0,7 0 0,-6 0 0,7 2 26,-3 5 0,9-5 0,-13 4 0,4-4-14,4-2 0,-3 0 0,6 0 0,-3 0-28,-4 0 0,8 0 0,0 0 0,4 0-20,-3 0 1,4 0-1,-5 0 1,0 0 20,2 0 1,-7 0 0,5 0-1,4 0 2,2 0 1,-6 0 0,2 0 0,-2 0 15,0 0 1,2 0-1,-13 0 1,-2 0-3,6 0 1,-5 0 0,8 0 0,-4 0 7,-4 0 0,5 0 1,-13 0-1,6 0 15,2 0 1,6 0-1,0 0 1,1 0-9,1 0 0,-6 0 0,7 0 1,-3 0 9,1 0 0,2 0 0,-3 0 0,5 0-48,-1 0 1,9 0 0,-9 0 0,1 0-9,-4 0 0,-6 0 0,1 0 0,3 0 16,2 0 0,-2 0 0,-5 0 0,0 0-29,0 0 0,0 0 0,-1 0 0,0 0 74,1 0 1,-7 0 0,2 0-1,3 0-18,-1 0 1,8 0 0,-12 0 0,4 0-18,3 0 0,4 0 0,-2 0 1,-5 0 11,1 0 0,-8 0 0,3 0 0,0 0 25,-2 0 0,6 0 0,-6 0 0,2 0-29,0 0 0,-6 0 1,6 0-1,0 0-10,-2 0 0,4 0 0,-7 0 0,0 0-7,1 0 0,6 0 1,-2 0-1,2 0 6,-2 0 0,5 0 0,-5 0 0,2 0-3,-2 0 1,2 0 0,-7 0 0,1 0 3,0 0 0,6 0 1,-2 0-1,3 0 26,-3 0 1,2 0 0,-9 0-1,0 0 15,2 0 1,3 0-1,9 0 1,-1 0-40,1 0 0,2 0 0,2 3 0,5 1-15,2 3 0,-1 0 0,6-7 1,-4 0 0,4 0 1,1 0 0,3 0 0,-2 0-31,-5 0 0,11 0 1,-3 0-1,0 0 28,1 0 0,-2 0 0,3 0 0,1 0-2,2 0 1,1 0 0,-7 0 0,0 2 4,-1 5 0,3-6 1,3 6-1,2-4 24,-3-3 1,7 0 0,0 0 0,2 0-31,1 0 0,-8 0 0,8 0 0,-58 0 0,2 0 5,0 0 0,1 0 0,-1 0 0,1 0 1,-1 0-1,1 0 0,-2 0 0,0 0 12,1 0 1,-2 0-1,8 0 1,-1 0-1,-5 0 1,-2 0-1,2 0 1,1 0-8,3 0 1,-1 0 0,-2 3 0,-1 1 0,5 0 0,-2 1-1,-2-1 1,-1 1 5,-1 0 1,1-2 0,2 2 0,0-3 0,54-2 0,-57 0 0,0 0-27,57 0 1,-57 0-1,0 0 1,52 0-1,0 0 23,-1 0 1,6-7 0,-5 3 0,-2 4-2,-5 4 1,9 5 0,-14-4-1,2 2 38,-5-2 0,1-3 1,11-2-1,0 0-8,-2 0 0,-2 0 0,-1 0 1,-2 0 3,1 0 1,0 0 0,0 0 0,-3 0-16,-3 0 0,10 0 1,-5 0-1,4 0-39,-1 0 1,-2-2 0,1-3 0,2 0 10,-3 8 0,4-3 0,-12 7 0,0-5 13,2-2 1,-4 0 0,4 0 0,-4 0-3,6 0 0,-10 2 0,14 2 0,-5 3 7,-3-3 1,5-1 0,-3-3-1,3 0-10,2 0 1,2 0 0,-2 0 0,1 0-14,1 0 1,-4 0-1,-2 0 1,-4 0 7,-2 0 0,4 0 1,-4 0-1,-1 0 16,1 0 0,-5 0 0,-8 0 1,-3 0-5,2 0 0,0 0 0,0 0 0,-4 0 26,-3 0 1,8 0 0,-4 0-1,4 0-4,-3 0 1,2 0 0,-7 0 0,1 0-27,-1 0 0,1 0 1,-5 0-1,0-3 1,-6-4 0,8 5 1,-7-4-1,2 4-3,2 2 1,-7 0 0,0 0 0,-6 0-8,-2 0 1,1 0-1,-5 0 1,1 0-1,-1 0 0,0 0 1,1 0-1,-1-2 10,-7-5 1,8 4-1,-8-4 1,0 5 14,-2 2 1,-4 0-1,4 0 1,-5 0-8,-2 0 1,0 0 0,-3 0-1,2 0-12,4 0 0,-8 0 0,5 0 0,-2 0-8,0 0 0,0 0 0,-7 0 1,0 0 14,1 0 1,-2 0 0,2 0 14,-1 0 0,-6 0 138,-2 0 318,-7 0-445,4 0 0,-6 0 1,4 0-32,5 0 1,9 0-64,6 0 0,2 0 0,5 0 1,-7 0 2,-5 0 1,-2 0 0,0 0-1,1 0-93,-1 0 1,0 0 76,0 0 1,-6 0 525,-1 0 47,-9 0 24,5 0-2703,-9 0 2185,0-9 0,10-2 0,0-9 0</inkml:trace>
  <inkml:trace contextRef="#ctx0" brushRef="#br0" timeOffset="9554">321 4056 7569,'0'31'-434,"0"-4"244,0-5 1,-7 6-1,0-2 1,3-2 0,-1 2 170,-2 0 0,6-10 45,-6 3 0,2 3 1,1 6-1,-3-4-1,2-2 1,-4-8 9,3 0-31,-1-10 1,5 5-1,-3-12 55,-2-3 0,0 0 1,5-6-26,-4 5 1,4 12-21,-5-5 1,-4 0 279,-3 7-15,6-5 4,-2-2-420,10 0 1,10 7 112,2 0 0,0-1 0,2-6 5,1 0 1,3 0-1,2 0 1,1 0 41,-2 0 1,-5 0 0,0 0 0,1 0-11,4 0 0,0 0 0,3 0 1,4 0 6,0 0 1,8 0-1,-5 0-20,3 0 1,8-6-1,7-3 1,-2-1-1,-3 3-2,-1 10 0,-1-3 0,1 7 1,-1-5-12,0-2 0,1 7 0,-2 0 0,4-5 22,4-7 1,-2 3 0,8-5 0,4 5 13,1 2 0,3 2 0,-1 3 0,4 2-11,3-4 1,-12 0 0,6-3 0,-5 0 5,-4 0 0,12-3 1,-3 0-1,2-4 14,-1 2 0,1 3 0,3 2 1,3 0-71,3 0 1,-5 0-1,4 0 1,1 0 2,0 0 0,-4 0 0,3 0 0,1 0 17,0 0 1,1 0 0,8 0 0,0 0-14,0 0 1,-1 0 0,1 0 0,0 0-2,-1 0 1,4 0 0,3 0 0,2 0 23,-3 0 1,7 0 0,-12 0 0,5 0-18,4 0 0,-14 0 1,4 0-1,-4 0 29,-4 0 0,6 0 0,-6 0 0,3 0 5,-1 0 0,-3 0 1,6 0-1,-3 0 58,2 0 0,0 0 1,0 0-1,-2 0-20,3 0 1,1 0 0,2 0 0,1 0 31,0 0 0,-1 0 0,1 0 0,0 0-100,0 0 0,6 0 0,3 0 1,-2 0 28,-6 0 0,5 0 1,-8 0-1,6 0-57,0 0 1,3 0 0,-3 0-1,-2 0 29,1 0 1,9 0 0,-3 0 0,-1 0-8,1 0 1,-1 0-1,-1 0 1,2 0 21,-6 0 1,11 0 0,-14 0-1,3 0-2,6 0 0,-4 0 1,5 0-1,-1 0 27,-4 0 0,-1 0 0,-1 0 0,4 0-37,-2 0 0,3 0 0,-2 0 1,1 0-19,1 0 0,-6 0 0,8 0 0,-7 0 14,-3 0 0,11 0 0,-9 0 0,2 0 11,-2 0 0,9 0 1,-11 0-1,3 0 9,7 0 0,-8 0 0,6 0 0,-2 0 32,1 0 0,-1 0 1,-4 0-1,0 0-16,-2 0 1,10 0-1,-10 0 1,5 0-20,4 0 1,-12 0-1,7 0 1,0 0-12,-2 0 1,1 0 0,-2 0 0,3 0 12,3 0 1,3 0-1,-8 0 1,-2 0 9,5 0 1,-12 0-1,6 0 1,-1 0 34,-2 0 0,4 0 0,0 0 0,0 0 19,0 0 1,0 0 0,0 0-1,-2 0-75,2 0 1,0 0 0,2 0-1,0 0-3,-2 0 0,10 0 0,-7 0 0,1 0 40,-2 0 0,2 2 1,-11 3-1,4 2-7,3-4 1,-7 0 0,0-3-11,2 0 0,3 0 0,2 0 0,-1 0 0,-1 0 7,-6 0 0,5 0 1,-4 0-1,3 0-10,-3 0 0,6 0 1,-2 0-1,5 0-12,-4 0 0,1 7 1,-6-1-1,5-1 3,2-3 1,-3-2-1,-1 0 1,-4 0-10,4 0 1,-1 0 0,3 0 0,-1 0 13,4 0 1,1 0-1,-6 0 1,-4 0-8,4 0 0,1 0 1,1 0-1,-1 0 5,3 0 0,-11 0 1,10 0-1,-1 0-6,-1 0 0,2 0 0,1 0 0,0 0-14,0 0 1,0 0-1,0 3 1,-1 1-18,0 3 1,1-1 0,0-6 0,0 0 6,0 0 0,-1 0 0,4 0 0,0 0 58,4 0 1,2 0 0,-6 0 0,4 0-24,-3 0 1,-1 0 0,-5 0 0,2 0 17,0 0 0,0 0 0,2 0 0,0 0-1,-3 0 0,12 2 0,-11 3 0,2 2-38,-1-2 1,-1-3 0,2-2 0,1 0 1,-3 0 0,12 0 1,-7 0-1,4 0-35,-4 0 1,-2 0-1,-4 0 1,1 0 66,0 0 1,-1 0 0,3 0 0,0 0 33,-2 0 1,10 0-1,-10 0 1,2 0-39,1 0 0,1 0 0,-1 0 1,0 0-9,1 0 0,3 0 1,-2 0-1,5 0-24,-6 0 1,11 0 0,-11 0 0,4 0 4,-1 0 0,2 0 0,-3 0 0,-2 0-29,-1 0 1,3 0-1,2 0 1,1 0 13,-1 0 1,-1 0 0,-7 0 0,0 0 30,0 0 0,0 0 1,-2 0-1,2 0 58,0 0 1,-2 0 0,-3 0 0,-2 0-38,2 0 1,3 0 0,1 0 0,-1 0 8,-5 0 1,9 0 0,-7 0-1,1 0-24,0 0 1,2 0 0,1 0 0,-1 0-6,-5 0 0,2 0 1,-4 0-1,2 0-27,2 0 0,12 0 0,-12 0 0,0 0 71,3 0 0,-1 0 0,3 0 1,-2 0-88,-5 0 1,3 0 0,-2 0 0,3 0 37,2 0 0,1 0 0,-2 0 0,-3 0-2,-2 0 0,-2 0 0,4 0 1,-2 0-5,2 0 1,0 0 0,1 0 0,-4 0-11,4 0 0,1 0 0,1 0 0,-3 0 17,-2 0 1,-7 0 0,5 0-1,-3 0 1,-3 0 0,1 0 0,-3 0 0,0 0 19,1 0 0,-3 0 1,-5 0-1,-4 0-16,3 0 1,0 0-1,1 0 1,-7 0-8,0 0 0,4 0 1,-5 0-1,0 0-22,1 0 1,-4 0-1,-5 0 1,-1 0 15,1 0 0,-3 0 0,-2 0 0,-5 0 28,-1 0 0,3 0 0,-6 0 0,-3 0 45,-1 0 1,-3 0 0,1-2-35,-2-5 1,-5 4 0,-1-4-5,3 5 0,-4 2-55,0 0 0,-5 0 131,7 0 274,-9 0-217,4 0-1297,-9 0 1,-9-8 1139,-5-6 0,-3-4 0,-4-2 0</inkml:trace>
  <inkml:trace contextRef="#ctx0" brushRef="#br0" timeOffset="13233">603 7929 7569,'-9'-12'-325,"-2"3"0,-9 9 0,0 0 0,-1 0 252,2 0 0,-2-2 73,1-4 0,-9 4 0,-2-8 0</inkml:trace>
  <inkml:trace contextRef="#ctx0" brushRef="#br0" timeOffset="16030">179 8029 7569,'12'10'-546,"-3"-6"0,-9 9 1,0 5 539,0 7 0,0 6 0,0 9 1,0 1 133,0-1 0,0-14 1,0-7 77,0 0-280,-9-11 39,6 1 0,-4-9 52,14 0 1,5 0 7,7 0 1,-5 0-1,0 0 2,1 0 1,-3 0 0,2 0-18,1 0 1,-4 0 0,3 0 12,1 0 0,-3 0 1,0 0 15,5 0 1,-6 0 0,2 0-9,3 0 1,1 0 0,4 0 0,-1 0 7,1 0 0,0 0 0,7 0 0,3 0-27,1 0 0,6 0 0,-2 0 0,4 0-23,0 0 0,11 0 1,-10 0-1,1 0 3,1 0 0,-2 0 1,1 0-1,3 0-35,2 0 1,9 0 0,-2 0-1,7 0 12,6 0 1,-3 0-1,10 0 1,0 0 0,-1 0 1,-4 0 0,-9 0 0,3 0 26,5 0 1,1 0 0,7 0 0,-2 0 3,3 0 0,1 0 1,3 0-1,-4 0 8,-2 0 1,3 0-1,-4 0 1,4 0-3,3 0 0,0 0 0,0 0 0,0 0 35,0 0 0,-1 0 1,3 0-1,0 0-35,-2 0 0,11 0 1,-12 0-1,3 0-47,0 0 0,7 0 0,1 0 0,4 0 44,-1 0 1,-7 0 0,5 0 0,-2 0 1,-5 0 1,1 0 0,-2 0 0,4 0-2,-3 0 0,4 0 1,-1 0-1,0 2 11,1 5 1,-6-4 0,7 4-1,-5-6-29,-5-1 0,15 0 1,-8 0-1,8 0 7,-2 0 1,6 0 0,-5 0-1,3 0-3,-3 0 1,0 0-1,-2 0 1,7 0 47,-3 0 0,-1 0 0,-9 0 0,7 0-26,-2 0 0,8 0 0,-8 0 0,4 0 5,-1 0 0,-6 0 0,6 0 0,0 0-29,-2 0 0,4 0 1,-6 0-1,-1 0 0,1 0 0,6 2 0,-3 3 0,-2 2 28,-3-3 1,-3-2 0,1-2 0,0 0 5,0 0 0,4 0 1,-1 0-1,1 0-2,0 0 1,6 0 0,-4 0-1,2 0-14,1 0 1,-9 0 0,9 0 0,-1 0 8,-2 0 1,6 0 0,-3 0-1,1 0 23,-1 0 1,3 0 0,-5 0-61,7 0 0,0 0 1,1 0-1,0 0 1,0 3-5,-1 4 1,-5-5 0,-1 4 0,0-4-30,-1-2 0,5 0 0,-7 0 1,4 0 35,-1 0 1,-7 0 0,8 0 0,-1 0 22,-2 0 0,4 0 0,-6 0 0,-1 0-14,1 0 0,4 0 0,-7 0 0,1 0 24,1 0 0,-3 0 0,8 0 0,-2 0-13,-7 0 0,9 7 0,-9 0 1,5-2 9,-1-3 0,8-2 0,-18 0 0,2 0-5,3 0 0,4 0 0,0 0 0,1 0-6,-4 0 0,10 0 1,-13 0-1,3 0 1,-2 0 0,10 0 1,-7 0-1,4 0 14,-4 0 1,-3 2-1,1 3 1,-1 2 1,-2-4 1,3 0-1,-9-3 1,3 0-9,2 0 0,-1 0 0,-3 0 1,0 0-2,8 0 1,-10 0 0,6 0 0,-1 2-13,0 5 0,1-5 0,0 5 0,-1-5-9,-5-2 1,4 0 0,-4 0 0,5 3-4,1 4 1,1-5-1,0 4 1,-2-4 1,-5-2 1,4 0 0,-4 0 0,2 0 9,-2 0 1,11 0 0,-4 0 0,2 0 4,0 0 0,2 0 0,0 0 0,-2 0 4,2 0 0,1 0 0,-4 0 0,3 2 1,3 5 0,1-4 0,-6 3 1,0-3 1,-4-3 1,2 0-1,2 0 1,-4 0-2,-2 0 1,2 0-1,4 2 1,0 3-11,-2 0 1,8 2 0,-13-7-1,0 0 2,3 0 1,-1 0-1,3 0 1,0 0 0,0 0 1,0 0-1,1 3 1,3 1-2,3 3 0,0 0 1,-8-7-1,-2 0-17,-4 0 0,14 0 1,-3 0-1,4 0 5,-1 0 0,5 0 0,-2 0 0,1 0-10,-5 0 0,3 0 0,-2 0 1,-2 0 42,4 0 1,-6 0 0,5 0 0,-4 0-13,-4 0 1,4 0-1,-11 0 1,5 0-7,2 0 1,-1 0-1,0 0 1,-1 0 2,-5 0 1,11 0-1,-4 0 1,2 0 13,-1 0 1,-1 0 0,-2 0 0,-3 0-13,-2 0 1,0 6-1,4 1 1,-1-2 1,-3-3 0,-7-2 1,5 0-1,-2 0 40,-6 0 1,1 0-1,0 0 1,3 0-65,-3 0 1,4 0 0,-2 0 0,-1 0-44,-4 0 0,1 0 0,2 0 0,2 0 19,-2 0 0,-2 0 0,-2 0 0,-1 0 31,1 0 1,-1 0-1,0 0 1,1 0-5,-1 0 1,2-7 0,-2 0 0,0 4 23,1 0 0,-1 3 0,3 0 1,0 0-9,-3 0 1,5-7 0,-11 0 0,4 3-19,3 1 0,-1 3 0,1-2 1,-3-3-5,-4 0 0,7-2 0,-3 7 1,5 0 13,-5 0 0,3 0 1,-10 0-1,3 0 2,-1 0 1,-1 0-1,5 0 1,-6 0 3,-2 0 1,4 0 0,-5 0 0,-3 0-1,-3 0 0,6 0 1,0 0-1,2 0-4,0 0 1,-4-7 0,-3 0-1,2 2-6,2 3 1,0 2 0,-6 0 0,-3 0 5,-5 0 0,6 0 1,-8 0-1,0 0 25,-4 0 0,3 0 0,-4 0 0,-2 0 23,0 0 1,-5 0 0,1 0-1,1 0-22,-2 0 1,2 0 0,-1 0 0,0 0-9,0 0 0,-4 0 0,2 0-35,5 0 0,1 0 1,-3 0-70,-2 0 1,2 0 19,-1 0 0,-6 0 60,-2 0 86,-7 0 0,7 0-11,-5 0 1,-3 0-49,9 0 1,-6 0-59,7 0 0,-9 0 16,9 0 1,-7 0 1,7 0 0,-8 0 149,8 0-101,-10 0-5,6 0 238,-10 0-307,8 0 0,-4 0-88,10 0 83,0 0 1,-1 0-22,1 0 170,-10 0-26,5 0 0,-7-2-61,5-4 1,-3 4-27,10-5 0,-7 4-11,6 3 6,1 0 17,-3 0 2,6 0 9,-14 0 112,6 0-97,0 0-57,-7 0-53,7 0 78,0 0-27,-7 0-383,7 0 0,-22-2 0,-3-3 419,0-2 0,-8-8 0,-8 4 0</inkml:trace>
  <inkml:trace contextRef="#ctx0" brushRef="#br0" timeOffset="28408">6676 8232 7569,'0'10'-825,"0"-1"1,-2-9 669,-5 0 199,4 0-26,-6 0-9,9-9 1,-1 5 28,-6-9 1,5 6-1,-5-7-22,5-1 1,-5-4 0,0 0-14,2-2 1,4 1 0,1-2-1,0-3-5,0-2 1,-7 1 0,0 5 0,2 1-1,3-1 1,2 2 1,-2-9 0,-3-1 0,-2-2 1,1 4 0,6-4 0,0-1 0,0 3 1,0 0 0,-6-7 1,-1 3-1,2-5-2,3-3 0,2 1 0,0 2 0,0 2 1,0 2 0,-3 1 0,-1-8 0,-3 1 1,3 0 0,2 6 0,0 1 0,-3-1 4,-2 2 0,0-6 0,7 4 0,-2-2-2,-5 3 1,6-5-1,-6 4 1,2-4 0,-2-2 1,5 1-1,-5 4 1,5 1-5,2-2 0,0 1 0,0-1 0,0 5-4,0 2 1,0-6 0,0 6 0,0 0 0,0 0 1,0-4 0,0 3 0,0-1 0,0-5 0,0 0 1,0 0-1,0 3 0,0-3 1,0-2 0,0-3 0,0 3 0,0 5 0,-7-5 0,1 4 0,1-4 0,3-3 0,2 3 0,0 3 0,0 1 0,0-2 0,0-2 0,0-2 0,0 2 0,0 4 0,0-4 0,0 4 0,0-4 0,0-2 0,-7-1 0,0-1 0,3-3-1,1-3 0,3 2 1,0 6-1,0-1-11,0 1 0,0-1 1,0 1-1,0-1 11,0 1 0,0 0 0,0-3 0,0-2-3,0-1 1,0-9 0,-2 8 0,-1 1 5,-4-4 1,0 5 0,7-6-1,0 1 0,0 5 1,0-4 0,0 3 0,0-1-3,0-3 1,0 8 0,0-7 0,0 2-1,0-1 0,0-5 0,0 4 0,0-1 1,0 0 1,0-3 0,0 3 0,-3 2-2,-4-2 1,5 3 0,-5 6 0,5 1 4,2 0 1,0-1 0,0 1 0,0 2-4,0 4 0,-6-4 0,-1 4 0,3-4-1,1-2 1,3-1 0,-2 1-1,-3 1-4,-2-2 1,0 1-1,7-1 1,-1 1 1,-6 0 0,5-1 1,-5-2-1,3-2 0,-3-1 1,4-1-1,-2 6 1,2 3 0,3 5 0,0-5 0,0 4 0,-2-2 0,-5 3 0,5-5 0,-5 3 0,4-1 0,3 3 0,0-5 0,-2 2 0,-3-7 0,-1-3 0,0-2 0,6 8 0,-3 2 0,-3 4 0,3-1 0,-4 6 0,3-4 0,-3-3 0,4 5 0,-2-2 0,2-3 34,3-2 1,-7-3 0,0 1 0,3 0-29,2-1 0,2-5 0,0-1 1,0-1-5,0-2 1,0 9 0,0-6 0,0 6-8,0 8 1,0-3 0,0 6 0,0 1 0,0 0 0,0-5 0,0 6 1,0-2 11,0 1 0,0 2 0,0 5 24,0-6 0,-3 2 0,-1-3 0,-2 8-14,1 4 1,3-2 0,0 0-1,-3-2 1,-2 1 0,0-1 0,5 2 0,-3-2 1,-1 1 0,-1 1-51,7-2 1,0 7-10,0 1 1,3 11 40,4 2-1,-5 9 0,15 20 0,-5 2 0</inkml:trace>
  <inkml:trace contextRef="#ctx0" brushRef="#br0" timeOffset="31551">10388 8332 5786,'0'12'58,"0"-4"-18,0-8-21,-8 0-19,5-8 0,-6 3 5,9-9 0,0 1 1,0-7-2,0 0 1,0-1-1,0 2 1,0-2 4,0 1 0,0-1 0,0 2 0,0-2-7,0 1 1,0-1 0,0 2-1,0-1 0,0-1 0,0 2 1,0-2-1,0 1-7,0-1 1,0-5 0,0-3 0,0-1 2,0 1 0,0-7 0,0 3 0,0-3 1,0 2 0,2-4 0,3 5 0,2-3 1,-4 3 0,0-6 0,-3 6 0,0-5-8,0-3 0,0 1 1,0-1-1,0 3-2,0 5 1,0-10 0,0 7 0,0 0 8,0-2 1,0 7 0,0-1 0,0 1-2,0-1 1,0 1 0,0-5 0,0 5 0,0 1 1,0-6 0,0 3 0,0-5 4,0-3 0,0 1 0,0 1 0,0-2-4,0 1 1,0-8-1,0 1 1,0 2-1,0 3 0,0 2 0,0 2 0,-3 2 0,-2 1 0,2 4 0,-4-5 0,5 3 0,2-3 0,0 5 0,0-3 0,0 1 0,0 2 0,0-8 0,0 5 0,0-4 0,0-2 0,0 0 0,0 0 0,-2-1 0,-5 1 0,4 2 0,-3 2 0,3 2 0,3-2 0,0 4 1,0-1-1,0-1 1,0 3 0,0 0 1,0 4-1,0-5-1,0 1 0,0-8 1,0 6-1,0-5 0,0-3 0,0-1 0,0-2 0,0-4 0,0 3 0,-2 3 0,-2 1 0,-3 1-1,3-1 1,2 3 0,2 2 0,0 3 6,0-3 0,-7 0 1,0 0-1,2 3-3,3-3 0,2 0 0,0 0 0,0 5 5,0 1 0,0-6 0,0 4 0,0-4-9,0 3 0,0-10 1,0 5-1,0-3-3,0-3 0,0-1 0,0 3 1,-1-3 2,-6-3 0,4 2 0,-4 6 0,5-1 0,2 1 1,0-1 0,0 1-1,0-1 3,0 1 1,-2-1-1,-3 1 1,-2 2-2,3 4 0,2-4 0,2 5 0,0-5-1,0-3 1,0-6 0,-2 1 0,-2 1 1,-3 2 1,0 2-1,7-1 1,0-3 0,0-2 0,-3 7 1,-1 6-1,-3-3 7,3 1 1,2-3 0,2 2 0,0 6-2,0 2 1,0-4-1,0 4 1,-2-2-10,-5-5 1,5 4-1,-5-2 1,4 1-4,3 1 1,0-6 0,-2 5-1,-3-5 2,0-3 1,-2 8 0,7-1 0,0 1-2,0 0 0,0-5 1,0 7-1,0-2 1,0-1 1,-3 7 0,-1-4 0,-3-1 3,2 1 0,3 6 0,2-3 3,0-1 1,-2 6-1,-3-6 1,-1 0 0,2-2-6,1-2 1,3-5 0,0 5 0,0-5-3,0-3 0,0-5 0,0-1 1,0 1-1,0 4 1,0 1-1,0 1 1,0-1 5,0 1 0,0 2 1,0 2-1,0 5 7,0 2 0,0 0 1,0 4-1,0-2-6,0 3 0,0 1 1,0 3-1,0-1-6,0 2 1,0-3 0,0-4-4,0 0 1,0-1-1,0 6 2,0 2 0,0-2 0,0 1 1,0-1-3,0 2 0,0-2 1,0 1-2,0 1 1,0 5 0,0 0-20,0-1 0,0-3 1,0-2-23,0-1 0,0-5 1,0-1-1,3 2 45,3 3 0,5-7 0,10-4 0</inkml:trace>
  <inkml:trace contextRef="#ctx0" brushRef="#br0" timeOffset="33918">14342 8513 6049,'-10'-12'-162,"0"0"173,1 3 0,7-6 0,-5 1-8,4-4 0,3 5 0,0-1-1,0-2 1,0-2 0,0-2-1,-2 0 7,-4 0 1,4-3 0,-5-1 0,5-3-5,2 2 0,0 1 0,0-2 0,0-3 0,0-2 0,-2 0 1,-3-5-1,-2 3-7,2-3 0,3-2 0,2-3 0,0 1 0,0 0 1,0 6 0,0 1-1,0-3 0,0-2 0,0-1 1,0 4-1,0 1 1,0-2 1,0-2 0,0-2 0,0-1 7,0 1 1,0-1 0,0-1-1,0-3-4,0-3 0,0 0 1,0 3-1,0-3 0,0 3 0,0 3 0,0 2 0,0 2 9,0 3 1,-6 0 0,-1 6-1,3-2-6,1-5 0,3 5 0,0-1 0,0 0-5,0 1 0,-2 0 1,-3-5-1,-1 5-1,1 2 0,4-7 0,1 2 0,0-2-3,0 2 0,0-2 1,0 7-1,0 0 4,0 1 0,-7-8 0,0 3 0,2 0 7,3-1 0,-5 3 0,0-5 0,4 5 1,0 2 0,-4-7 0,0 4 0,3-1-13,2-1 0,2 3 1,0-5-1,0 5-8,0 2 1,0-6 0,0 7 0,0-4 8,0-4 0,0 1 0,0-1 1,0 2 0,0-1 1,0-4-1,0-1 1,0 0 2,0-1 1,0 1-1,0-1 1,0 1 0,0-1 1,0 1 0,0-3 0,0-1-2,0-3 0,0-3 1,0 5-1,0-1-1,0 1 1,0 2-1,0 3 1,0-1-2,0 1 0,0-3 1,0-1-1,0-3 2,0 2 0,0 0 0,0 0 0,0-1 4,0 1 1,0-4 0,0 1 0,-3 2 4,-4-3 0,5 3 0,-4-6 0,4 4-1,2 3 0,-7-5 0,0 2 0,2-2-7,3 0 0,2 2 1,0 3-1,0-3-6,0 3 0,0 3 0,0 1 0,-2 1-2,-5 0 1,6 0-1,-6 0 1,4-1 1,3 1 1,-2 2 0,-2 2-1,-3 2 1,2-2 0,0-2 1,1-2-1,-2-1 5,1 1 0,3 0 0,0-1 0,-3 1-2,-2-1 1,0 1-1,7-1 1,0 1-3,0 0 1,0-1 0,0 3 0,0 2-1,0 3 1,0-1 0,0-4 0,0 2 0,0 3 1,0-3 0,0-9 0,0-3 0,0 5 0,0 0 0,0 0 0,-2-2 0,-4-2 0,4 0 0,-5 7 1,5 0-1,2-1 0,0 1 1,-3-1-1,-1 3 7,-3 5 0,0-5 1,7 4-1,-1-4-4,-6-3 0,4 1 0,-4 0 0,5-1 2,2 1 0,0-1 1,0 3-1,0 2 2,0 3 1,-2 9 0,-3-4 0,-2 6 8,3 2 1,3-1-1,1 2 1,-3-2-12,-4 1 0,5 0 1,-5 0-1,5-3-4,2-4 1,0 3 0,-3-9 0,-1-1-1,-3 2 1,1-6-1,6 6 1,0-1-2,0-1 1,0 10 0,0-6 0,0 3-4,0 1 1,0-3 0,0 4 27,0-2 1,0 0 0,0 7-13,0 0 1,0-1-20,0 2 0,0 5-82,0 1 0,0 6 0,2-4 88,4 1 0,-3 13 0,6 8 0</inkml:trace>
  <inkml:trace contextRef="#ctx0" brushRef="#br0" timeOffset="36186">18094 8554 7231,'-18'-2'-316,"5"-5"1,1-1 0,8-9 0,-3 3 269,2-1 1,3 4 37,2-3 0,0 8 1,0-8 10,0-2 1,0-1-8,0-4 1,0 1 0,0-1 0,0-5 12,0 0 1,0-3 0,0 1 0,0-3-8,0 0 0,0-8 0,-2 4 1,-3-8 3,-1-5 0,-1 0 0,7 3 0,0-5 2,0-1 1,-7-1-1,0-4 1,3 3-3,2-4 0,-1 6 0,0-1 1,-4 0-6,2 1 1,3 6 0,2-2 0,0 2 0,0-1 0,0 3 0,0-7 1,0 3-5,0 1 0,0-2 0,0 8 0,0-3 1,0-4 1,0 5-1,0-7 1,0 1-1,0 1 0,0-2 0,0 4 0,0-4 0,0-3 1,0 8-1,0-6 1,0 3-1,0-1 1,2 2 0,3 3 0,2-2-2,-4-2 1,0-2 0,-1 4-1,2-4-7,3-3 0,3 5 1,-6-7-1,2 1-1,-1 1 0,-1-6 1,1 4-1,2-3 5,-3 4 0,1-3 0,0 7 1,0-1 4,0 1 0,-3-4 0,-2 5 0,0 1 3,0-2 0,0 7 1,0-8-1,0 0-2,0-3 0,0 1 0,0 0 0,0 1 0,0-1 0,0 1 1,0-5-1,0 2-2,0-2 1,0-1-1,0 2 1,0 3-1,0 4 0,0-6 0,0 5 0,0 0 0,0-1 1,0-4-1,-2 6 1,-3-2 16,0 0 0,-9 2 1,7 3-1,2-3-6,3 3 1,-5-3-1,1 0 1,2 3-10,1 2 0,3-4 1,0 1-1,0 1-8,0 2 1,0 0-1,0-2 1,0-3 4,0-4 1,-7 7-1,0-5 1,3 4 4,2-2 1,-1-6-1,0 6 1,-4-2 2,2 0 1,3-3-1,2 6 1,-2 2-5,-5 2 1,4 3 0,-4-1-1,5 2-4,2-2 1,0 1 0,0-3 0,0-2 2,0-2 0,0 1 1,-2 5-1,-2-2-5,-3-4 1,0 4 0,7-4 0,0 6 1,0 8 1,0-5 0,0 4 0,0-1 1,0 1 0,-6-4 0,-1 7 1,2-3-2,4 1 0,1-1 0,0-4 1,0 2-3,0 2 0,0 0 0,0-6 0,0-1 2,0 2 1,0 4 0,0 4-1,0 0 7,0 0 0,0 6 0,0-2 0,0 2 12,0-1 0,-7 3 0,0-4 1,2 5-11,3 1 1,0-5 0,-3-3-1,-2-1 1,4 1 1,0 3-1,3 2 1,0 0-16,0-2 1,-2-8 0,-3 4 0,-1-1 15,1-5 0,-4-2 0,2 0 1,1 2 5,-3 2 1,6 1-1,-6-5 1,2 2-11,1 3 0,0 8 1,6-2-1,0 5-27,0 1 0,0 8 0,0-1-32,0-1 0,2 6 1,4 2-161,7 5 213,-3 2 0,7 0 0,-5 0 0</inkml:trace>
  <inkml:trace contextRef="#ctx0" brushRef="#br0" timeOffset="38449">21484 8453 5774,'-12'0'87,"-4"-2"-70,10-5 0,-3 2 4,2-7 1,5-2-15,-5-7 0,4 1 1,3 0-1,0 0-9,0 0 1,0 0-1,0 0 1,0-3-1,0-4 0,0 3 1,0-8-1,0 0-1,0 1 1,0 5 0,0-5 0,0-2 1,0 2 1,0 7-1,0-5 1,0 1 5,0 2 1,0-8 0,0 5 0,0-2-2,0-5 0,0-2 0,0-2 0,0-1-4,0 1 1,0-1-1,0-1 1,0-4-2,0-1 0,0-6 0,0 6 0,0-1 1,0 0 0,0 5 1,0-4-1,0 4 13,0 2 0,0 1 1,0 0-1,0 0-3,0 0 0,0-1 0,0-1 1,0-3-6,0-3 0,0 1 0,0 5 1,0-3-8,0-2 0,0-3 0,0 6 0,0-3-11,0 2 1,0-5 0,3 2 0,1-2 3,3 0 1,0 3 0,-7 5-1,0-3 16,0-2 0,0 0 1,0 6-1,-2 1 10,-5 0 0,5-2 0,-5-3 0,4-3-13,3 3 1,-2-3 0,-3-2 0,0 0-2,0 2 1,3-2 0,2 5-1,0-2-7,0 2 0,0-4 1,0 2-1,0 2-8,0 2 0,0-3 0,0-2 0,0 3 10,0 3 0,-7 3 1,0 4-1,2 1 2,3-2 1,2 1-1,0-1 1,0 2 2,0-2 0,-6 1 1,-1-1-1,3 2 2,1-3 1,3-1-1,0-1 1,0-2-4,0 2 0,0 5 0,0 0 0,-2-2-2,-5-2 0,5-1 0,-5-2 1,4 3-2,3 5 0,0-10 0,0 7 0,0 0 0,0-2 1,0 0 0,0-2-1,0-1 3,0 1 0,0 2 0,0 2 1,0 2-3,0-2 1,0-2 0,0-2 0,0-1 2,0 1 0,0-7 0,0-1 0,0 4 0,0 2 1,0 3 0,0 4 0,0 2 6,0 4 1,0-6 0,0 1 0,0-2 3,0 3 0,0-5 0,0 4 0,0-4-12,0-2 0,0-1 1,0-2-1,0-2-5,0-1 0,0-1 1,0 6-1,0 1 1,0-1 0,0 1 1,0 0-1,0-1 1,0 1 0,0-1 0,0 3 0,0 2 0,0 3 0,0 2 1,0-3-1,0 5 1,0-1 0,0 6 0,0-10 0,0-1 0,0-3 0,0-3 0,0 1 0,0-1 0,0 1 0,0-1 0,0-1 0,0-2 13,0-4 0,0 1 0,0 4 0,0-1 0,0-3 0,-2 0 1,-1 8-1,-4 4-1,2 1 1,3 3 0,2-3 0,0 7-13,0 5 1,0-5-1,0-1 1,0 4-4,0 2 1,0-1-1,0-1 1,0-3 1,0 2 0,0-4 0,0 0 1,0 0 5,0-1 1,0-3 0,0 4 0,0-2 2,0-5 1,-7 5 0,0-4 0,2-1-21,3-2 0,2 5 0,0 1 0,0 3-1,0 5 0,7-6 1,2 6-1,0 4 13,1 4 0,14 2 0,-2-5 0</inkml:trace>
  <inkml:trace contextRef="#ctx0" brushRef="#br0" timeOffset="41293">25034 8473 6664,'0'-13'-673,"-3"2"561,-3 1 1,4-5 135,-5 2 1,5-6-17,2-1 0,0 0-5,0 0 1,0 0 0,0 0 1,0 0 0,0-1-3,0 2 0,0-2 0,0 1 0,0-1-5,0 2 1,0-2-1,0 1 1,0-1 0,0 2 1,0-1 0,0-1 0,0 2 4,0-2 1,0 1-1,0-1 1,0 2-2,0-2 0,0-6 1,0 1-1,0 0 1,0 5 1,0-6 0,2-3 0,3 1-4,2 0 0,-1-4 0,-4 4 0,2-4-1,3-2 0,0 3 0,-7-1 1,0-3-1,0-2 1,0 0-1,0 2 1,0 3-1,0-3 1,0 0 0,0 0-1,0 3 0,0-3 1,0-2 0,0-3 0,0 1 4,0-1 0,0-6 1,0 0-1,0 0 7,0-2 0,0 6 0,0-7 0,0 4 10,0-1 1,0 6-1,0 8 1,-2-3 16,-5-2 0,5-3 1,-5 3-1,5 2-28,2 3 0,0 2 1,0-5-1,0 1-12,0 0 0,-6 3 0,-1-1 0,2-3 0,3-2 1,0-3 0,-3 1-1,-2 0 4,2-1 1,-3 1 0,1 0 0,0 0 9,-2 0 1,7-1 0,-5 1 0,6 2-9,1 4 1,0-4 0,0 7 0,0-4-17,0 2 0,0 6 0,0-4 0,0 2-9,0 4 1,0-7-1,0 1 1,0-2 15,0-1 1,0 6-1,0-5 1,0-1-8,0 3 1,0-7 0,0 5 0,0-3 6,0 2 1,0-2 0,0 8 0,0-2 22,0 1 0,0-5 0,0 5 0,0 0-10,0-1 0,0-5 1,0 3-1,0-1-9,0-1 1,0 8-1,0-8 1,-2 0-1,-5 2 1,4-3 0,-4 6 0,5 0-1,2 0 1,-7-5 0,0 5-1,4 1 1,0-1 0,1-5 0,-3 4 0,-1 1 2,1 0 1,3-6-1,-1 3 1,-1-1 4,-3-1 1,1 2 0,6-4 0,0 5-5,0 2 1,0-4 0,0 6 0,-2 2 1,-5 3 1,4-6 0,-4 1 0,5 3-4,2 1 1,0-4 0,0-1 0,-2-1-5,-5 0 0,6-6 0,-6 6 0,5 0 0,2 0 1,0-6-1,0 3 1,0-2 0,0 0 1,0 8 0,-3-5 0,-1 2-1,-3 3 0,0 4 1,7 1-1,0 2 5,0-2 0,0 8 0,0-1 0,-3-1-4,-2-3 1,2-2-1,-4-3 1,5-1 2,2-3 0,0-3 0,0 4 1,-2-8 6,-5-4 1,5 5 0,-8-1 0,5 1 1,-2 0 1,0-3-1,7 10-14,0 2 0,-7 1 0,0 3 0,2-1 1,-3 8 0,1 0-2,3-2 0,-1-4 0,0-1 2,-2 0 0,0 0 0,7-3 1,-1-1 0,-6-3 0,5-1 0,-5 9 0,5-2 2,2 1 1,0-6 0,-3-2 0,-1 4 13,-3 2 0,1 1 1,6 1-9,0-1 1,0 2-1,0-2-3,0 1 0,0 0 0,-2 0 0,-3-1-4,-2 2 0,0-3 0,7-4 0,0 0-3,0 1 1,0-5 0,0 4 0,0-1-1,0-2 0,0 6 0,0-6 0,0 3 2,0-2 1,0 1 0,0 8 0,0-2 16,0 1 0,-7 0 0,1 0 0,2-1-8,2 1 1,2 0 0,0 0-11,0-1 0,0 2 1,-3 0-1,-1 4-3,-3 1 0,0 2 0,7-9-2,0 1 1,0 6 0,0 0 1,0-1 1,-7 4 0,1-3 2,2-1 0,1 3 0,1 0 1,-3-5-7,-2-1 0,0 5 0,7-1 0,0-1-1,0-3 1,-2-2 0,-2-1 0,-2 2 1,1-2 0,3 1 1,2 0 2,0 0 0,-2 1 1,-3 4-1,-2 2 2,2-4 1,3 7 0,0-2 2,-4 3 1,1-6 0,-9 1 0,10 3-3,-3-2 1,-1-1 0,1-5 0,2-2 0,3 1 1,0 2-1,-3 3 19,-2 1 0,0 0 1,7-6-1,-1 2 24,-6 5 1,5-5-37,-5 4 7,5-4 0,-5 5-81,0 0-69,1 8-114,6-4 183,0 9 1,0 18-1,0 4 1</inkml:trace>
  <inkml:trace contextRef="#ctx0" brushRef="#br1" timeOffset="57503">2217 948 6608,'-11'-9'-733,"2"7"764,9-15 0,7 12 0,1-7-21,4 4 0,2-1 1,5 4-1,2-1-8,-1 1 1,6 3 0,2 2 0,-1-3-1,1-4 0,-2 6 0,7-6 0,1 5-1,-3 2 1,5 0 0,-7 0 0,0 0 0,1 0 1,-4 0-1,-6 0 1,1 0-5,-2 0 1,0 2-1,-4 3 1,-4 3-2,-1 4 0,-3-6 0,-5 8 1,5 1 1,-6-3 0,6 1 0,-5 3 0,-2 2 0,0 2 1,0 1 0,-7-9 0,-1 2 7,-3 1 1,-3 4-1,-6 0 0,-1-5 0,2-2 0,-2-4-4,1-3 1,-6-1 0,-4 1 0,1 4-14,0 3 1,0-9 0,4 6 0,-2-2 7,3 0 0,1 7 1,3-8-1,-1 1-115,2 2 117,7-7 0,-5 16 0,5-7 0</inkml:trace>
  <inkml:trace contextRef="#ctx0" brushRef="#br1" timeOffset="58096">3084 787 6601,'14'-6'-217,"0"-1"1,-8-7-1,5 5 186,-1-1 12,-3 5 8,-7-4 8,0 9 0,-10 0 1,-3 0 0,2 0 0,0 2 0,-1 3 10,0 2 1,7 5-1,-9-3-4,-2 3 1,-2 1 0,-2 8 0,0-2-4,-1 2 1,4-8-1,1 1 1,3 2-3,-3 1 1,1 4 0,-1-2 5,2 2 1,9-8 0,-1 1 7,4 1 0,4 3 0,4 0 1,8-4 0,4-5 0,4-9 0,3 0-8,2 0 0,9 7 1,-2 0-1,4-4 0,2-1 0,-6-2 0,-1 0 1,1 0-16,-3 0 1,7 0 0,-4 0 0,1 0-59,-1 0 0,3 0 67,-11 0 0,10 10 0,-5 1 0</inkml:trace>
  <inkml:trace contextRef="#ctx0" brushRef="#br1" timeOffset="59803">2641 5043 7569,'2'12'-875,"5"-6"0,-2-3 892,7-3 1,-5 0 18,7 0-12,-9 0 1,5 7-12,-3-2 0,5 12 1,7-6-8,2 0 0,-4 0 0,0-6 0,-4 4-10,2 1 1,4-5 0,-2 4-1,-1-2 5,-3 0 0,-1 2 0,4-5 1,-3 3 10,3-3 1,1-1-1,4-3-6,-1 0 0,0 0 0,0 0 0,1-3-1,-2-4 0,2 3 0,-1-9 1,1-1-4,-2 3 1,2-7 0,-1 5 0,-2-5-1,-5-3 1,3 9-1,-7-2 1,-1-2-6,2-2 1,-3 4 0,-7 2 1,0-4 0,2-1 0,3 2-3,1 2 0,0 6 3,-6-6 7,0 8 1,-2-11 1,-4 9 1,4 4-11,-5 8 1,5 7 0,2 9-1,0-2-1,0 1 0,0 1 1,0-1-1,0 0 1,0 0 1,7 1 0,-1-2 0,0 4 0,3 4 0,-6-5 0,6 6 0,-2-6 1,-1-2 1,1 0-1,-5 2 1,3 3-1,2 2 1,-1 0 0,-6-7 0,0 2-1,0 5 1,7-2 0,-1 7-1,-1-4 0,-3-2 0,-2 3 1,0-3-1,0-1 4,0-2 0,0-4 0,-2 2 0,-3-1 3,-1 1 0,-10 5 1,2 1-1,-3-4 4,-4-8 1,9 3-1,-2-7 1,-1 3 9,-4-1 0,-1-8 1,0 3-7,0 1 0,-1-6 1,2 4-1,-2-3-8,1 3 0,-1-5 0,2 4 0,-4-3-13,-4-3 0,5 6 0,-6 1 10,6-2 0,3-3 0,-2-4 0,1-3 30,0-2 0,8-2 0,4 3-11,-1-7 1,6-6-1,-4-1 1,5 0-12,2 0 1,0 0 0,0 0-17,0 0 1,7-1 0,2 4 0,1 1-14,-2 2 0,8 3 0,-2-5 0,3 5-13,4 3 0,-2-2 1,1 6-1,1-3-25,-1 2 0,0 3 0,0 2 0,3 0 13,4 0 1,-5 0 0,8 0-1,-1 0 42,4 0 0,-4 0 0,0 0 0</inkml:trace>
  <inkml:trace contextRef="#ctx0" brushRef="#br2" timeOffset="72421">1673 2441 7430,'7'-13'-1357,"-2"0"1220,2 8 1,3-2 309,3 14 0,-4-2-133,-2 8 1,-5 0 0,-2 8-32,0-1 1,0 0 0,2 0 5,5 1 0,-5-2 0,8 2 0,-5-1-18,2 1 0,9-2 0,-4 2-38,-2-1 0,9-2 1,-8-3-1,2-3-288,1-3 329,-9-3 0,12 3 0,-5 3 0</inkml:trace>
  <inkml:trace contextRef="#ctx0" brushRef="#br2" timeOffset="72816">1692 2906 7569,'-19'11'-1680,"7"-2"1720,3-9-3,9 0 0,2 0-20,5 0 1,5 0 0,7 0 0,2-2-16,-1-5 0,1 5 1,-2-7-1,2 2 8,-1 1 1,0-3-1,0 4 1,2-2-17,6 2 0,-6 1 1,4-1-1,-3-1-70,-3 2 0,-6 1 0,0 3 76,1 0 0,3-9 0,2-2 0</inkml:trace>
  <inkml:trace contextRef="#ctx0" brushRef="#br2" timeOffset="73238">1592 2462 6182,'-12'0'-122,"5"-2"141,14-5 0,5-3 0,8-5 1,0 4-15,0 2 0,1-4 1,1 4-1,3-1-43,2 1 1,8 1 0,-3 3 0,1-1-10,1 1 47,-9 3 0,13-8 0,-7 0 0</inkml:trace>
  <inkml:trace contextRef="#ctx0" brushRef="#br2" timeOffset="73826">2359 2502 7395,'0'-11'-1330,"2"2"1319,4 9 0,3 2-3,5 5 18,3-5 0,-7 17 1,6-9 13,-3 2 0,-9 6 0,5-5-11,1 5 0,-8-5 0,6 1-7,1 2 1,-6 1 7,4 4 0,2-8-15,-3 1 0,1-7 69,-7 5-42,0-7 1,0 2 0,0-14-11,0-6 1,0-5-1,2-2-12,5-1 0,-3 2 0,10-2 0,-1 1-26,-2-1 0,7 2 0,-4-2 0,4 4 19,2 3 1,1-1 7,-2 8 0,1 0 0,1 5 1,-2-3-6,2-2 0,-1 0 1,-2 9 12,-5 5 0,3-2 1,-7 9-35,3 1 1,-9 3-1,7 2-12,-1 1 0,-5-9 0,8 2-82,-4 3 121,8 0 0,4 4 0,11-2 0</inkml:trace>
  <inkml:trace contextRef="#ctx0" brushRef="#br2" timeOffset="74160">3408 2300 7569,'-21'0'-1569,"8"0"1505,0 0 1,-1 2-1,-6 3 55,-1 2 1,9 2 115,-2-3 0,2-1 1,-3 6-85,1-2 0,10 6 0,-5-1-17,0 5 0,7-6 0,-5 0-34,5 2 1,4 4-1,5 1-8,6 0 0,-2-8 0,3-4 0,1-1-73,4 0 1,7 0 108,1-7 0,10 0 0,-6 0 0</inkml:trace>
  <inkml:trace contextRef="#ctx0" brushRef="#br2" timeOffset="74517">3711 2321 6068,'-21'0'-121,"3"2"123,5 4 0,-4-1 1,12 9 53,0 2 1,-4-6-46,2 4 0,2-2 0,12 0 6,7-5 0,3-2 0,4-1 1,-1 3 7,1-2 1,-2-4 0,2-1 0,-1 0-28,0 0 0,0 0 0,-1-1 0,-4-4 1,-2-2 0,-2-2 1,5 5-1,-4-6-8,-4 0 1,1 3 0,-5-7 5,3-1 1,0-3 0,-7-2 4,0-1 0,-7 8 0,-2 2 0,-2 2-15,-4 4 1,3 3 0,-1 2 0,-3 0-43,-2 0 1,5 0 0,-1 2 38,-1 5 0,6-2 16,2 8 0,-5 0 0,2 8 0</inkml:trace>
  <inkml:trace contextRef="#ctx0" brushRef="#br2" timeOffset="75218">4054 2260 5955,'19'0'52,"-5"0"0,-1 0-44,3 0 0,-1 2 0,1 3-11,-2 2 1,-7 9 17,6-4 0,-9 7-14,3 1-68,-4 0 222,-3-9-146,0-2 0,0-11-14,0-5 1,0-4-1,0-9 6,0 0 0,0 6 0,0 0-10,0-1 0,0 4 0,2-3-6,5-1 0,-4 6 0,11 2 3,2 4 0,2 3 1,2 0-1,0 0 1,1 0 1,-2 0-1,2 0 6,-1 0 1,0 0-1,0 3 39,0 4 1,-6-3-33,0 10 0,-8-4 1,5 7 6,-2-4 1,1 0-6,-4 8 7,-4-1 0,7 0 0,-11-9 1,-3-7-7,-1-8 1,-1-1-1,7-8-6,0-3 1,0-1-1,0-4 1,0 2 1,3 5 0,1 0 0,4 1-3,4 2 0,-5-4 0,7 5 1,1-1 0,3 6 0,2-2 4,1 5 0,-2 2 0,1 0 1,1 0-2,-2 0 1,2 0 0,-1 0-2,0 0 0,0 7 0,-1 2-9,-7 3 1,4 0-1,-9 9-21,-2-1 0,-3-6 1,-2-1-1,-2 2-66,-5 4 0,2-2 1,-6-1 94,3-3 0,1 1 0,7 7 0</inkml:trace>
  <inkml:trace contextRef="#ctx0" brushRef="#br2" timeOffset="75609">4981 2281 6141,'0'-12'-48,"10"3"1,-2 6 0,8-1 47,-2-2 1,-9-1 0,9 5 11,2-5 0,2 2-5,3-7 0,-9 0 0,0-4 1,-3 3 0,-2 6-7,-7-7 1,-2 3 1,-5-2 0,2-3 2,-9 9 1,2 1-6,-9 6 1,8 0 0,-1 2 47,-2 4 1,-1 6 0,-4 9 0,1-4-14,-1-3 0,4 3 0,3-3 0,6 3-12,-1 4 1,7-1 0,-5 1-23,4-2 1,6 2-1,4-4 1,5-1-20,7-3 0,3-6 0,6 7 1,5 0-132,5-4 149,11 9 0,-7-17 0,8 6 0</inkml:trace>
  <inkml:trace contextRef="#ctx0" brushRef="#br2" timeOffset="77085">2319 7000 7569,'0'-20'-1449,"0"0"1512,0 9-14,0 2-37,0 9 0,0 9 0,0 6-13,0 11 0,0-4 0,0 6 0,0 0 1,0-1 0,2 6 0,1-6 0,4 1-1,-2 0 0,4-6 1,0 5-1,2-6 5,5-7 0,-5 3 1,2-6 18,3 1 1,2 3-1,0-6 2,-4 3 0,3-9 0,-3 4 0,4-4-24,2-3 1,0 0 0,3 0 0,1 0-13,3 0 1,1 0 0,-9-3 0,1-1-11,1-2 0,-2-1 1,0 5-1,-4-3-201,-1-2 0,-7-2 222,6 3 0,-9-6 0,5-8 0</inkml:trace>
  <inkml:trace contextRef="#ctx0" brushRef="#br2" timeOffset="77334">2439 7183 7116,'-13'-3'-565,"-1"-4"1,9 3 615,-1-10 0,6 7 1,6-6-43,8-3 1,4 6-1,2-2 1,0 0-19,1 1 0,1 7 1,3-5-1,2 2-27,-3 0 1,-1-2 0,-3 4 35,1 0 0,-2-11 0,1 4 0</inkml:trace>
  <inkml:trace contextRef="#ctx0" brushRef="#br2" timeOffset="77459">2419 6839 7569,'-12'-9'-902,"6"-5"451,12-3 451,-3 5 0,23-5 0,-3 6 0</inkml:trace>
  <inkml:trace contextRef="#ctx0" brushRef="#br2" timeOffset="77762">3146 6899 6185,'19'7'-73,"2"3"85,-1 0 0,2-5 0,3 4 0,2-2-16,-3 0 1,1 5-1,0-2 1,1-1-21,0 0 0,2 4 0,-1-4 0,1 0-100,1-1 0,-10 2 124,2-3 0,8 4 0,-7 9 0</inkml:trace>
  <inkml:trace contextRef="#ctx0" brushRef="#br2" timeOffset="78022">3448 6799 7569,'-11'-9'-1184,"-8"6"888,17-6 302,-6 9 0,8 2 11,0 5 0,0 5 1,-2 8-1,-3 0-8,-2 0 1,-2 1 0,4 1 0,-1 2-27,2 4 0,-5 1 1,-1-5-1,1 5 5,1 3 0,-8-5 0,4 6 0,0 1 27,-2-3-15,0 7 0,-6-7 0,0 10 0</inkml:trace>
  <inkml:trace contextRef="#ctx0" brushRef="#br2" timeOffset="78363">3751 6759 6066,'17'19'-179,"-1"2"252,-3-1 0,-6 6 0,5 2 0,-1-2-66,0 3 0,-7-3 0,5 5 0,1 0-13,2 0 0,0 1 1,2 3-1,-1-1-11,-2 3 0,5-6 0,-8 3 0,2-1-5,-1-2 0,0-2 0,-4-8 0,0-1 6,0 0 0,0-7 0,-1 1-170,3 2 186,0-8 0,-16 1 0,-3-9 0</inkml:trace>
  <inkml:trace contextRef="#ctx0" brushRef="#br2" timeOffset="78679">3791 6940 7569,'0'-20'-203,"0"-1"0,0 2-687,0-2 821,0 1 1,8 2-1,6 3 1,4 3 52,2 3 1,0 0 0,1 4-1,-1-1 30,0 2 0,0 2 0,1 2 0,-2 0 7,2 0 0,-1 0 0,1 0 0,-2 0-7,1 0 1,-6 0 0,0 0 0,-2 2-10,0 5 0,4-4 0,-8 11-31,4 2 1,-8 2 0,3 2 11,-4 0 1,-6-6 0,-4-4 0,-7 2 7,-3-1 1,-6-4 0,-4 4 0,-6 0-13,-5 1 0,0-8 1,2 3-1,2-3-19,-1 3 1,6-5 36,1 5 0,6-5 0,2-2 0</inkml:trace>
  <inkml:trace contextRef="#ctx0" brushRef="#br2" timeOffset="82220">4376 6697 5758,'0'12'3,"0"-3"1,0-9-1</inkml:trace>
  <inkml:trace contextRef="#ctx0" brushRef="#br2" timeOffset="84680">4295 6799 6794,'0'20'-1049,"0"0"1061,0 0 0,0 1 0,0-2 30,0 2 0,0-1 1,0 0-21,0 0 0,-2 0 0,-3 1-20,-2-2 0,1 2 0,6-1 0,-2 1-21,-5-2 1,5 2-1,-5-1 19,5 1 0,2-2 0,0 1 0</inkml:trace>
  <inkml:trace contextRef="#ctx0" brushRef="#br2" timeOffset="85114">4436 6738 6158,'0'21'0,"0"-2"-23,0 2 0,0 6 0,0 1 0,-2 1-18,-4 1 1,4 13 0,-8-2 40,1 0 0,-2 11 0,-9 0 0</inkml:trace>
  <inkml:trace contextRef="#ctx0" brushRef="#br3" timeOffset="122070">2500 3229 7569,'-14'10'-139,"1"-3"-538,-3-4 0,5-3 479,-2 0 170,8 0 26,-4 0 1,7 0 0,-3 2 19,-2 5 0,-6-2 7,7 7 0,-8 2 1,7 6-1,1 1 1,-3-2 0,4 2 0,-6-1 1,1 3-23,7 3 0,1-1 0,2 6 0,0 1 3,0-1 0,0-6 0,0 1 0,2 0-28,4 0 1,5-10 0,12 4-1,2-2-8,1 0 0,10-4 0,-5-3 0,3-3 29,0-3 0,0-3 0,6-2 0</inkml:trace>
  <inkml:trace contextRef="#ctx0" brushRef="#br3" timeOffset="122550">2984 3189 5927,'7'12'47,"0"2"-42,-4 2 1,0-5 0,-3 3 0,0 1 3,0 3 1,2-1 0,2 0 0,3-4-1,-2 2 1,-3 4 0,-2 1-5,0 0 1,7-7-1,1-1 1,2-1 18,-1 1 0,7-6-10,-3 7 1,5-8-1,2 2 10,1-5 1,-2-2 0,2 0-10,-1 0 1,0 0 0,0 0-1,0 0-12,1 0 0,-2-7 1,2 0-1,-1 3-39,0 1 1,0 3 0,1 0 0,-1 0-52,0 0 0,0 0 0,1 0 87,-2 0 0,1-9 0,1-1 0</inkml:trace>
  <inkml:trace contextRef="#ctx0" brushRef="#br3" timeOffset="123090">3811 3168 7182,'-20'0'-483,"7"0"0,-1 0 417,-1 0 0,-4 0 1,0 0 54,-2 0 1,8 7 0,-1 2-10,-2 1 1,6-3 26,-4 7 0,9 0 38,-2 6 1,5 0-27,2 0 1,0 0 0,2-2-2,5-4 0,-2 1 1,9-8-15,1-2 0,1-1 0,-1 1 0,-1 1-7,2-2 0,1-4 1,4-4-14,-1-2 1,-7-3-1,-2 2 1,0-5 11,1 2 0,-5-9 0,3 5-13,0-3 1,-4 3 0,-6 2-4,0-5 0,0 6 10,0-2 19,0 8-5,0-4 1,0 12 0,0 3 11,0 8 1,0-3-15,0 3 0,10-7 1,2 3-20,7-1 0,1 0 0,0-4 15,0 2 0,9-1 2,6-6 0,-7 0 0,1 0 0</inkml:trace>
  <inkml:trace contextRef="#ctx0" brushRef="#br3" timeOffset="123383">4133 2967 7322,'3'-12'-389,"4"5"0,-3 7 1,10 7 385,1 6 0,-3 5 0,1 2-8,3 1 0,-5-2 0,1 2 1,-2-1 3,2 1 1,-8-9 0,5 2-1,-3 2-20,1 2 0,7-4 1,-5-2-7,2 5 1,-4-6 32,6 2 0,1-9 0,6 6 0</inkml:trace>
  <inkml:trace contextRef="#ctx0" brushRef="#br3" timeOffset="123761">4538 2906 7569,'0'-20'-789,"0"-1"0,-3 8 687,-4 0 223,5 8-124,-16-4 0,7 18 0,-7 5 15,5 3 1,-3 4 0,7-1 1,-2 0 0,4 0 0,-4 1 1,2-2-10,4 1 1,1 1 0,0-2-10,-3 2 0,0-1 0,7 1-12,0-2 1,0-5 13,0 0 0,2-10 0,5 2 14,6-3 1,1-3 0,4 0 0,4 0 7,0 0 0,4 0 1,-2 0-1,5 0-39,2 0 1,-3 0 0,3 0-1,-2 0-33,-5 0 1,6 0 0,-3 0 0,-6 2 10,-4 5 1,1-5 0,-5 5 40,5-4 0,-7-3 0,7 0 0,-6 0 0</inkml:trace>
  <inkml:trace contextRef="#ctx0" brushRef="#br3" timeOffset="124221">4739 2724 7569,'20'12'-672,"-7"5"0,-1-3 638,-3 3 0,5-3 0,-6 0 0,1 1 59,0 3 0,6 2 1,-3 1-1,2-1-35,-1 0 1,-2-7 0,5 1 0,-5 1-8,-2 3 1,7-4 0,-6-1 3,2 3 1,7-1 0,-9 1 4,1-2 1,8-9 41,-6 1-15,-4-4 0,0-4-19,-9-4 1,7 1 0,-1-9 0,-2-2 2,-1-1 1,-3-4 0,0 1 16,0 1 0,2 5 21,5 0 0,-2 9-40,8 0 0,-7 2-15,8 3 1,0 6 0,6 3-47,0 3 1,0 2 0,0 5-13,0 1 1,0-6-1,1-3 72,-1-1 0,0 5 0,0-4 0</inkml:trace>
  <inkml:trace contextRef="#ctx0" brushRef="#br3" timeOffset="124613">5627 2926 7569,'0'-20'-286,"0"-7"6,0 0 0,-2 0 0,-3 7 0,-4 2 270,-3 5 0,7-3-45,-9 9 0,0 0 1,-6 7 49,-1 0 0,2 0 1,-1 0 4,-1 0 1,2 7 0,-2 2 5,1 3 0,2 0 1,5 9 11,6-1 1,5-6 0,4-1-19,5 2 1,3-3 0,11 0 0,-1-4-4,1-4 1,5 1 0,3-1 0,0 3-1,1-2 0,-3 0 0,-5-2 8,5 4 1,-5 2 0,5-4 0,-6 4 9,-9 2 1,7-5-14,-5 8-2,-6-1 0,1 8 0,-11-4 1,-5-1-8,-6-2 0,-15-9 0,-3 3 0,-2-1-34,-1 0 1,1 7 0,-6-9 0,4 0-33,1-3 73,9 8 0,-13-8 0,6 7 0</inkml:trace>
  <inkml:trace contextRef="#ctx0" brushRef="#br3" timeOffset="125044">5667 2421 7280,'13'-2'-634,"3"-2"1,4-3 627,5 2 0,4-3 1,-4 1-1,5 2 23,1 3 1,0 2 0,5 0-1,-5 0-5,-2 0 0,-1 9 0,-11 4 0,-1 5-8,-3 2 1,-6 8-1,4 1 1,-2 0-4,-4-1 0,-4 8 0,-1-1 1,0 3-6,0 3 0,0 5 0,-1 1 0,-4-2-22,-1-2 0,-11 3 1,2 1-1,-8 1-206,-3 2 232,-10-9 0,5 9 0,-10-10 0</inkml:trace>
  <inkml:trace contextRef="#ctx0" brushRef="#br3" timeOffset="127041">3568 7787 7569,'-5'14'0,"-5"-1"-903,-1 2 758,6 4 1,-10 1 0,8 0 0,3 0 0,1 1 126,3-2 1,0 2-1,0-1 1,0 1 17,0-2 0,3-5 1,4-1-1,5 1 0,7-3 1,0 4 0,5-8-1,0 0 5,2 2-5,11-6 0,-5 5 0,8-8 0</inkml:trace>
  <inkml:trace contextRef="#ctx0" brushRef="#br3" timeOffset="127574">4033 8010 6227,'9'-12'-109,"3"3"106,-2 0 1,9 6-1,-9-5 1,4 1-3,0 0 0,-7-6 0,3 4 5,-1-2 1,0-3-1,-4-6 3,2 0-4,-1 0 0,-6-1 1,0 2-1,0-2 0,0 1 1,0 0-1,0 0 1,0-2 0,0-6 1,-6 6 0,-3-2 0,0 5 0,-1 5 0,-2 9 0,2-7-8,-1 3 0,4 2 3,-6 7 0,2 9 0,-3 5 2,8 3 1,4 6-1,2 2 1,0 1 0,0 0 1,2-4 0,1-2 0,7 0-10,1 0 0,2 1 0,8-2 0,1 2-31,5-1 0,-5-2 0,7-3 0,-1-1 41,-2 2 0,10-8 0,-5 1 0</inkml:trace>
  <inkml:trace contextRef="#ctx0" brushRef="#br3" timeOffset="127980">4679 7667 7345,'-21'-10'-688,"1"8"1,1-5 649,-2 5 1,7 4 0,1 3 50,-3 2 1,-1 7 0,-2-6 0,4 1 23,1 0 1,10 0 0,-3-3 8,4 8 1,3-2 0,0 0-51,0 4 0,3 1 0,1-2 1,6-4-11,1-2 1,2 4-12,8-6 0,-2 0 17,2-7 0,-8 0 1,-2-2 2,-1-5 0,2-5 1,-2-7 5,1-2 0,-4 1 5,6 0 1,-6 9-5,7 4-1,-10 5 0,4 4 0,-5 5-39,3 7 1,-3-4 10,4 4 0,-3-9 0,1 3 0,3-1-84,4 0 111,-8 0 0,15-7 0,-9 0 0</inkml:trace>
  <inkml:trace contextRef="#ctx0" brushRef="#br3" timeOffset="128182">4759 7545 7285,'0'-21'-1080,"0"2"1057,0 7 1,0 5-1,3 12 1,1 4 1,2 3 1,8-5 0,-5 5 14,3 5 0,1 0 0,7 4 0,0-2 0,-6 0 0,-4-4 0,2-1-7,-1 2 0,1-6 0,3 4 13,-1 2 0,-2 2 0,9 2 0</inkml:trace>
  <inkml:trace contextRef="#ctx0" brushRef="#br3" timeOffset="128516">5103 7343 7569,'-10'-20'-614,"6"9"0,-10 4 554,-1 5 0,3 9 1,1 2-1,3 2 36,3 4 0,-4 4 0,2 1 0,0 0 27,-1 0 1,3-6 0,-6-1 10,1 3 0,-2 2 1,2 0-14,-1-5 0,6 5 4,-2-4 1,6-3-9,1 2 0,1-9 0,6 6-1,7-1 0,3-7 0,4 4 1,-1-4 1,1-2 1,-2 7 0,2 0 0,-1-2 0,1-3 1,-2-2 0,2 0 0,-4 2-46,-3 5 0,4-5-64,-5 4 110,5-3 0,-7-3 0,-2 0 0</inkml:trace>
  <inkml:trace contextRef="#ctx0" brushRef="#br3" timeOffset="129175">5203 7202 7179,'-11'-9'-1024,"0"7"951,4-4 0,3 4 73,-10 2 0,9 8 0,2 5 0,4 5 2,6 3 1,2-2-1,-4 2 1,4-1 7,1 0 0,2 0 0,4 1 0,-6-1 5,0 0 1,3 0-1,-3 1 1,0-4-15,6-3 0,-4 1 0,-2-6 0,2 0 12,-1 1 1,-5 2-34,8-5 15,0 0 1,-2-7 0,0-2-11,-3-5 0,-2-5 0,-7-7 10,0-1 1,6-1 4,1 2 0,2 0 9,-2 5 0,-5 4 1,8 5-7,-2-2 1,3 1 0,10 6-4,-1 0 0,-1 6 1,2 1 11,-1-2 0,-6 0 1,0-2 9,1 4 1,-4 0 0,3-7-7,1 0 1,-3-7-1,-1-1 1,-1-1-20,2-1 1,-5-6 0,5 4-1,-2-5-13,1 5 0,-6-7 0,2 5 0,-2-3-10,0-4 0,-2 2 0,4-2 15,-5 1 1,-4 9 5,-5 5 0,-4 4 0,-7 4 9,4 4 1,-1 5-1,8 9-2,2 1 1,3-8-1,2 0 1,0 3 0,9-1 0,5 2 0,4-4 1,-5-7 0,0 6 0,1-1-4,-2 1 1,5-9 0,-6 7 0,3-4-11,-1 1 1,-6 3-10,7-5 0,-7 5 0,3 6-1,-1-3 1,-4-7 0,-12 6-21,-7-3 1,4 4 0,-4-4-87,-2 3 126,-2-8 0,-2 4 0,0-8 0</inkml:trace>
  <inkml:trace contextRef="#ctx0" brushRef="#br3" timeOffset="129421">5768 6940 7569,'20'0'0,"0"0"0,0 0-835,1 0 630,-2 0 0,2 0 0,1 2 173,6 5 1,-4 6 0,7 12 0,-2 4 30,-3 2 1,-4 3 0,-3 6-1,0 1-5,-5-1 1,1 1 0,-8 1 0,-3 3-7,-2 2 1,-2 0-1,0-4 1,-2 2 11,-5 2 0,-12 18 0,-14-3 0</inkml:trace>
  <inkml:trace contextRef="#ctx0" brushRef="#br3" timeOffset="131487">7927 1837 7569,'0'-12'-1544,"0"-6"1354,0 16 224,0-7 0,-2 9 33,-5 0 0,2 0-51,-9 0 0,9 0 1,-9 0-19,-2 0 1,5 0 0,-3 0 0,-2 0-8,-1 0 0,-4 3 0,1 0-8,1 4 0,5 0 4,0-7 11,1 0 1,2-9-1,4-4 0,4-5 2,3-2 1,10 2-1,4 3 1,3 1 0,4 9 0,-2-2 0,1 5-3,1 2 0,1 0 0,3 0 0,2 0 0,-3 0 1,-1 0 0,-3 0 0,0 0 1,-2 2 0,-2 3 0,-3 4 0,3 3 0,-7 0 0,-1 7 0,-1-4 0,0-1 0,2-1 1,-4 7-1,2 2 0,-4 6 0,0-6 1,-3 4-1,0-3 0,0-3 0,-3 8 0,0-2 1,-6-1 4,-3-2 0,-2 3 0,-5 1 0,-1-2 5,-1-3 0,1-2 1,0 1-1,-2-2 2,-6 2 0,6-8 0,-5 1 1,4 0-6,4-4 0,-2 6 0,1-7 0,1 1-6,-2-2 0,7-1 1,1-7-3,-3 0 1,5 0 0,-2 0 2,-3 0 1,5 0-6,-3 0 1,10-10 1,-3-2 0,5-7 0,2 0-3,0-2 0,2 3 1,3 2 1,1 4 1,8 5 0,-6-5 1,4 3 0,-5 2 0,6 7 0,3 0-1,2 0 1,-5 0 0,1 0 0,1 0 3,3 0 1,2 0 0,1 0 0,-2 0-3,2 0 1,-1 0-1,3 0 1,1 2 14,3 5 0,0-2 0,-7 6 0,1 0-29,-1 0 0,-1-4 0,2 5 1,-4-2-130,-3 2 0,5 2 142,-7 5 0,16 2 0,3-1 0</inkml:trace>
  <inkml:trace contextRef="#ctx0" brushRef="#br3" timeOffset="132130">8532 1735 7569,'-11'0'-549,"11"9"0,2 3 1,5 8 559,-5 0 1,-4 0 0,-3 1 0,-1-1 9,1-1 0,3-5 0,2 0 21,0 1-33,0-6 0,9 0 1,5-9-11,3 0 0,4 0 0,-2 0 1,1 0 1,1 0 0,-1 0 0,0-2-3,0-5 0,1 5 0,-4-7 0,-1 3 18,-2-1 1,-1 0 0,8 7 0,-2 0-15,2 0 1,-8 0-1,1 0-3,1 0 1,3 0 0,2 0 0,1 0 0,-4 2 1,-3 5 0,4-2 0,-7 8-4,0 3 0,5 1 1,-10 4-1,1-2 0,2 2 1,-6-1 0,6 1 1,-1-2 1,-6 2 0,5-1 0,-5 1 0,-2-2 0,0 1 0,-2 1 12,-5-2 0,-10-7 0,-10-3-3,2 0 0,-4-6 0,0 5 0,-2-1 0,-5 0-7,-2-3 0,-2-1 0,1-1 0,4 2-2,1 2 1,2 1 0,-2-7 0,8 0-24,4 0 1,1 0-1,1 0-69,0 0 0,7 0 27,-1 0 1,9-2 64,-2-5 0,-4-3 0,1-11 0</inkml:trace>
  <inkml:trace contextRef="#ctx0" brushRef="#br3" timeOffset="132496">8492 1675 7134,'2'-11'-1143,"4"4"1107,8 4 0,-3 3 0,2-2 0,3-1 50,3-4 1,0 0 0,1 7-1,1 0 14,-1 0 0,0-3 0,0-1 0,1-3 2,-2 2 0,2-3 0,1 1 0,2 0-23,4-2 0,6 7 0,-8-5 0,1 6-31,3 1 1,-8 0-1,4 0 1,-3 0 37,-3 0 1,1 0-15,-2 0 0,2 0 0,-1 0 0</inkml:trace>
  <inkml:trace contextRef="#ctx0" brushRef="#br3" timeOffset="133980">11619 1816 7341,'-14'0'-782,"0"0"0,9 0 885,-9 0 0,9 0-85,-4 0 1,11 0-17,5 0 1,5 0-1,7 0 1,2 0 8,-1 0 0,1 0 0,0 0-31,6 0 0,3-2 1,4-3-1,-8-2 25,-4 4 0,-1 0 1,-1 3-1,0-2-4,0-5 1,1 5-1,-2-5 1,2 5-15,-1 2 1,-9 2 2,-4 5 1,-6-2 0,-2 7 6,-6 4 1,-4-4-1,-9-2 1,-1 2 1,2-1 1,-2-4 0,1 4 0,0 0-1,0 1 0,1-5 1,4 3-1,2 2 3,-4-1 1,7-6-1,-2 3-1,3 1 1,2-4-2,7 9 0,3-11 0,3 4 1,6-5-1,8-2 2,0 0 1,0 0-1,1 0 1,1 0 2,4 0 1,-2 0 0,2 3 0,-3 1-6,-3 3 1,-6 3-1,-2-6 1,2 4-1,-2 4 0,3 2 0,-8 5-2,-3 2 0,-1-1 1,-3 1-1,0-2 1,0-5 0,-3-4 0,-4 2 1,-6 0 0,-5-8 0,-3 4 0,2-1 46,-1 0 1,-3 0-1,-1-5 1,-3 3-35,2 1 0,-4 1 0,2-7 0,0 0-1,-2 0 0,7 0 1,-6 0-1,6 0 2,3 0 0,-2 0 0,1 0 0,-1 0-7,2 0 1,-2 0 0,1 0-1,2-3-3,5-2 0,-5 2 1,4-4-51,-4 5 0,5-5 0,0 0-309,-3 3 356,6 1 0,2 3 0,8-8 0,0-3 0</inkml:trace>
  <inkml:trace contextRef="#ctx0" brushRef="#br3" timeOffset="134492">12647 1816 7569,'-10'0'-253,"-9"-7"-35,5 0 1,4-1-1,-4 4 1,-1-3 257,-3 2 1,4 10 0,1 4 0,-3-1 26,-1 1 0,-4 7 0,1-3 0,2 6 4,5 0 0,-5-5 0,6 0 0,2 1 10,3 3 1,4-4-1,3-1 1,0 3 0,0 1 1,0 4-1,0-1 1,3 1 1,4-2 0,-4 0 0,11-4 0,2-1-3,1 1 0,11-4 1,1 1-1,0-1-5,0 0 0,7-7 1,-3 3-1,5-4-2,3-3 0,-1 0 1,1 0-1,-1 0 5,0 0 0,-1 0 1,-4-3-1,-3-4 2,-4-6 1,7 2-1,-8-3 1,-3-1-3,-1-3 1,-3-4-1,-2-4 1,-5 0-3,-6 2 0,-5-6 0,-2 1 1,0-3-11,0-3 1,-2-1-1,-5 0 1,-6 5 4,-5 2 0,-11 1 0,-5 9 0,-4 0-23,-2 6 0,-8 4 1,-1 9-1,-2 0-93,-6 0 0,-1 15 0,0 8 0,4 4 114,7 2 0,-5 7 0,1-4 0</inkml:trace>
  <inkml:trace contextRef="#ctx0" brushRef="#br3" timeOffset="135480">15613 1716 6837,'19'-21'-679,"-7"1"678,-3 9 1,-11 1 0,-5 10 3,-7 0 1,-3 7 0,-4 0 0,1 0 9,0 2 0,0-6 0,-1 2-2,2-2 0,-2-3-12,1 0 0,-1 0-36,2 0 29,-2 0 0,10-3 3,5-2 1,12 0 0,7-6 2,6 1 1,-2 1 0,-1 6 0,-2-4 1,1 2 1,6 3-1,3 2 1,3 0-7,-2 0 1,-1 2 0,1 3-1,2 3-9,-2 3 0,-3-4 0,-2 7 1,0 1 7,1 4 0,-9 0 1,0 2-1,-3-1 7,-4 0 0,4 0 0,-3 1 0,-2-1-5,-1-1 1,-3-3 0,-3 3 14,-3 3 0,-5 9 0,-10-4 0,2-2-6,-2-3 0,-3-1 1,-1-2-1,2 0 0,-1-6 1,-3 5 0,2-6-1,-4-2 11,-2-3 0,7-5 0,-6-2 0,3 0 5,1 0 0,-2 0 1,8 0-1,1 0 11,-2 0 1,3-9 0,2-1-25,2-2 1,10-6 0,-2 5-18,4-6 0,4 2 1,4 1-1,8 2-2,4-1 1,2 3 0,1 1 0,-2 0 8,1 0 0,-6 6 0,0-2 0,1 5-1,3 2 1,2 0-1,1 0 1,-2 0 2,2 0 1,-1 9 0,0 3-4,0-2 1,1 6 0,-2-6 0,2-1-16,-1-1 0,2 8 0,3-4 0,2 0-2,-3 2 1,6-2-1,-3 3 1,-1-1 4,3 1 1,-3-4-1,5 1 1,-2-1-69,-5 0 0,6-7 84,-4 3 0,10-4 0,-5-3 0</inkml:trace>
  <inkml:trace contextRef="#ctx0" brushRef="#br3" timeOffset="135947">16581 1837 7569,'-21'-21'-793,"1"1"1,7 7 792,0-1 0,6 9 0,-5-3 0,1 1-40,0 0 1,-2 0 0,-7 7 46,-1 0 1,2 0 0,-2 0-1,1 0 14,-1 0 0,2 0 0,-2 3 0,1 3-14,-1 8 0,9-3 0,-2 3 0,1 2-3,2 1 0,-1 4 0,7-1 0,-2-1-8,4 2 1,1-1 0,2 0 0,0 0 11,0 1 1,0-2 0,0 2-1,2-3 13,4-5 1,-2 5-1,10-7 1,1 3-12,4-1 1,0-8 0,5 4-1,0-2-4,2 0 1,11 0 0,-1-7 0,6 0 0,5 0 1,0 0 0,-6-3 0,-1-1 2,1-3 1,-1-9-1,-2 5 1,-2-5-2,-2-4 1,-8 4 0,5-10 0,-2 2 9,-3 5 0,-7-8 0,-5-3 0,-7 1-7,-5 0 0,-2-4 1,-2 5-1,-5 2-45,-7-3 1,-12 7 0,-10-6 0,-7 8-20,-4 7 1,-9-2 0,0 8-1,-4 2 12,0 3 1,-13 2-1,13 0 1,-3 2-109,0 5 148,12 3 0,-8 20 0,8 2 0</inkml:trace>
  <inkml:trace contextRef="#ctx0" brushRef="#br3" timeOffset="137508">18881 1816 5862,'0'-20'37,"0"0"1,0 0 93,0-1 0,0 9-103,0-2 1,0 7 0,2-5-40,5 4 0,-6 3 4,6 12 1,-4 11 0,-3 8 0,0 0 1,0-4 0,0 4 1,0 4-1,0 1 0,0 5 0,2-5 0,2 1 0,3-3 3,-2-4 1,-3 4 0,-2-3-1,0 0-1,0-4 1,3-1 0,1-2 0,2 1-7,-1 1 0,-1-2 1,1 2-19,2-1 0,2-6 0,-3-3 1,5 0-167,1 0 193,5-6 0,4 4 0,10-9 0</inkml:trace>
  <inkml:trace contextRef="#ctx0" brushRef="#br3" timeOffset="138053">19385 1695 7569,'0'-11'-545,"0"4"0,0 14 0,-3 4 531,-3 0 1,4 8 0,-5-6 50,5 5 0,2 2-30,0 0 0,0 0-4,0 1 1,2-4 0,5-3-7,6-7 0,-2 1 0,3-1 0,1-2 1,4-3 0,0-2 0,2-2 10,-1-5 0,1 4 0,-2-6 5,2 1 0,-1 6-12,1-5 0,-2 5 0,1 2-2,1 0 1,-2 2 0,2 2-1,-1 3 0,0 6 0,-2-4 0,-2 1 0,-2-1 0,-8 4 0,5-4 0,1 2 1,-2 4-1,-5-3 1,2 2 0,-5 1 1,-2 3 0,7 2 0,0 1 6,-3-2 1,-4 2-1,-6-4 1,-6 0 3,0-5 0,-5-5 1,1 7-1,-6-1-1,-5-2 0,0 1 1,5-7-1,-3 2-4,-2-4 0,-7-1 0,5-2 0,0 0-6,-1 0 1,4 0 0,6 0 0,-1 0-13,2 0 1,-2 0 0,1 0-48,0 0 0,7 0 0,1-2 41,3-4 18,-6 4 0,13-26 0,-8 6 0</inkml:trace>
  <inkml:trace contextRef="#ctx0" brushRef="#br3" timeOffset="138296">19425 1675 7569,'14'-2'-309,"0"-5"0,-2 2 0,9-6 1,-1 3-1,1 3 301,-2 3 0,4-1 0,4-1 0,6-3-2,6 2 1,1 3 0,0 2 0,3 0-37,3 0 0,-3 0 46,5 0 0,-6 0 0,-1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3.431"/>
    </inkml:context>
    <inkml:brush xml:id="br0">
      <inkml:brushProperty name="width" value="0.08571" units="cm"/>
      <inkml:brushProperty name="height" value="0.08571" units="cm"/>
      <inkml:brushProperty name="color" value="#E71224"/>
    </inkml:brush>
  </inkml:definitions>
  <inkml:trace contextRef="#ctx0" brushRef="#br0">1 262 7569,'20'-9'-537,"-4"5"1,3-9 312,12-4 0,-5 9 245,1 1 0,-4 5 0,-4 2 3,1 0 0,1 0-22,-1 0 1,0 0-3,0 0 0,1 2 1,-2 5-2,2 4 1,-3 3 24,-5-1 1,2 0-1,-8 8-6,-2-1 1,-3 0-1,-4 0 1,-5 0-8,-6 0 1,2-6-1,-3-1-8,-1 3 0,-4-1 0,2 1 1,1-4 16,3-4 0,6-1 19,-7-7-46,10 0 1,-5-2-1,9-5-17,0-6 0,6 1 0,4 0 0,1-5-17,4-1 1,-3-2 0,2 2-1,1 3-20,3 1 54,2 1 1,1-7 0,1 0 23,4-1-34,-3 1 0,6-7-11,-9 0 90,1 10-72,-2-11 0,2 21 1,-1-12 54,1 2-53,-2-2 1,-7 7 9,5-5-8,-5 15 19,-1-17 8,-2 17 1,-6-6 0,0 5 29,4-3 11,0 3-48,-7-6 4,0 9 0,-9 0 0,-4 0 0,-3 2 1,1 3 40,1 2 0,7 6 1,-4-4 0,2 2-28,3 3 0,-1 6 1,-3-1-1,1 2 11,1-1 0,1 3 0,5-1-24,-5-1 1,5 3-1,-5-10 1,4 3-74,3 4 63,0-1 0,0 0 0,3-2-1,4-4 0,2 3 0,6-6 1,-1 3 8,2-1 1,1-6 0,6 4-1,2-1-9,1-7 0,2 6 0,-6-2 0,2 0-50,4 2 1,-2-7 0,-4 5-199,6-5 0,1-2 0,5 0 240,-8 0 0,-3 0 0,-3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1.051"/>
    </inkml:context>
    <inkml:brush xml:id="br0">
      <inkml:brushProperty name="width" value="0.08571" units="cm"/>
      <inkml:brushProperty name="height" value="0.08571" units="cm"/>
      <inkml:brushProperty name="color" value="#E71224"/>
    </inkml:brush>
  </inkml:definitions>
  <inkml:trace contextRef="#ctx0" brushRef="#br0">1 243 6275,'20'0'9,"0"0"0,0 0 0,1 0 35,-1 0 0,-1 0 0,2 0 0,1-3-12,6-3 0,-4 4 0,7-5 0,0 5-27,0 2 1,-3 0 0,6 0-1,-1 0-49,-2 0 0,1 0 0,-7 0 1,2 0-90,-3 0 0,-1 0 0,-3 0 133,0 0 0,-9 0 0,7-9 0,-6-3 0</inkml:trace>
  <inkml:trace contextRef="#ctx0" brushRef="#br0" timeOffset="285">304 1 6838,'10'9'-145,"-3"4"0,-5 5 1,-2 2 181,0 1 1,0 5 0,0 1 0,0-1-9,0-5 0,-7 1 0,0 4 0,4 0-34,1-1-1,2 0 1,0-1 0,0 3-36,0-2 0,0 4 0,0-2 0,0-2-24,0-3 1,2-4 0,1-2 0,4-2 23,-2 1 41,7-6 0,-10 9 0,7-7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9.926"/>
    </inkml:context>
    <inkml:brush xml:id="br0">
      <inkml:brushProperty name="width" value="0.08571" units="cm"/>
      <inkml:brushProperty name="height" value="0.08571" units="cm"/>
      <inkml:brushProperty name="color" value="#E71224"/>
    </inkml:brush>
  </inkml:definitions>
  <inkml:trace contextRef="#ctx0" brushRef="#br0">424 202 6820,'0'-14'-469,"0"0"514,0-1 1,0 4 0,0-2 18,0-3 0,-6 4 0,-3 2-9,-3 1 0,1 0 0,-4 4 1,1-2-8,-1 2 1,3 2 0,-2-2 0,-1-2-41,-3 3 1,-2 1 0,-1 3-1,2 0-27,-2 0 1,1 3-1,0 1 1,0 6 8,-1 0 1,2 2-1,-2 4 1,3-4 10,5 5 0,-5-6 1,7 2-1,-1 3-3,6 1 1,4-3 0,2 0 0,0 1 5,0 4 0,0-7 1,2 2 1,4 2 1,6 2-1,8 0-2,0-5 1,0-1 0,1-8-5,-2 3 1,2-1 0,-1-6 0,0 0 0,-7 0 0,1 0-2,2 0 0,1-8 1,2-6-1,-6-3 0,5 3 1,-6 0-1,0 1 0,2 2 0,-7-8 1,4 6-16,-2-5 1,0 5 0,-4-1-1,4-2 13,1-1 0,-5 3 19,2 1-50,-5 9 13,-2-6 21,0 10 1,0 3-1,0 4 52,0 5 0,3 4 0,1-1 1,3-1-39,-3 3 0,-2-7 0,-2 4-73,0 2 0,7 1 0,2 2-51,3-6 1,-7 3 0,7-7 0,-1-1-150,1 1 1,1-2 258,7-7 0,9 0 0,3 0 0</inkml:trace>
  <inkml:trace contextRef="#ctx0" brushRef="#br0" timeOffset="526">727 101 7432,'9'-11'-1035,"-7"0"1027,5 4 0,5 4 29,0-4 0,0 5 0,2 2 6,1 0 1,-4 0 0,2 0 7,3 0 0,-4 0 1,0 2-19,5 5 0,-6-2 1,2 9-24,3 1 1,-4 3-1,-2 2 1,1-2 26,1-5 0,-7 6 0,0-5-55,-2 3 0,4 4 62,0-2 0,0-5 79,-7-1 1,-3-8 75,-4 1-146,5-3 1,-7-12-73,9-4 1,0-6 0,2 2-1,3 1-21,2 2 1,9 1 0,-3-8 0,5 4 6,2 3 1,3-3-1,1 3 1,3-4 19,-2-2 0,-3 6 0,-2 4 0,0-2 11,0 1 1,8 4-1,-2-4 1,-1 2 50,-2 4 1,-4 3 0,2 2-14,-1 0 0,-6 2 0,-2 3 1,2 4-10,-2 2 1,-2 2-1,-5 7 1,2 1-15,-3-1 0,6-7 0,-4 4 0,-2 2-34,-2 5 1,1 4 0,1-8 0,3 1-72,-2-2 1,-3 2-1,-2-1 108,0 1 0,9-2 0,2 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864"/>
    </inkml:context>
    <inkml:brush xml:id="br0">
      <inkml:brushProperty name="width" value="0.08571" units="cm"/>
      <inkml:brushProperty name="height" value="0.08571" units="cm"/>
      <inkml:brushProperty name="color" value="#E71224"/>
    </inkml:brush>
  </inkml:definitions>
  <inkml:trace contextRef="#ctx0" brushRef="#br0">59 21 7334,'0'-12'-743,"0"3"871,0 9 0,2 0-30,5 0 1,5 0-94,7 0 0,2 0 0,-1 0-20,1 0 0,-2 0 0,2 0-144,-1 0 0,1 0-36,-2 0 0,2 7 16,-1 0 179,0 9 0,-9-5 0,-2 9 0</inkml:trace>
  <inkml:trace contextRef="#ctx0" brushRef="#br0" timeOffset="192">20 264 7253,'-12'1'-418,"5"6"1,7-5 455,7 5 0,5 3 0,7-3 0,1-2-32,1 5 0,-2-8 1,2 5-1,-1-5-39,1-2 0,5 2 0,1 3 0,1 2-18,1-3 0,-7-2 51,5-2 0,5 0 0,-1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094"/>
    </inkml:context>
    <inkml:brush xml:id="br0">
      <inkml:brushProperty name="width" value="0.08571" units="cm"/>
      <inkml:brushProperty name="height" value="0.08571" units="cm"/>
      <inkml:brushProperty name="color" value="#E71224"/>
    </inkml:brush>
  </inkml:definitions>
  <inkml:trace contextRef="#ctx0" brushRef="#br0">361 40 7569,'11'-11'-1004,"-2"0"822,-9 5 268,0 3-48,0-6 0,0 11-21,0 5 1,-2-4 0,-5 6 0,-6-2-13,-5-1 1,-2 7 0,-1-3 0,2-1 18,-2-1-50,1 8 0,-3-7 43,-4 4-8,6 6 15,-9-9 1,10 4-13,-1 0-11,1-10 0,1 11 1,0-5-1,3-1 8,4 0 0,7 5-9,-2 0 1,7-5 2,7-3 1,4 3-1,9-2 1,1-2-14,-2-3 1,8-2-1,1 0 1,-4 0 8,-2 0 0,6 0 0,-2 3 0,-2 1 0,0 2 0,-5 1 1,2-7-1,-1 2-14,0 5 1,-7-5 0,1 8-35,2-2 0,0 3 26,-2 10 1,-6-1 15,-8 1 0,0-2 0,0 1 1,-2-2 30,-4-4 0,-6 4 0,-8-4 0,-1 1 5,1-2 1,0 6 0,0-6-1,-1 5 1,2 2 0,0 1-6,5-2 0,-1 2 1,8-2-12,3 0 1,1-5 0,3 0-1,3-1 29,4-2 1,4 8 0,9-9-19,1 2 1,0-1 0,4-6 0,2 1-54,-2-2 1,5 6 0,-2-3 0,5 0-65,2 2 1,1-8-1,0 6 1,-5-2-71,-2 1 1,7-3 162,-3 4 0,5-5 0,3-2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760"/>
    </inkml:context>
    <inkml:brush xml:id="br0">
      <inkml:brushProperty name="width" value="0.08571" units="cm"/>
      <inkml:brushProperty name="height" value="0.08571" units="cm"/>
      <inkml:brushProperty name="color" value="#E71224"/>
    </inkml:brush>
  </inkml:definitions>
  <inkml:trace contextRef="#ctx0" brushRef="#br0">1 40 7177,'13'-5'0,"1"-2"0,1 2-266,3 3 1,2-1 0,0-1 0,0-3 269,1 2 0,5 3 0,1 2 1,-2 0 1,-3 0 0,-1 7 0,1 0 0,2 0-4,4 2 1,-4-4 0,-7 5 0,-7 2 7,-1-1 0,5-5 0,-7 8 0,-4 2 0,0 1 0,-3 4 1,0-1 15,0 0 0,-8-8 1,-6 2-1,-5 2-13,0 2 0,-1-4 0,-1-2 0,2 2-18,-2-2 0,7 3 0,1-6 1,-3 2 0,6-6 1,-2 3 4,3 1 16,2-6 1,9 4 0,5-12 0,5-4-38,-2-2 1,9 4 0,-3-4 0,6-1-26,4 2 0,2-2 1,-8-4-1,-1 4 4,2-5 0,-1 6 1,1-2 27,-2-3 0,0-1 0,-4-3 10,-1 0 1,-10 6 0,3 0 46,-5-1 0,-2 4 39,0-3 196,0 1-193,0-8 1,-2 11 0,-3 5-76,-1 10 0,-4 5 0,6 11-7,-2-1 1,-1 1-1,7-2-13,0 2 0,0-1 0,0 0 0,0-1-28,0 2 1,0-8 0,0 1 0,0 1-58,0 3 0,9-4 0,4-4-34,5 0 1,2 3 127,1-6 0,8 8 0,2-3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360"/>
    </inkml:context>
    <inkml:brush xml:id="br0">
      <inkml:brushProperty name="width" value="0.08571" units="cm"/>
      <inkml:brushProperty name="height" value="0.08571" units="cm"/>
      <inkml:brushProperty name="color" value="#E71224"/>
    </inkml:brush>
  </inkml:definitions>
  <inkml:trace contextRef="#ctx0" brushRef="#br0">1 12 6309,'0'-12'-83,"2"17"117,5 8 0,-4 9 0,5-8-14,1 4 0,-4 2 1,8-2-12,2-5 0,-3 4 0,2-9-10,1 3 1,3-6 0,2 4-1,1-2-26,-2-1 0,2 1 0,-1-7 1,1 0-24,-2 0 1,3 0-1,4-3 1,0-1 11,-1-2 1,-2-8-1,-1 5 1,1-3 21,-3-3 1,4-1 0,-13 1 0,3 4 57,-1 1 0,-8-5 105,2 2 1,-5 1 56,-2-1-192,0 9 0,0-3 1,-2 11-1,-3 6 10,-2 0 1,1 4 0,6 6 0,-2 0-33,-5 0 1,5 1-1,-5-2 1,4 4 25,3 4 0,0-5 1,0 8-1,0-4 2,0 1 0,-7 2 0,1-4 0,2 2 0,2-3 1,2 1 0,0 0 0,-3 1 12,-4 0 1,5-11 0,-7-2 22,0 2 0,5 4 10,-10 0 1,0 0-49,-5-5 1,-2-6 0,1-8-1,0 0 1,0 0 11,-1 0 0,1 0 0,1 0-167,-2 0 1,1-2 0,-1-2-4,2-3 1,0-9 0,4 4-6,1 2 0,10-1 0,-3 4 147,5-6 0,11-6 0,2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827"/>
    </inkml:context>
    <inkml:brush xml:id="br0">
      <inkml:brushProperty name="width" value="0.08571" units="cm"/>
      <inkml:brushProperty name="height" value="0.08571" units="cm"/>
      <inkml:brushProperty name="color" value="#E71224"/>
    </inkml:brush>
  </inkml:definitions>
  <inkml:trace contextRef="#ctx0" brushRef="#br0">0 0 6277,'12'0'47,"-2"0"3,-3 0 0,-2 0 46,8 0 0,-6 0-46,6 0 0,1 0-101,6 0 0,0 7 0,0 0-15,1-3 0,-2-1 1,2-3-71,-1 0 1,-6 5-1,-1 2 98,3-2 0,-5-3 0,0 1 38,-2 3 0,-2-3 0,-7 5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9.107"/>
    </inkml:context>
    <inkml:brush xml:id="br0">
      <inkml:brushProperty name="width" value="0.08571" units="cm"/>
      <inkml:brushProperty name="height" value="0.08571" units="cm"/>
      <inkml:brushProperty name="color" value="#E71224"/>
    </inkml:brush>
  </inkml:definitions>
  <inkml:trace contextRef="#ctx0" brushRef="#br0">1 1 6360,'13'14'63,"1"-2"1,-8-7-36,7 2 1,-1-2 0,4-1-1,-3 3-16,3-3 1,1-2-1,4-2-80,-2 0 0,-5 0 0,0 0-88,1 0 1,-3 0-93,1 0 248,-9 0 0,14 0 0,-6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0.861"/>
    </inkml:context>
    <inkml:brush xml:id="br0">
      <inkml:brushProperty name="width" value="0.08571" units="cm"/>
      <inkml:brushProperty name="height" value="0.08571" units="cm"/>
      <inkml:brushProperty name="color" value="#E71224"/>
    </inkml:brush>
  </inkml:definitions>
  <inkml:trace contextRef="#ctx0" brushRef="#br0">324 141 7304,'-12'-13'-543,"6"-1"1,4 7 613,2-5 1,0-2-1,-2-3-16,-5 3 1,4 2 0,-6 7 1,0-1 1,5-7 0,-9 6-24,-4 2 1,7 3 0,-4 2-50,-2 0 1,-1 0 0,-4 0 0,1 0-18,-1 0 0,2 9 1,-1 3 28,-1-2 0,7 9 0,4-5 0,-2 3-22,1 4 1,6-2-1,-1 3 11,4 6 0,2-6 0,0 4 0,0-2 14,0-5 1,0 2 0,0-1-3,0 0 1,2 0 0,4-2 7,8-5 0,-2 6-5,0-7 0,2-2 0,7-3 0,-1-5 0,-2-4 0,-3-3 0,-1-4 0,1-2 0,4-5 0,-2-1 0,-1-2 0,-2 3-59,1 3 0,-3 0 1,-1-7 59,-3-1 1,6 2 0,-5 0 109,2 6 111,-7-5-126,6 6-103,-10 2 1,0 10 10,0 13 1,0 5 0,0 2-30,0 1 0,2-2 0,3 2-78,1-1 0,10 0 0,-5 0 66,1 1 0,5-11 1,-3-3 35,3-5 0,4 8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4.336"/>
    </inkml:context>
    <inkml:brush xml:id="br0">
      <inkml:brushProperty name="width" value="0.08571" units="cm"/>
      <inkml:brushProperty name="height" value="0.08571" units="cm"/>
    </inkml:brush>
  </inkml:definitions>
  <inkml:trace contextRef="#ctx0" brushRef="#br0">41 21 7569,'-14'-7'-1517,"2"0"1476,7 1 76,-4 6 0,9 8 0,0 6-23,0 3 0,0 4 1,0-1-1,0 1-5,0-2 0,0 2 0,2-1 0,3 3-13,2 3 0,-2-4 0,-5 8 1,0-3 0,0-1 1,0 8-1,-2-5 1,-1 1-27,-4-1 1,0 6 0,7-3 0,0 1-19,0 1 1,0-7-1,0 5 49,0-4 0,17-1 0,6-6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2.527"/>
    </inkml:context>
    <inkml:brush xml:id="br0">
      <inkml:brushProperty name="width" value="0.08571" units="cm"/>
      <inkml:brushProperty name="height" value="0.08571" units="cm"/>
      <inkml:brushProperty name="color" value="#E71224"/>
    </inkml:brush>
  </inkml:definitions>
  <inkml:trace contextRef="#ctx0" brushRef="#br0">1 179 6310,'13'0'111,"1"0"0,-8 0-6,8 0 1,-1 0-52,8 0 1,-2 0 0,2 0-54,-1 0 0,1 0 0,1-2 0,2-2-45,4-3 0,5 0 1,-4 7-1,0 0-17,0 0 1,4 0 0,-5 0-1,-4-2-6,-1-5 1,-3 5-1,0-5-420,0 5 487,-8 2 0,5-8 0,-5-4 0</inkml:trace>
  <inkml:trace contextRef="#ctx0" brushRef="#br0" timeOffset="379">384 38 7267,'0'-11'-854,"0"-7"855,0 16 0,0-5 3,0 14 0,0-2 1,0 7 13,0 4 1,0 3 0,0 1 74,0 0 1,0 0 0,0 0-58,0 0 1,0 0-1,0 3-6,0 4 1,0 2 0,0 4-75,0-5 0,0-6 0,-2-1-55,-5-2 0,5 1 0,-7 1-429,-1-2 528,9-7 0,-8 6 0,9-7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1.517"/>
    </inkml:context>
    <inkml:brush xml:id="br0">
      <inkml:brushProperty name="width" value="0.08571" units="cm"/>
      <inkml:brushProperty name="height" value="0.08571" units="cm"/>
      <inkml:brushProperty name="color" value="#E71224"/>
    </inkml:brush>
  </inkml:definitions>
  <inkml:trace contextRef="#ctx0" brushRef="#br0">304 40 7472,'10'-2'-622,"-3"-5"0,-5 7 648,-2 0 1,-2 0-1,-3 9 25,-2 1 1,-8-6-14,2 9 0,-5-1 0,-3 4 0,2-6-6,-2-1 0,1 5 1,0-8-1,0 1 0,-1 2 0,8-4 0,0 6 1,-2-3-25,-4-3 0,5 4 0,2 1 15,-5 0-42,8-5 9,1 13 1,8-13 0,2 5 4,4-1 1,6-2 0,8-7-3,0 0 0,0 7 1,1 0-1,-2-2 6,2-3 1,-1-2 0,0 0 0,0 0-2,1 0 1,-2 1-1,2 6 1,-8-5 8,1 5 1,-10-2 5,3 2 1,-7 2 0,-4 6 0,-5-3-1,-3-3 1,-1 6 0,-8-3 0,2 0-4,-2 2 1,1-2-1,2 3 1,3-4 6,1-2 1,2 6 0,-3-1 36,2 5 1,8 0-1,-4 0-30,1-6 0,5 5 2,-4-5 0,7 5 1,7 0-18,6-4 0,-1 2 0,1-8 0,2 1-38,4 0 0,3 1 1,3-6-1,2 2-33,-3-1 0,5-3 1,1-2-1,1 0-137,5 0 1,-5 0-1,3 0 1,-1 0 198,-2 0 0,17-8 0,-5-4 0</inkml:trace>
  <inkml:trace contextRef="#ctx0" brushRef="#br0" timeOffset="648">828 262 7340,'0'-19'-857,"0"5"782,0 0 0,3 7 0,2-3 90,9 0 0,-2 1 0,0 4 1,5 0-19,1 0 0,2 3 0,-1 2-7,2 0 1,-1 0 0,1 0 9,-2 0 0,2 0 0,-1 0 0,-2 2-1,-5 5 1,3-4-1,-7 11-7,2 2 1,-4 2 0,4 3 15,-2-2 0,-2 2 0,-7-1 1,-2-1 20,-5 2 1,3-7 0,-8-1-20,3 3 1,-4-6-1,4 2 5,-3-3 1,6-2 80,-7-7-121,8 0 1,-4-2-3,9-5 0,7-5 0,2-7 0,2 0 6,4 6 1,-3-5 0,1 5 0,3-5-27,2-2 0,0 6 0,-2 0 0,-3-1 25,3-3 1,1-2-1,4-1 50,-1 2 1,0-2 0,0 1 12,1 0 1,-9 0-9,2-1 1,-9 1 19,2 0 11,-5 9-60,-2 2 26,0 9 1,0 9 0,0 4 30,0 5 0,0 2 0,0 1 1,0-1-32,0 0 0,0 0 1,0 1-1,0-2-3,0 2 0,0-8 0,0 1 1,3 2-22,2 1 0,0-3 1,9-1-46,2 3 1,-6-4 0,4-2 0,1 1-114,4 1 0,0-7 1,2 0-1,-1-2 152,1-3 0,7 0 0,4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268"/>
    </inkml:context>
    <inkml:brush xml:id="br0">
      <inkml:brushProperty name="width" value="0.08571" units="cm"/>
      <inkml:brushProperty name="height" value="0.08571" units="cm"/>
      <inkml:brushProperty name="color" value="#E71224"/>
    </inkml:brush>
  </inkml:definitions>
  <inkml:trace contextRef="#ctx0" brushRef="#br0">140 81 7019,'9'-20'-968,"-7"6"1011,5 2 1,-6 5 148,-1-7 0,3 9-47,4-2-143,-5 5 0,7 4 0,-7 5 21,5 7 0,-4 3 1,2 4-1,-2 1-1,-3 6 1,0-4 0,0 10 0,0 1-25,0 4 0,2 1 0,3 0 0,2-1 16,-3-6 1,-1 9-1,-3-6 1,0-1-49,0 4 1,-7-10 0,0-3 0,0-1-21,-1 2 1,5-11 0,-6 4 40,0-2 1,4 0-19,-7 2 24,7-9 0,-4-4 8,9-14 0,0-4 0,0-9-2,0 0 1,0 6 0,2 0 0,3-1 2,2-3 1,8 5 0,-2-1-2,5-2 1,3 1-1,-2-1 1,2 5 7,-1 2 1,0 2-1,0 7 1,1 0 29,-1 0 1,-7 0-1,0 0-22,3 0 0,3 0 0,-2 3-19,-3 4 0,1 3 0,-8 11-3,-2-2 1,-3-5 0,-2 0 0,0 1 9,0 4 1,0 0 0,-2 2 33,-5-1 1,-5 0-1,-8-2-2,1-4 0,-4 1 0,-2-6 0,-2 0-13,2 0 1,-4-3 0,1-6-1,-2 3-13,1 3 1,-5-3 0,5 4 0,0-5-36,-1-2 1,4 0 0,6 0-60,-1 0 1,11-9-75,3-4 0,7 4 1,8 0-1,11-1-242,5-2 399,12-7 0,4-1 0,12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924"/>
    </inkml:context>
    <inkml:brush xml:id="br0">
      <inkml:brushProperty name="width" value="0.08571" units="cm"/>
      <inkml:brushProperty name="height" value="0.08571" units="cm"/>
      <inkml:brushProperty name="color" value="#E71224"/>
    </inkml:brush>
  </inkml:definitions>
  <inkml:trace contextRef="#ctx0" brushRef="#br0">222 263 7395,'21'-7'-270,"-2"0"1,2-5 214,-1 5 1,0-7 0,-2 5-1,-2 0 56,-3 0 1,-9 0 0,6 4 184,-1-2-66,-7 2-132,6 5 0,-16 0 1,-6 0 29,-3 0 1,-2 1-1,3 3 1,4 6-44,-5 1 1,0 2 0,-4 8-1,2-4 29,-2-3 1,1 4 0,-1-5-1,2 5-5,-2 2 0,1-6 0,1 0 1,-2 1-2,1 3 1,6-5-1,1 1 2,-3 2 1,7-6-58,2 4 1,5-7 75,2 6 0,9-5 0,5 3-19,3-1 1,4-5 0,-1-5-1,1 0 3,-2 0 0,3 0 1,4 3-7,0 4 1,1-5-1,-6 5 1,-2-5-36,2-2 1,-8 2 0,1 3-125,2 2 198,-8-1 1,-1 1 0,-14 0 0,-4 2 0,-9-5 1,0 2 6,-1-1 1,2 6 0,-2 1 0,1 1-38,-1 1 1,2-8 0,-2 6 0,1-2 29,1 2 0,5-1 0,2 4-59,3-1 0,-4 0 0,6 6 6,3-1 1,1-5 0,3 0 33,0 1 0,10-3 0,4-1-15,3-3 0,9 6 0,2-5 0,-4 1-6,-2-2 0,1 1 0,2-4 0,1 2-61,0-3 1,3 5 0,0-3 0,-1-1-91,2-3 0,-3 0 0,-7 3 0,0 2-10,0-2 1,1-3 163,-1-2 0,0-9 0,0-3 0</inkml:trace>
  <inkml:trace contextRef="#ctx0" brushRef="#br0" timeOffset="762">727 546 7569,'-7'-13'-200,"0"-1"-88,0 0 0,7 2 1,2 0 273,5 2 0,5 3 0,5 6 1,-1-4 25,-2-2 1,-1 0-1,8 7 1,-2 0-19,2 0 1,-1 0 0,0 0 3,0 0 1,-6 3-1,-1 4-5,2 5 0,-6 1 1,-2 1-1,-6 1 3,-1 3 1,-1 2 0,-4 1 0,-4-2-2,-1 2 0,-2-1 0,-3-2 1,3-3 5,3-1 1,-4 0 0,4 5-5,-2 2 1,6-8 0,-1 1-8,4 1-12,2-6 0,0 3 4,0-6 18,0-3 1,0 3 0,0-12-13,0-8 0,7 2 0,1 2 0,1-2-1,0 1 0,7-1 0,-5-3 4,1 1 1,5 2-1,-4-9 9,4 1 1,-3 2 0,-2 3 21,-3 1-27,-3 0 1,1 1 0,2 0 21,2-4 0,-4 0-1,6-4 1,-6 4 0,4 0-17,-2 4 1,0 2-1,-5-6 38,3 5 0,0 5 112,-7-7-80,0 9-45,0-3 1,-7 11 0,-2 2 13,-2 9 1,7-2 0,-3 0-1,2 5-4,-1 1 0,3 10 0,-4-2 0,5-2-9,2 0 1,0-5 0,0 2-1,0-1-17,0 0 1,0 0-1,0 1 1,2-2-19,5 2 0,-2-1 0,9-1-7,1 2-47,3-1 0,2-6 0,3-3 0,1 0-71,3 0 0,6-4 0,-3 5 0,-1-4 134,0-4 0,-2-1 0,3-3 0,1 0 0</inkml:trace>
  <inkml:trace contextRef="#ctx0" brushRef="#br0" timeOffset="1497">1472 61 7569,'12'0'-1437,"-3"0"1449,-9 0-3,0 0 1,-9 0 0,-5 0 55,-4 0 0,5 0-15,-1 0 1,1 0-5,-8 0 0,11-2-41,3-5 0,4 3-17,3-10 0,3 10 1,1-5-1,5 2-33,2 1 0,3-1 0,6 7 32,0 0 1,0 0 0,1 0 8,-2 0 0,-5 0 1,-1 0 3,3 0 1,-4 7-1,-2 1 14,-1 4 0,-2 1-4,-7 7 1,0 1-1,0-2-6,0 2 0,-2-1 0,-3 1 1,-4-4 17,-1-3 1,3 3 0,-5-3-8,3 3 1,-6 2 0,3-4 14,1-1 1,3-7 33,8 6 22,0-9-53,0 5 0,1-9 13,6 0 0,-2 0 0,8 0-20,2 0 1,4 0 0,1 0-21,0 0 0,0 0 1,1 0-1,-2-2-9,2-5 0,-1 6 0,1-6 39,-2 4 1,2 3-1,-1 0 4,0 0 0,0 0-58,0 0 1,-6 0-107,-1 0 0,-6 0-179,6 0 0,-8 3 303,2 4 0,-5-6 0,-2 8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6:52.401"/>
    </inkml:context>
    <inkml:brush xml:id="br0">
      <inkml:brushProperty name="width" value="0.08571" units="cm"/>
      <inkml:brushProperty name="height" value="0.08571" units="cm"/>
    </inkml:brush>
  </inkml:definitions>
  <inkml:trace contextRef="#ctx0" brushRef="#br0">4681 929 7569,'0'-12'-406,"-2"-3"0,-5 8 441,-6 3 1,-6 1 0,0 3 0,-2 0 7,1 0 0,-6 0 1,-2 0-1,4 0 25,2 0 1,1 3-1,-1 1 1,-3 3 9,-2-2 1,1 3 0,5 1 0,1 3-43,-1 3 1,2-4-1,-2 3 1,1 1-37,1 3 0,5 9 0,2 0 0,2-2 8,-2-3 0,8 5 0,-3 0 0,4-2-34,3-3 0,0-9 1,3-1-1,4-2-2,6 2 0,5-8 0,3 3 0,-2-4-56,1-3 1,8 0 0,-2 0 0,1-3-18,3-4 0,-6-4 0,7-9 0,-2-3 64,-3-3 0,-5 4 0,0-6 0,-1 6 12,0 2 1,-7-5-1,-1 3 1,0 4 125,-2 0 1,-5 0 148,1-2-127,-3 9-75,-3 1 1,0 26-30,0 4 1,7 5 0,1-5 0,1 1-136,0-1 1,5 0 0,-6 0 0,4 1-67,4-2 0,-6 0 1,4-4-1,2-4 182,2-1 0,11 5 0,2-4 0</inkml:trace>
  <inkml:trace contextRef="#ctx0" brushRef="#br0" timeOffset="654">5124 969 7569,'12'0'-820,"4"2"862,-9 5 1,1-3 0,-3 10 7,2 2 0,0 1 0,-7 4 1,2-1-22,5 0 0,-5-7 1,4 1-1,-4 1-9,-2 3 1,0-4-1,0-1-86,0 3 39,0-7 1,3 0-17,4-9 0,-5-3 1,5-3-1,-3-7 24,3-6 1,-3-1 0,10 1 0,0-2-25,-4 1 1,8-7 0,-4 0-1,4 3 54,2 1 0,0 3 1,0 2-1,1 3 34,-2 1 0,2 9 1,-1-2-1,0 5 29,0 2 0,1 0 1,-2 0-1,2 0-39,-1 0 0,-6 7 0,-2 2 0,5 3-42,1 3 0,2 1 0,-2-1 1,-3-1-40,-1 2 0,-7 1 0,3 4-27,0-1 1,-1 0 30,-2 0 0,-5 1 1,4-2 11,-4 1 0,-4-8 51,-4-5-10,4-5-48,-7-2 1,9-9-1,2-4 1,5-6 15,6 0 1,5-2 0,4 1 0,3 0 21,2 0 0,6-1 1,-4 1-1,0 2 9,1 5 1,4-3 0,-8 7 0,1 0 24,3 1 1,-8 1 0,4 7-1,-2 0-9,-5 0 1,2 0 0,-1 0-16,-1 0 0,2 9 1,-4 4-25,-3 5 0,-4 2 1,-8 0-1,2 0-42,2 1 0,1 1 0,-7 2 0,0 4-136,0-4 0,0-2 1,0-1-146,0-1 336,0 0 0,9 0 0,3 1 0</inkml:trace>
  <inkml:trace contextRef="#ctx0" brushRef="#br0" timeOffset="1783">7769 1211 7569,'21'0'-653,"-4"-9"1,-1-4 609,-3-6 1,-2-1-1,6-2 1,-5-3 60,4-2 1,3-6 0,-2 4 0,-1-1-8,-3 1 0,1-7 1,6 3-1,-2-5-29,-4-3 0,3-6 1,-5-2-1,1-3 17,0-3 0,-6-2 0,5 2 0,-4 3 24,-3 2 1,-3-3 0,-2 6 0,0 2 69,0 2 0,0 12 1,0 2-1,0 2-31,0 0 0,-7 7 0,-1 6-80,-4-1 1,-2-1-1,-5 2 21,-2 7 1,8 6 25,-1 1 1,3 1-19,-2 6 1,-3 5 0,9 7 0,0 2 28,-1-1 1,6 1-1,-5 0 1,5 5-3,2 0 1,0 10 0,0-5-1,-3 3-9,-4-1 0,5 8 0,-5 6 0,6-2-17,1-2 1,0-3 0,0 2 0,0 1 5,0-3 1,0 5 0,1-11-1,4 4-5,2 2 0,6-6 0,-3-3 0,-2 1-18,1 0 1,5-8 0,-5 2-101,2-3 0,2-3 0,7-1 0,1-4-70,-2-2 1,2-8 0,-1 2 174,1-5 0,-2-2 0,2 0 0</inkml:trace>
  <inkml:trace contextRef="#ctx0" brushRef="#br0" timeOffset="2230">8515 969 7396,'21'12'-537,"-1"3"1,0-8 488,0-3 1,10-2 68,3-2 1,3 0 0,-2 0 0,-8-2-4,-4-5 1,-1 5-1,-1-7-4,1 1 0,-2-4 0,2-9-17,-1 2 1,-9-2 0,-4 1 55,-5 1 1,-2 5 0,0 0 16,0-1 0,-9 6 0,-2-1 0,-2 3-30,-1 0 1,0 2 0,-5 5 0,-2 0 7,1 0 0,-1 0 1,2 0-1,-1 2-13,-1 4 0,7-2 1,2 10-1,-4 0 9,-2-3 0,0 7 1,3-3-1,1 10 1,2 4 0,0 5 0,5-8-13,4-3 1,3-3 0,0 1 0,0-1 2,0 0 0,10-2 1,0-2-1,4-3-59,0 3 0,-2-5 0,11 0 1,2 0-153,1 1 0,2-8 0,-8 5 0,2-3-136,5 1 0,-5 0 1,5-7 311,-4 0 0,6-9 0,2-2 0</inkml:trace>
  <inkml:trace contextRef="#ctx0" brushRef="#br0" timeOffset="2446">9565 828 5989,'-11'0'-66,"1"8"0,10 4 0</inkml:trace>
  <inkml:trace contextRef="#ctx0" brushRef="#br0" timeOffset="2610">9645 1090 7296,'0'13'-279,"0"1"0,0-7 0,-1 3 314,-6 0 1,5-1-247,-5-2 211,4-5 0,3 6 0,0-8 0</inkml:trace>
  <inkml:trace contextRef="#ctx0" brushRef="#br0" timeOffset="2747">9968 1029 7427,'20'0'0,"1"0"-189,-2 0 0,5 0 1,0 0-1,2 0 0,0 2 79,-4 5 1,-1-4 0,-2 4 109,1-5 0,1-2 0,-2 0 0</inkml:trace>
  <inkml:trace contextRef="#ctx0" brushRef="#br0" timeOffset="947">6800 948 7569,'0'-10'-389,"2"1"0,5 9 480,6 0 1,-2 9 0,1 4 0,-1 5-31,0 2 1,-7 10 0,5 1 0,-2 2-31,-1 1 0,1-1 0,-5 10 0,3 2-41,2 1 0,0 2 0,-7-8 1,0 1-67,0-1 0,0-2 1,0-2-1,0-2-26,0 1 0,0-3 0,0 0 0,0-3-36,0-5 1,0 5 0,0-1-140,0-4 277,0-10 0,0-6 0,0-8 0</inkml:trace>
  <inkml:trace contextRef="#ctx0" brushRef="#br0" timeOffset="1253">6981 1191 7381,'7'-31'-138,"0"3"1,8 6-1,-1 2 1,4 0 0,2 0 105,-1-1 1,-5 4 0,0 1-1,1 4 101,4 4 0,0 1 1,2 5-1,-1-3-52,1-2 1,-2 0 0,2 7 0,-1 0-19,0 0 0,0 3 0,1 1 1,-2 3-14,1-2 0,-6 4 0,-2-1 1,-3 4 22,-6 4 1,6 1-1,-2 4 1,-1-1-22,-4 0 0,-4-2 0,-6-2 1,-6-3 14,-3 3 0,-4-5 0,1 0 0,1 0-37,-2 1 0,-6-8 0,0 5 0,0-3-173,-2 1 1,7 0 0,-5-7 206,5 0 0,1 0 0,1 0 0</inkml:trace>
  <inkml:trace contextRef="#ctx0" brushRef="#br0" timeOffset="-741">3188 848 7425,'7'14'-111,"0"-2"0,6-5 0,-4 5 0,0-1 0,2 0 279,0 5 1,3 1 0,6 4-79,1-1 0,1 0 0,2 0 0,4-1-132,-4-7 0,-2 7 0,1-5 0,1 3-82,3 4 0,0-2 0,-7 0 0,1-4-134,-2-1 1,2-4 0,-1 6-12,1-2 0,-2-9 269,1 1 0,1-4 0,-2-2 0</inkml:trace>
  <inkml:trace contextRef="#ctx0" brushRef="#br0" timeOffset="-497">3794 908 7525,'-21'0'-45,"1"0"1,6 9 0,2 5 0,-2 3 65,2 4 1,-5-1 0,3 3 0,-3 1-12,-4 3 0,-6 8 0,1-2 0,0 0-20,4 1 0,-1-3 0,-1 5 1,0-5-146,5-2 0,0 4 1,7-5-1,1-4-93,4-1 0,5-3 1,4-1 247,5-7 0,13-2 0,12-10 0</inkml:trace>
  <inkml:trace contextRef="#ctx0" brushRef="#br0" timeOffset="-1442">2058 828 7569,'12'-9'-125,"-4"4"0,-8-9 0,0-1 321,0-3 1,2 6-191,5 7 0,-4 5 1,4 5-1,-5 9 1,-2 5-1,2 0 1,3 4-1,1 4 1,-2 4-1,-1 3 1,-3-3-1,0 0 1,0-1-1,0 1 1,0-2-1,0 2 1,0-2 148,0 1-162,0-3 0,2-7 37,5 0 0,-5 0 0,7-2 0,-2-3 42,-1-1 1,10-2 0,-4 3-2,-2-1 1,9-10 0,-5 3-36,3-4 0,4-3 1,-2 0-1,1 0-30,1 0 1,-2 0 0,2 0 0,1 0-46,6 0 0,-6 0 0,4 0 1,0 0-85,0 0 0,-4-3 0,6-1 0,-6-3-10,-2 2 0,7 3 0,0 2 0,-3 0-59,-1 0 0,-3-3 1,1-1-1,1-2-473,4 1 665,-3 3 0,15-7 0,-6-3 0</inkml:trace>
  <inkml:trace contextRef="#ctx0" brushRef="#br0" timeOffset="-1171">2562 1150 7569,'0'-11'-1259,"0"0"1322,0 5 1,2 3 14,5-4 0,-2 5 1,9 0-1,1-3-52,3-2 1,-4 1-1,-1 4 1,3-3-62,1-2 1,4 1-1,-1 3 1,1-1-120,-2-2 0,-5-8 1,-1 5 153,3-3 0,3-1 0,0-7 0</inkml:trace>
  <inkml:trace contextRef="#ctx0" brushRef="#br0" timeOffset="-974">2361 807 7410,'-18'-2'-495,"5"-5"0,4 2 479,9-7 0,2 0 0,5-2 0,8 6 17,10-1 1,0 7-1,6-5 1,0 2-58,0-1 0,2 4 0,2-5 0,-1 5-21,2 2 1,-5 0 76,2 0 0,1 0 0,6 0 0</inkml:trace>
  <inkml:trace contextRef="#ctx0" brushRef="#br0" timeOffset="4434">2038 1958 7569,'20'-2'-93,"0"-5"0,-6 4-294,0-4 0,-1 5 0,5 0 323,-5-5 0,-2 5 1,-4-4 107,7 3 1,-4 3 0,4-2 11,3-5 1,0 5 0,5-5-42,6 5 0,-7 2 0,8 0 1,1 0-3,4 0 1,4 0-1,2 0 1,1 0-40,-2 0 1,2 0 0,-1 0 0,0 0-20,1 0 0,-1 0 0,1 0 0,-1 0 22,1 0 1,6 0 0,-1 0-1,2 0 16,1 0 0,-4 0 1,6 0-1,1 0 9,0 0 1,-1 7 0,6 0-1,-7-3-2,0-2 0,12-2 0,0 0 0,0 0 7,0 0 0,7 0 0,0 0 1,0 0 17,1 0 1,3 0-1,-6 0 1,2 0-5,0 0 0,-7 0 1,5 0-1,-3 0-9,-4 0 1,-6 0-1,-1 0 1,4 0 0,1 0 0,4 0 0,4 0 0,1 0 8,-2 0 1,6 0-1,3 0 1,2 0 6,-2 0 1,3 0 0,-8 0-1,4 0-11,3 0 0,-4 0 0,-1 0 0,-1 0-22,-6 0 1,6 0-1,-1 0 1,1 0 11,0 0 0,4 0 1,-5 0-1,0 0-67,1 0 1,3 0 0,-3 0-1,0 0 51,0 0 0,-3 0 1,-7 0-1,3 0 22,4 0 1,-4 0 0,4 0 0,-4 0-2,-3 0 1,7 0 0,1 0 0,-2 0-6,-3 0 0,-2 0 0,-1 0 1,0 3-7,1 3 1,-1-4 0,1 5 0,-3-3-3,-3 3 0,2-4 0,-2 6 0,0-3 2,-1 1 0,9 2 1,-7-5-1,0 3 3,3-2 1,-8-3 0,1-2-1,-4 0 13,-3 0 1,5 2 0,-5 2-1,-5 3-13,-4-2 0,-5-3 0,3-2 1,-5 0 0,0 0 0,-6 0 1,3 0-1,-3 0-11,-3 0 1,1 0 0,-2 0-81,1 0 0,-6 7 0,0 2-117,1 2 0,-4-5 203,3 8 0,-9-1 0,3 8 0</inkml:trace>
  <inkml:trace contextRef="#ctx0" brushRef="#br0" timeOffset="45158">1251 2643 6617,'0'-20'-382,"0"6"443,0 2 1,0 5 46,0-7 1,0 7 2,0-6-114,0 9 0,-8-6 0,-6 10 13,-4 0 1,-2 0 0,-1 3 0,1 1-4,1 3 0,-2 8 0,1-1 2,0 4 0,0 2 1,1 0 21,7 1-21,-7-2 31,8 2 1,0-1-23,4 1 68,-4-11-74,9 8 1,-8-6 16,10 8-21,0 0 26,0 0-4,0 0-42,10 1 28,-8-2 0,16-7-16,-5-5 22,6 4-9,0-8 0,2 5 8,-1-8-3,0 0-22,0 0 1,2 0-154,6 0 20,-6 0 62,7 0 0,-9 0-220,0 0 122,10 0 142,-8-8 1,7 3-57,-8-9 53,-11 9 33,9-12 0,-8 6 0,9-10 0</inkml:trace>
  <inkml:trace contextRef="#ctx0" brushRef="#br0" timeOffset="45503">1473 2664 7467,'-11'12'-777,"2"0"624,0-3 206,7 7-234,-7-14 206,9 16 0,0-13 47,0 9-39,0-2 1,6 9-22,1-1 1,2-6 0,-2-2 1,-2-7-17,8 2 1,-6 2 15,6-2 0,-6-1-15,6-6 0,1 0 1,6 0 1,0-1-1,0-4-4,1-2 1,-1-9-1,-2 3 1,-3-5-1,-1-2 7,1-1 26,-6 2 0,7-2 5,-9 1 0,-1-1 2,-6 2 0,0-2 47,0 1-84,0 0 0,-1 2 1,-6 4 9,-7 7-156,-3 6 0,-4 1 58,1 0 1,0 0 84,0 0 1,-1 0-160,1 0-14,0 8 0,2 4 178,4 8 0,-3-9 0,6-2 0</inkml:trace>
  <inkml:trace contextRef="#ctx0" brushRef="#br0" timeOffset="46179">1998 2643 7569,'11'0'-613,"-2"0"0,-9 2 654,0 5 1,0-2-1,0 9 17,0 1 0,2-4 0,3 3-36,2 1 1,-1-3-17,-6 2-22,0-2-21,0 0 37,0-3 0,2-9 1,3-2-1,2-5 1,-3-7-1,1-1-16,2 1 1,-5-4 0,6 7 0,1-3 14,5 0 0,-3 9 0,2-9 0,4 0 0,0 4-2,4 0 1,-2 8 58,2-5-57,-1 5 12,1-7 0,-9 9 14,2 0-19,-1 0 22,8 0-4,-2 0-14,2 0 1,-1 9 1,-6-7 1,0 5 2,-2 5-5,0-2 1,-1 4-1,-6 0-17,1 1 1,8 3 18,-7 2-3,-1 1-39,-6-11 39,0 8-28,0-6 20,0-2 1,-2 2-6,-5-5 5,5-5-7,-17 7 12,9-9 0,-4 0-23,0 0 0,11-9 1,-2-5-52,10-3 65,-4 5 1,17-6-4,-4 5 4,4-5-21,2-2 0,0 6 5,1 0 6,-1 2 54,-1 0 0,2-3-9,-1 8 0,0-7 49,0 7-84,1 1 10,-2 6-2,2 0 2,-1 0 0,1 0 23,-2 0-206,-7 0 182,5 0 0,-12 2 5,9 5-1,-10-5-8,6 17 1,-10-9-206,0 11-3,0-10 145,0 7 0,0-7-183,0 9 200,-10 1-23,8-2 66,-16 2 0,7-1 0,-10 0 0</inkml:trace>
  <inkml:trace contextRef="#ctx0" brushRef="#br0" timeOffset="46477">3127 2643 7569,'0'-13'-1104,"0"-1"1182,0 10 0,0-3-12,0 14-30,0 4 12,0 9 0,0 1 4,0-2-20,0 11 1,0-5 0,2 8 51,5 3-106,-4 2 34,6 12 0,-9-7 0,0 3 0,0-4-30,0-1 0,0-1-27,0 1 1,7-1 0,0 1-1,-4-3 1,0-2-107,-3-3 0,0-9 1,0 4-40,0-6 14,0-2 24,0-9 152,0 8 0,0-17 0,0 6 0,0-8 0</inkml:trace>
  <inkml:trace contextRef="#ctx0" brushRef="#br0" timeOffset="46785">3148 2865 7569,'2'-22'-533,"5"-5"1,-2 4 251,7-3 74,-7 4 209,14 1 1,-9 3-1,11 2 53,-2 2 1,2 9 0,-1-9 8,1-2 0,-2 8 0,2 1 22,-1 4 1,0 3-25,0 0-44,0 0-8,-9 0 0,5 3 31,-9 4-43,-1 3 1,-4 4-1,3 0 12,2 1-30,0 3 0,-7-5 1,0 1 8,0 2 0,0 1 0,-2 4 3,-5-1 6,-5-9 1,-1 4 0,0-6 0,-2 1-2,-4-1 1,-1 4-1,0-6-178,0-3-1,8 8 157,-6-10-183,8 6-20,-11-8 228,10 0 0,2 9 0,9 3 0</inkml:trace>
  <inkml:trace contextRef="#ctx0" brushRef="#br0" timeOffset="47283">4015 2724 6248,'-20'0'-214,"0"0"194,0 0 232,0 0-207,0 0 1,-1 0 122,2 0 0,-2 0-104,1 0 1,-1 0 33,2 0 1,5 2 6,1 5 0,2-2 6,-3 9 1,-1-9-50,8 9 0,0 0 12,7 6 0,0-6-144,0-2 149,0 2 1,0 6-53,0 1 1,9-2 0,4 0 13,5-5 0,2-6 0,1-8-33,-2 0 1,2 0 0,-1 0 0,-2-3 5,-5-2 20,5-7 0,-13-9-1,8 2 3,1-2-36,-3 1 1,4 0 26,-8 0 6,0 0 30,2-1 1,-6 9-35,3-2 143,-4 0-80,7 3 1,-7 0 0,5 4 1,-5 7-51,-2 0 0,0 2 1,0 12-1,3 1 5,4 4 1,-5-7-1,4 2 1,-4 2-39,-2 2 1,9 2-103,5 0 128,-5 0-60,0-9 0,-3 8 0,4-9 0,1 4-342,4 0 300,-5-9 1,7 3-1,-3-8 106,4 0 0,2 0 0,1 0 0</inkml:trace>
  <inkml:trace contextRef="#ctx0" brushRef="#br0" timeOffset="47761">4297 2764 7444,'3'-11'-642,"4"5"662,-5 4 1,14 4 0,-9 4-1,-1 5-24,3 1 1,-7 5 0,5-3 11,-4 4 0,-1 2 0,2 0 16,2 1 0,1-2-62,-7 2 62,9-9-89,-6 5 75,6-15-18,-9 7-4,9-9 15,-8 0-6,18 0 0,-17-2-5,5-5 8,4 5-1,-9-15 0,16 5 0,-6-9-18,-2 2 1,6-2-1,-6 3 1,-2 2 6,1 4 0,7 0 1,-3-2 34,-4-3 1,10 8-7,-7-5 0,0 6 4,2 8 0,-9 0-14,9 0 0,0 0 3,6 0 0,-6 0 14,0 0 1,-2 0-13,9 0 0,-1 2 74,1 4 1,-9-4-82,2 5-6,-1 4 0,1 1 0,-3 8-22,-2 0 1,-3 0 0,-6 0-13,0 1 1,0-2 0,0 2-1,-2-1 22,-4 0 0,2-7-163,-10 1 1,7-7-168,-6 7 29,8-11 260,-4 16 1,11-17 53,5 5 0,4-14 0,10-5 0</inkml:trace>
  <inkml:trace contextRef="#ctx0" brushRef="#br0" timeOffset="48413">5145 2805 7569,'10'-20'-1577,"-8"-1"1795,6 2 133,-8-2-119,0 10-173,0 2 1,0 11-113,0 5 104,0 4-21,0 10 1,0-9-152,0 2 140,0-9 0,9 12-25,5-3 0,3-2 0,4-2-12,-1-1 0,9-2 0,3-7-18,-1 0-39,-2-9 1,-9 4 63,1-7-1,-10 7 0,6-14 0,-7 15 0,6-9 0,-6-3 0,-1-1-13,-4-4 145,-3 1 48,-2-1-110,0 11-41,0 1 1,0 11 0,0 5 0,0 6-1,0 5 0,-7 9 1,1 2-24,1 2 21,3-6-66,2 13 55,0-6 0,0 6 1,0-3-1,0-1 1,0 2 18,0 2-15,0 2-8,0 1 0,0-3 0,0-2 0,0-3 0,0 3 0,0 2 1,0 0 9,0-4 1,0 4 0,0-7-16,0 1 0,-3 4 11,-3-9 0,4 2-2,-5-3 1,-2-3 2,2 4 123,-8-4-98,13-3 1,-10-6 0,5-4-1,-5-1 75,-7-4 0,5-3 0,2-2 0,-5 0 82,0 0-151,-4 0 1,2-9 59,-2-5-45,1-3-86,-1-3 1,9-1-1,-2-1 69,-2-5 0,8 2 0,1-6 1,4 2-42,3 4 1,0-4-1,0 2 1,3 0 11,4-2 0,-3 7 1,9-4-1,3 9-108,1 3 1,4 4 0,-1-6-1,1 4-442,-2 4 1,10 1 542,6 7 0,2-9 0,3-3 0</inkml:trace>
  <inkml:trace contextRef="#ctx0" brushRef="#br0" timeOffset="-103476.73">10763 4126 6509,'1'0'-2</inkml:trace>
  <inkml:trace contextRef="#ctx0" brushRef="#br0" timeOffset="-103477.73">10765 4125 6505,'24'-11'-47,"0"-7"23,-1-3 0,-6 2 0,-1-2 0,-4 1 26,-4 0 1,-1 0 0,-7 0 70,0-1 1,-9 8 0,-4 2 67,-5 2 0,-2 2 0,1 9 0,4 3-35,2 2 1,6 8 0,-4-1 0,5-2-117</inkml:trace>
  <inkml:trace contextRef="#ctx0" brushRef="#br0" timeOffset="-103479.73">10765 4078 7519,'19'27'0,"12"5"0</inkml:trace>
  <inkml:trace contextRef="#ctx0" brushRef="#br0" timeOffset="69372">1 5145 5893,'13'0'24,"1"0"-32,1 0 1,-4 0 0,3 0 0,1 0-3,4 0 1,0 0-1,2 0 42,-1 0 1,0 7 0,0 0-1,1-4-28,-2 0 1,8-3 0,3 0-1,1 2-5,5 5 0,-5-5 0,3 5 0,2-4 0,2-3 1,2 0 0,1 0 0,-1 0 3,0 0 0,8 7 0,-2-1 1,1-2 4,3-2 1,-5-2 0,8 0-1,4 0-3,1 0 1,3 0 0,-1 0 0,0 3-3,1 3 1,-1-3 0,1 6 1,0-9-7,-1 0 0,3 2 0,2 3 1,2 1-3,-2-2 0,5-1 1,-3-3-1,-2 0 24,-3 0 1,6 0 0,2 2 0,-1 3 2,0 2 0,5-1 1,-7-6-20,-1 0 1,3 3-1,1 1 1,-1 2-1,3-1 0,-1-3 0,1 5 0,4 0 0,-2-2-5,2-3 0,3-2 0,2 2 1,-3 2-4,-4 3 1,5 0-1,-3-7 1,5 0 0,0 0 1,8 0 0,-11 0-1,3 0 2,5 0 1,-2 0 0,-1 0 0,3 0-1,1 0 1,9 0 0,-1 0-1,1 0 1,-1 0 0,3 0 0,-6 0 0,2 0-10,1 0 0,-2 0 0,8 0 0,0 0-10,0 0 1,-1 0 0,2 0 0,-2 0 2,1 0 1,1 0 0,-2 0 0,1 0 2,0 0 0,0 0 0,-1 0 0,2 0 7,-2 0 0,8 0 0,-1 0 0,-2 0 27,-1 0 1,8-3-1,2-1 1,-5-3-1,6 3 0,-8 2 1,1 2-1,-6-2-6,0-5 0,6 4 0,-1-4 0,-2 5-17,-2 2 0,-1 0 0,-2 0 0,1-2-1,0-5 0,0 5 0,-1-7 0,2 3 8,-2-1 1,1 0-1,2 4 1,3-1 10,2-2 0,6-3 0,-7 4 1,1-2-14,2 3 1,-8 1 0,8 3 0,-1 0-9,-2 0 0,7-2 0,-6-2 0,-3-2-7,-2 1 0,4 3 0,0 2 0,-7 0 9,-4 0 1,3-3 0,4-1 0,-6-3 29,-6 2 1,4-3 0,-6 1-1,1 2-12,-1 3 0,4-5 1,-10 0-1,-2 3 50,3 1 0,-3-2 0,7-2 0,-8 2-33,-6 3 0,5-1 0,-5-1 1,2-3-12,-2 2 1,5 4 0,-8 1-1,1 0-20,-5 0 1,-5-7-1,0 0 1,-2 3-1,1 1 1,-1 3-1,0 0 1,-1 0-1,-6 0 1,6 0 0,-7 0 0,1 0 8,1 0 0,-3 0 0,3 0 0,-6 0-8,-7 0 1,0 0-1,-1 0 1,-2 0-22,-4 0 0,2 0 0,-9 0 1,-2 0 25,-2 0 0,-10 3-6,0 4 0,0 4 0,8 9 0</inkml:trace>
  <inkml:trace contextRef="#ctx0" brushRef="#br0" timeOffset="-108996.73">6651 2913 5819,'-6'-8'-23,"-8"-11"23,-1-2 0,-12-8 0,-5-2 0</inkml:trace>
  <inkml:trace contextRef="#ctx0" brushRef="#br0" timeOffset="82561">5952 2845 8011,'0'-20'-320,"0"0"1,0 6-70,0 1 348,0-1 1,0 2-122,0-2 11,0 9 122,0-4 0,0 11 1,0 5-1,0 7 1,0 6 0,2 4 0,3 6 54,1 1 0,1 3 1,-7 6-1,0 0 3,0 1 1,0 5 0,0 4-1,0-1-15,0 1 1,0 8 0,0 0-1,0 7-15,0 0 0,0-2 0,0 0 1,0 4-14,0 7 1,0-2 0,0 4 0,0 2 1,0 1 1,0 15 0,0-7 0,0 9-22,0 6 0,0 5 1,0 3-1,0 0 27,0 0 1,0 4 0,0-2 0,0 2 19,0-56 1,0 1 0,0 2 0,0 2 0,0-6 0,0 2 0,0 1 0,0 0-9,0 2 0,0-2 0,0 6 0,0-2 0,0-6 0,0 1 0,0 0 1,0 1-2,0 2 0,0 1 0,0-3 0,0 1 0,0 4 0,0 1 0,0-4 0,0 0-2,0-2 1,0 2-1,0 5 1,0 0-1,0-3 1,0 0-1,0 4 1,0 0-54,0 3 0,0 0 1,2-1-1,-1-1 1,1-1-1,0 0 1,2 0-1,-1 2 50,0 1 1,-2 1-1,1-5 1,-2 0-1,1 3 1,-2 2-1,1-3 1,0 1 2,0-1 0,0 0 1,0 2-1,0-1 1,0 2-1,0-2 0,0 1 1,0-1 2,0 1 1,0-1 0,0 1 0,0-1 0,0 1-1,0-2 1,0-1 0,0 0-7,0-1 1,0 0 0,0 1 0,0-1 0,0 4-1,0-1 1,0 0 0,0-2 9,0-5 0,0 1 1,0 4-1,0 1 0,0-6 1,0-1-1,0 3 1,0 1-10,0-3 1,0 1-1,0 3 1,0-2-1,0 0 1,0 0-1,0 1 1,0-2-2,0 0 0,0 1 1,0-4-1,0 0 1,0 7-1,0 2 1,0-2-1,0 0 3,0-2 0,0-2 0,4 0 0,-1-1 0,0 1 0,1 1 1,-2-1-1,1 1-5,-2-3 1,0 2 0,-1 4-1,0 0 1,0-4 0,0-2-1,0 3 1,0 1-10,0-3 1,0 1 0,0-2 0,0-1 0,0 0 0,0 0-1,0-1 1,0 0-9,0 1 0,0-1 0,0 1 0,0-1 0,0 1 1,0 0-1,0-2 0,0 1-16,0 54 1,0-54-1,0 0 1,0 52-1,0-1 27,0 2 1,0-2-1,0 1 1,0-2 31,0-5 1,0 5-1,0-3 1,0-1-12,0-2 1,2-4-1,3 1 1,2 0-8,-4 0 1,-1-5 0,-2 1 0,0-1 2,0-6 0,0 1 1,0-1-1,0-2 16,0-6 1,0 3 0,0-11 0,0 5-44,0 2 1,0 0 0,0 2 0,0-1 26,0-1 0,0 4 0,0-11 0,0 5 111,0 1 0,0-1 1,0-3-1,0-4-112,0-3 0,0 5 0,0-5 0,0 1 24,0-1 1,0-1 0,0-8 0,0 0-25,0 2 1,3-9 0,1-1 0,3-3 16,-2-4 1,-3 4 0,-2-2-1,0 1-3,0 0 1,0-5-1,0 4 1,0-2-10,0 3 1,0-6 0,0 5 0,0-5-15,0-1 1,0-8 0,0 1-1,0-1-5,0 0 0,0 2 0,0-6 1,0 0-47,0 0 1,0-1 0,0-9 0,0 1 22,0 1 0,0-1 0,0 0 67,0 0 0,0 1 76,0-2 0,0 2-43,0-1 0,0 1 1,0-2-53,0 2 1,0-1-29,0 0 0,0 0 23,0 0 0,0 1-57,0-2 0,0-5 78,0 0 1,0-1 119,0 7 10,0-9 52,0-2-97,0-9-1542,0 0 1422,0 9 0,0-6 0,0 6 0</inkml:trace>
  <inkml:trace contextRef="#ctx0" brushRef="#br0" timeOffset="88486">10775 2240 6295,'18'2'0,"-2"3"20,-3 2 0,-8 8 1,2-1-20,-5 3 0,-2 4 0,0-2 0,0 2 4,0-1 1,0 1-1,0-2 1,0 2-17,0-1 0,0 0 0,0 2 0,0 3 4,0 2 1,0 9 0,0-5 0,0 3 10,0-1 1,7 1-1,-1 6 1,-2 1 1,-1-1 0,-3 3 0,0 2 0,0 1 18,0-1 0,0 7 0,0 0 0,0 1-4,0 2 1,0-2-1,0 10 1,0 2 8,0 2 1,0 2 0,0-4-1,0 5-14,0 2 0,2 7 1,3 3-1,1-4-6,-1 1 0,-3-1 0,-2 3 0,0 2-4,0 5 1,7-4 0,-1 9 0,-1-4 5,-3-4 0,-2-2 1,0-2-1,0 3-20,0 2 1,0 0-1,2 6 1,3-1 21,2 2 1,0 0-1,-7 9 1,0-4-14,0-4 1,0 5-1,0-5 1,0 3-2,0-4 1,0 12 0,0-5 0,2-2-16,4-1 1,-4-10 0,5 7 0,-5 2-8,-2 4 1,0 0 0,0 1 0,0 0 2,0 0 0,0-5 1,0 1-1,0 1-5,0-1 0,7-1 1,0 4-1,-2 0 43,-3-7 1,1 7 0,0-7 0,4 6 12,-2 2 0,-3-1 0,-2 2 0,0-1-16,0-1 0,2-3 0,3 1 0,2 3-6,-3-4 0,0 10 0,0-6 0,3 4-5,-2 5 0,-3-6 0,-2 3 0,3-4-25,4-3 0,-5 2 1,5 1-1,-6 0 15,-1-2 0,2 11 1,3-13-1,2-1 19,-3-1 1,-1-9 0,-1 5 0,3 3-11,2 3 1,-2-5 0,-5 1 0,0-2 30,0 0 1,0 5 0,3-6 0,1 4 15,3 6 0,0-4 0,-7 14 1,3-2-48,3-5 0,-1-1 1,5-4-1,0 1-14,-6 1 0,1 0 1,0 4-1,0 3 6,0 3 1,-3-7 0,1 3 0,1-2-21,3 2 1,2-3 0,-4 7 0,1-2 10,-2-5 0,-1-1 1,-3-4-1,2 1 9,5 0 0,-5 0 0,5-1 0,-2 0 5,1-7 1,-4 5-1,5-5 1,-3 0-4,3 2 0,-4-2 0,4 0 0,-5-3 7,-2-1 0,6-6 0,1 5 0,-3-5-13,-1-3 1,-3 1 0,2 0 0,3-3 6,1-4 1,1 3 0,-7-10-1,0 0 2,0 3 1,2-8-1,2 5 1,3-5 5,-2-9 0,-3 6 0,-2-9 1,0 5 9,0-2 0,9-8 0,2 5 0,0-3 3,-4-1 1,-2-5 0,-1-8 0,3 2-5,-3-4 0,-2 5 0,-2-10 0,0-1-6,0-2 1,0 3 0,0 1 0,0-2 1,0-3 0,0-1 0,0-1 0,0-1 10,0 2 0,7-7 1,0-1-1,-2 3-9,-3 1 0,-2 4 0,0-1 0,0 0-5,0 0 1,0 1-1,0-2 1,0 2-24,0-1 0,0 6 0,0 2 0,0-4 6,0-2 0,0-1 0,0-1 0,0 1-2,0-2 1,0 2 0,0-1 8,0 0 0,0 0 0,0 1 37,0-1 0,0-7 41,0 0 1,0-6-17,0 7 133,0-9 34,0 3-112,0-8 79,0 0-166,0 9-149,0-7 0,0 17-58,0-7 1,0 0 171,0 2 1,0-8 60,0 7 1,0-6-47,0 7 0,0-8 0,2 6 0,3-1 8,1-1 1,1-3 0,-7 7-80,0 2 1,0-5-1,0 3 6,0 1 1,0-4-1,0 3 26,0 1 1,0 4 0,0 0-27,0 2 1,0-8-4,0 1 44,0 0 143,0 5-77,0 2 0,0-1-21,0 0 1,0-7 7,0 1 0,0 0-39,0 5 1,0-5 39,0-1-9,0-8 1,0 6-50,0-4-206,0-5-195,0 7 0,0 0 422,0 5 0,0 3 0,0 4 0</inkml:trace>
  <inkml:trace contextRef="#ctx0" brushRef="#br0" timeOffset="94423">14507 2643 7569,'30'-6'-918,"4"-1"727,-5-9 0,-3 5 0,-12-9 323,-7 0 0,1-1-30,-1 2 0,0-2-55,-7 1 0,0 0-58,0 0 1,0 6 0,0 0 1,0-1 0,0 4 0,0-2-21,0-3 1,0 4 0,0 0 54,0-5 0,0 6 0,0-2 115,0-3 0,0 4 122,0 0-272,0 7-174,0-4 0,0 11 156,0 5 1,0-2 0,0 7 0,0 5 16,0 0 1,0 4 0,0 1-1,0 3-2,0 2 0,0 1 0,0-1 0,0 8 29,0 3 0,0 2 0,0 0 0,0 0-18,0 0 0,0 10 1,0 2-1,0 1-3,0 1 0,0 2 0,0 10 0,0 1 26,0-3 1,0 6-1,0-1 1,0 0 13,0 2 0,0 10 0,0-4 0,0 4-28,0 4 0,0 1 0,0-3 0,0 1-4,0 4 0,0 8 1,0-1-1,0 3 5,0 4 0,0 1 0,0 2 0,2 4-6,5 3 0,-4-6 0,4 6 0,-5 0-1,-2 2 0,0-49 0,0-2 0,0-4 0,0-1 0,0 0 1,0 1-1,0 0 1,0 1 0,0 2 0,0 0 0,0 3 0,0-1 0,0-1 0,0 2-3,-1 0 0,2-1 0,1-3 0,2 2 0,-1 2 0,1-1 0,-2 0 0,0-2 0,-1-2 1,0 1 0,-1 3 0,0 0 0,0-4 0,0-1 0,0 3 0,0-1-1,0-2 0,0 1 0,0 4 1,0-1-1,0-2 0,0-1-6,0 3 1,0-2 0,0 0 0,0 2 0,0-3 0,0 0-1,0 2 1,0-1 0,0 2 0,0-2 4,0-1 0,0 1 0,3 5 0,1 0 0,0-6 0,-1-1 0,0 1 1,-1-1-3,-1-1 0,-1 1 0,1 0 1,-2 1-1,1 1 0,0 0 0,0-1 1,0-1 7,0 1 1,0-1 0,0-1-1,0 1 1,0 0 0,0 1 0,0 54 14,0-4 1,1-49 0,0 1 0,4 48 0,-1-51-1,-1 0-13,-1 1 1,1-1 0,-2 0 0,0-1 0,-1 2 0,0 1-1,0 0 1,0 2-3,0 0 0,0 1 0,0-5 0,0-2 0,0 6 0,0-2 0,0 0 0,0-1-5,0-1 1,0 1 0,0 6 0,0 0 0,0-5 0,0-1-1,0 1 1,0 2 4,0-2 0,0 0 0,2 3 0,3-2 0,-2 1 0,1-2 1,-2-1-1,-1 1-4,2 2 1,-3-1-1,0-1 1,0-1-1,0 4 1,0 0-1,0-4 1,0 1-2,0 53 1,0-53-1,0-1 1,0-1-1,0-1 1,0 2 0,0 1 5,0-2 1,0 1 0,1-2-1,0 1 1,1 0 0,0 0 0,2 0-1,-1-2 9,2 58 1,-3-3 0,-2-52 0,0-1 0,0 0 0,0-2-8,0 1 1,0 1 0,0 2 0,0 2 0,0 49 0,0 0-9,0-5 1,0-49-1,0 1 1,0-1-1,0 1 1,0-2 0,0 2 3,0 0 1,0 0 0,0 1 0,0-1 0,1 1 0,1-1 0,2 55-73,2-6 1,1 2 0,-7-3 0,0-1 59,0-3 1,0-5-1,0-3 1,0-6 63,0 1 0,0-4 0,0 5 0,2-1 0,5-5 1,-4 4-1,3 2 1,-3-4-34,-3-5 1,2 8 0,3-13 0,0-1-18,0 3 1,0-1-1,-1 1 1,3-3-70,-2-2 1,-3-7 0,-2 4 0,0-1 65,0-6 0,0 0 0,0-4 0,0-1 12,0-6 0,0 6 0,0-8 1,0 3-13,0-1 1,0-8 0,0 3 0,3-6 7,2-1 0,-2-1 1,4-2-1,-5-2 11,-2-2 1,0-1 0,0 5 0,0-2-22,0-2 0,0-1 1,0 8-1,0-1-29,0 0 0,0 1 0,0-3 0,0-2-29,0-3 1,0-1 0,0 3 0,0-3-40,0-2 0,0-4 85,0-6 687,0-9-509,0-1 0,0-13-410,0-4 92,0 5 1,-2-7 0,-8 9 0,-9 0 151,-13 0 0,-6 9 0,-2 3 0</inkml:trace>
  <inkml:trace contextRef="#ctx0" brushRef="#br0" timeOffset="104815">2865 5953 7569,'0'-12'-1226,"-1"3"1288,-6 9 1,4 2-1,-6 3 1,2 4-5,0 1 0,-1-3 0,4 7-70,-3 1 1,-7 4-1,7 0 1,1 4 8,-3 4 1,4-5 0,-6 6 0,0-6-14,0-2 1,4 7 0,-5 0 0,2-2-152,-2-3 1,1-2-134,-2 0 166,-5 0 1,18-8 133,0-6 0,0-12 0,9-6 0</inkml:trace>
  <inkml:trace contextRef="#ctx0" brushRef="#br0" timeOffset="105111">2764 5953 7431,'0'-21'-1046,"0"7"1141,0 1-41,0 9 1,3-6-15,4 10 0,-3 7 0,9 3 15,3 0 1,3-3 0,0 7-52,1 1 0,1 3 0,-2 0 0,2-2-1,-1-2 1,0-2-1,0 9 1,1-4-25,-1-3 1,6 5 0,2-6-1,-4 3-126,-2-4 0,-1 5 0,-4-8 0,-1-1 57,-2 1 1,-1 5 0,5-5 89,-4 2 0,4-7 0,-7 5 0</inkml:trace>
  <inkml:trace contextRef="#ctx0" brushRef="#br0" timeOffset="105338">2623 6275 7419,'-11'0'-604,"4"0"0,14 0 621,7 0 0,5 0 0,7 0 0,3-2-20,2-5 0,2 4 0,8-4 0,-1 5-32,1 2 0,6-1 0,2-4 35,2-2 0,4 0 0,5 7 0</inkml:trace>
  <inkml:trace contextRef="#ctx0" brushRef="#br0" timeOffset="109488">2623 6315 6268,'0'14'1,"0"-1"0,0 1 1,0 5 0,0 2 0,-2-3 5,-5-5 1,3 5 0,-9-4 0,6 4 1,-7 2-9,-1 1 0,3-9 1,1 2-24,2 1 1,-4-3 0,6 2-100,2 1 1,3-4-53,2 3 174,0-9 0,9 3 0,3-8 0</inkml:trace>
  <inkml:trace contextRef="#ctx0" brushRef="#br0" timeOffset="109928">3088 6234 6093,'12'0'-75,"2"0"230,-9 0-93,3 0 0,-1 3-7,0 4 0,0-3 0,-7 9 12,0 3 1,7 2 0,2 0-58,1-4 0,-3 3 0,5-3 0,-2 1-29,2-1 0,2 3 0,5-3 1,4 2 18,4-3 0,4 6 0,10-8 0</inkml:trace>
  <inkml:trace contextRef="#ctx0" brushRef="#br0" timeOffset="110892">2664 7627 6042,'0'13'91,"0"0"1,-7 1-1,0 6-72,2 0 0,3 0 0,2 1-4,0-2 0,0 2 0,0-1-53,0 1 1,0-2 0,0 2-69,0-1 1,0 1 49,0-2 1,0-5 55,0-1 0,0-9 0,0 6 0</inkml:trace>
  <inkml:trace contextRef="#ctx0" brushRef="#br0" timeOffset="111496">2583 7627 7569,'14'-18'0,"-1"2"-548,3 2 445,1 10 1,4-11 0,-4 5 132,-3-1 0,10 6 1,-3-3-1,3 1-70,5 0 1,-6-2 0,4 4 0,-3 0 47,4 0 0,-6 3 0,4 2 0,-3 0-15,-3 0 0,1 0 0,-1 2-36,0 5 1,-9-4-1,-2 11 28,0 2 1,-6 2 0,1 2 1,-8 0 1,-8 1 0,-8-1 0,0-2 9,0-5 1,-1 5 0,1-7 0,2 2 6,5 1 0,-5-7-40,4 6 0,-3-1 0,-2 3-24,6-2 32,4-8 1,12 4-1,3-9 19,7 0 1,6 0-1,0 0 1,2 0 44,-1 0 1,0 0 0,0 0 0,1 0 27,-1 0 0,0 0 1,0 0-39,1 0 0,-2 7 0,0 1-10,-6 4 1,-2-5 0,-6 7-19,2 1 1,-1-4 0,-6 2 11,0 3 1,0 3 0,-3 0 2,-3 1 0,-5 1 1,-10-2 5,1 2 0,1-9 0,-2-4 0,1-1 0,0 0 0,-7 6 1,0-7-1,2 1-7,3 2 1,-5-6 0,0 4 0,3-5 0,2-2 1,-6 2 0,1 3-1,3 1 22,1-2 0,3-1 0,2-6 2,5-4 0,-3 4-106,9-11 0,0 7 1,9-4-1,5 2-476,7 5 545,3-8 0,13 1 0,2-9 0</inkml:trace>
  <inkml:trace contextRef="#ctx0" brushRef="#br0" timeOffset="112800">2926 9321 5984,'-11'-9'4,"-1"7"-8,6-4 1,-5 4 24,-10 2 1,1 0 27,1 0 0,-2 0-29,1 0 1,6 0 0,0 2-5,-1 4 0,-3-2-4,-2 10 1,2-7-1,3 3-1,1 0 1,9 6 0,-4-3 22,1 5 0,6-4 0,-8-1-17,1 3 1,7 1-1,-7 2 1,3-4 18,-1-1 0,0-1-14,7 7 0,0 1 18,0-2 1,9 0 0,2-4 45,0-1 0,8-7-52,-7 5 1,7-7 0,0 4-15,2 1 0,-1-8 1,1 4 3,-2-4 1,2-2 0,-1 0-2,1 0 0,-2 0 1,1 0-1,-2-2 11,-4-4 1,4 4 0,-5-5-57,5 4 0,-4-4 0,-1 0 29,2 3 0,-3 2 0,2 2-226,1 0 1,-4 0 218,2 0 0,1 9 0,7 2 0</inkml:trace>
  <inkml:trace contextRef="#ctx0" brushRef="#br0" timeOffset="113599">2724 10814 7066,'0'-11'-389,"0"2"0,0 11 398,0 5 1,0-2-1,0 8 37,0 3 1,0 1 0,0 4-1,0-1-33,0 0 1,0-7 0,0 1-1,0 2-10,0 1 1,0 4-1,0-1-66,0 0 1,0 0-1,0 0-86,0 1 0,0-7-3,0-2 1,0-5 151,0 7 0,-9-9 0,-2 3 0</inkml:trace>
  <inkml:trace contextRef="#ctx0" brushRef="#br0" timeOffset="114145">2583 10854 7429,'9'-13'-259,"4"0"1,5 8-1,2-2 1,1 2 269,-2 0 0,-5 2 0,0-4 1,4 5-1,6 2 1,-1 0-1,3 0 1,-2 0 8,-5 0 1,3-2-1,4-3 1,0-2 3,-2 3 0,-1 1 1,-1 3-1,4 0-19,0 0 1,1 7 0,-6 0 0,-4 0-10,-3 2 1,3-1 0,-3 9-3,4-4 0,0 0 0,-2 8 0,-5-1-9,-2 0 0,0 0 0,-4 1 0,0-2 4,0 2 1,-3-8 0,-2 1 0,0 1 5,0 3 1,0 2 0,0 1 0,0-2-5,0 2 1,-2-1-1,-3 1 7,0-2 0,-12-5 0,4-1 1,-5 1 12,-2-3 1,0 4 0,-1-5 0,-1-1 6,-4 0 1,2 4 0,-2-6 0,4-3 7,1-1 1,-5 3 0,-1 1 0,2-2 3,3-4 0,-5 6 1,-1 0-1,4-2 15,2-3 1,1-2 0,2 0 0,-2 0-14,1 0 1,-1 0-105,2 0-426,-2 0 498,11 0 0,0-9 0,10-3 0</inkml:trace>
  <inkml:trace contextRef="#ctx0" brushRef="#br0" timeOffset="117092">2482 12791 7491,'6'14'-1548,"1"-1"1526,0-8 333,-7 4-268,0-9-21,0 0 33,0 9-13,0-7 0,0 16-8,0-4 1,0 3-19,0 4 0,0-2 1,0 2-6,0-1 1,0 1 0,0-2-11,0 1 1,0 1 0,0-2 12,0 2 0,0-8 1,0 1-9,0 2 0,2 1 1,5 4 0,-2-4 0,5-1 6,0-3 1,-1-8-9,-2 2 1,-3-3 2,9 3 1,-6-4 0,7 4 1,1-5 1,-4-2 0,3 0 12,1 0 0,-3 0 0,2 0 1,1 0 0,3 0 1,2 0-1,1 0-19,-2 0 0,2 0 0,-1 0 1,1-2-21,-2-5 0,1 4 0,1-4-141,-2 5 0,2 2 0,-1 0-54,0 0 0,-7 0 210,1 0 0,-9-9 0,4-2 0</inkml:trace>
  <inkml:trace contextRef="#ctx0" brushRef="#br0" timeOffset="117369">2603 13033 7312,'0'-11'-621,"0"2"0,2 9 697,5 0 0,-3-2 1,10-3-27,1-2 0,4-1 1,0 4-1,2-3-67,-1 2 0,1 3 0,-2 2 0,2 0-18,-1 0 1,-6 0 0,-2 0-330,5 0 364,-8 0 0,8-9 0,-5-2 0</inkml:trace>
  <inkml:trace contextRef="#ctx0" brushRef="#br0" timeOffset="117584">2462 12791 7569,'-13'-9'-528,"-1"-5"309,9 6 80,-4-10 1,12 9 119,3-4 1,6 4 0,8 9 0,0 0 3,0 0 0,7 0 0,0 0 1,0 0 5,2 0 0,-4-7 0,9 0 0,-1 3-49,-2 2 1,12 2-1,-5 0 1,3 0-15,4 0 1,-1 0 71,-4 0 0,1 0 0,-1 0 0</inkml:trace>
  <inkml:trace contextRef="#ctx0" brushRef="#br0" timeOffset="118505">2502 14527 7076,'0'12'-287,"2"2"1,3 2 231,2 2 0,0 2 0,-7 0 0,0 1 64,0-1 0,0 0 0,0 0 0,0 2-23,0 6 0,0-6 1,0 4 10,0-3 1,0-3 0,0 1-21,0-2 0,2-5-66,4-1 0,-1-2-132,8 3 221,-8-4 0,12-10 0,-5 0 0</inkml:trace>
  <inkml:trace contextRef="#ctx0" brushRef="#br0" timeOffset="118857">2442 14486 7569,'-12'0'-1309,"3"-9"1413,9-3 1,0 0-91,0-2 1,3 9-1,3-4 6,8 1 1,4 6 0,2-5 0,0 4-9,1 3 0,-1-7 0,1 0 0,5 4-7,0 1 0,3-1 0,-3-1 0,0-3-24,-1 2 0,3 3 0,0 2 0,-4 0-60,0 0 0,-5 0 1,1 0-7,1 0 1,-4 2 0,-1 3-80,-2 2 1,-9 2 163,0-3 0,-10 5 0,-7 9 0</inkml:trace>
  <inkml:trace contextRef="#ctx0" brushRef="#br0" timeOffset="119084">2543 14648 7569,'-12'8'-316,"4"-6"0,16 8 0,6-10 225,3 0 0,4 0 1,-1 0-1,0 0 89,0 0 1,1 0 0,1 0-1,3 0 15,2 0 1,2 0 0,-5 2 0,6 2-53,1 3 0,0 0 39,3-7 0,4 8 0,-7 4 0</inkml:trace>
  <inkml:trace contextRef="#ctx0" brushRef="#br0" timeOffset="121686">2745 16060 7569,'-21'6'-187,"1"1"1,-1 0-210,2-7 0,-2 1 320,1 6 1,0-2 0,0 7 0,1-1 72,7 0 1,-7 0 0,9 5-1,-4-3 15,0 3 1,7-1 0,-3 1-1,1-2 11,4 1 1,3 4 0,2 0-1,0 2-3,0-1 0,0 1 0,0-2 0,2 3 3,5 6 0,-2-6 0,7 4 0,4-2-4,3-5 1,1 2-1,1 1 1,5 1-16,0-3 1,8 4 0,-7-10 0,-2 2-6,-3-3 1,4 3 0,2-9 0,-4-1 21,0 3 1,-5-7 0,1 5 0,1-7-25,-2-7 0,2 2 1,-1-7-2,0-4 1,-9 4-1,-4-1 1,-5-3-37,-2-1 0,0 3 0,0 0 1,-2-1 4,-5-3 1,3-2-1,-9-1 9,-4 2 0,0 0 0,-4 4 9,2 1 1,-2 7 0,1-3 0,1 1 26,-2 4 0,1 3 0,-1 2-3,2 0 1,5 0 18,0 0 0,10 2-25,-2 5 0,6-5 0,6 5-1,7-6 0,6-1 1,3 0-1,2 0 11,4 0 1,-2 0 0,-6 0 0,1 0 32,-2 0 0,2-6 1,1 0-3,6 1 1,1 3-1,4 2 1,-6 0-22,-4 0 1,-4 0 0,1 0-1,1 0 3,-1 0 0,-7 0 0,1 2 0,-1 5-62,-2 6 0,-1 5 0,-10 2-24,0 1 0,7 0 0,-2 5 1,0 0-112,-3-1 1,-2 6 172,0 2 0,0 6 0,0 1 0</inkml:trace>
  <inkml:trace contextRef="#ctx0" brushRef="#br0" timeOffset="122726">2623 18016 7362,'-11'-2'-1397,"4"-5"1478,5 5 45,2-6-20,0 8-82,9 0 1,0 8-1,5 6-8,-8 4 1,3-5-1,-2 1 1,-2 1-5,-3 3 1,-2 2 0,0 1 0,0-2-4,0 2 0,0 6 0,0-1 1,0 2-6,0 1 1,0-7 0,0 8 0,0-4-34,0 1 1,0 0-1,0-7 1,0 0-105,0 1 1,0-2 38,0 2 1,0-8 93,0 1 0,0-10 0,0 6 0</inkml:trace>
  <inkml:trace contextRef="#ctx0" brushRef="#br0" timeOffset="123117">2986 17976 6402,'0'-12'-29,"2"4"114,5 8 1,-2 0-52,9 0 1,-11 3 0,4 2-37,-4 9 0,3-2 1,1 1-1,-2 3 5,-3 2 0,-2 2 0,0 2 0,0 3 4,0 2 1,0 6 0,0-6 0,3 1-35,2 1 0,-2-8 0,6 9 1,-2-3-7,0 0 1,0 2-1,-5-4 1,2 1-69,2-1 0,1-2 0,-7-4-78,0 2 179,0-1 0,0 1 0,0-2 0</inkml:trace>
  <inkml:trace contextRef="#ctx0" brushRef="#br0" timeOffset="123458">2562 18440 7438,'2'-20'-353,"5"0"1,5 8 0,8 3 390,0 1 0,0 6 0,1-5 0,1 5-10,5 2 1,-2-7 0,6 0 0,0 2-51,0 4 0,3 1 0,6 0 1,-2 0-31,-4 0 52,4 0 0,-6 0 0,9 0 0</inkml:trace>
  <inkml:trace contextRef="#ctx0" brushRef="#br0" timeOffset="132593">7466 5953 6813,'0'-14'-506,"0"0"0,7 7 577,0-6 0,2 9 37,-2-3 0,-6 2 83,6-2-63,-4 5-138,-3-6 75,0 8 88,0 0-98,0 8 1,0-4-1,2 10-7,5 3 0,-5 0 0,5 4 4,-5-2 1,6 1 0,4 1-29,0-2 1,-1 0 0,-7-4-1,3-1 19,-3 2 0,5 1 1,-2 4-7,-2-1 0,0-7 0,-2 0-4,4 3 0,0-4-19,-7 1 1,2-9 0,3 5 47,2 1-193,-1-8 1,-6 8-582,0-3 712,0-4 0,9 15 0,2-7 0</inkml:trace>
  <inkml:trace contextRef="#ctx0" brushRef="#br0" timeOffset="134214">7364 7465 6419,'3'-11'37,"4"4"0,3 5 0,11 2-47,-1 0 0,1-7 1,-1 0-1,1 3 35,-1 1 1,0 3 0,0 0 0,1 0-1,-2 0 0,2 0 0,-1 0-23,0 0 1,0 0 0,0 3 0,1 1 16,-2 3 1,2 0-1,-1-5-39,1 5 1,-4 4-13,-3 10 0,-5-9 0,-9 2 14,0 2 0,-2-5 1,-5 0 14,-7-1 0,-3 2 1,-4-5-1,1 0 13,-1 2 1,2-6 0,-2 4 0,1-5 24,0-2 1,7 6-1,-1 1-6,-1-3-25,6-1 0,-7-1-111,9 5 81,1-5 0,8 13 15,4-8 1,5 0-1,10-7 1,-1 0 14,0 0 0,7 7 0,0 0 0,-3-4 6,-1 0 1,-3-1 0,1 3-6,-2 1 1,0 4-1,-4-6 1,-4 4-5,-1 4 1,2-5-3,-5 7 0,0-2 4,-7 9 0,0-1 0,-2 1 5,-5-2 82,-4 2-86,0-1 8,-8-9 0,9 7 1,-8-5-1,3 4 0,1-2 17,-2-1 1,-2-8-1,-3 5 1,2 0-4,-2 1 1,1-7-1,-2 3 16,-5 1-2,5-7 48,-7 7 1,6-6 24,-4 4 0,5-6-75,-6 6 0,6-5 13,1-2 9,1 0-5,-1 0 0,1 0 1,1 0 82,-2 0-137,1-9 1,0 8-1,0-6 49,-1-5-10,11 10 0,-6-10 29,9 7-19,-8 2-235,12-6 1,-8 9-368,4 0 381,5 0 171,-8-9 0,2 7 0,-3-8 0</inkml:trace>
  <inkml:trace contextRef="#ctx0" brushRef="#br0" timeOffset="135336">7021 9281 6287,'10'-12'9,"3"6"0,-2 4 83,3 2-16,-10 0-17,4 0 0,-8 2-9,0 4 0,0-1 0,0 9-27,0 2 0,0 1 1,0 3-1,-1-2-27,-6-4 0,5 4 1,-5-5 18,5 5 1,2-4-1,2-3-2,5-3 0,-5 1-29,5-2 112,4-4 1,-7 13-14,10-10-85,-9 1 32,12-7 100,-5 9-104,7-7 0,-5 7 0,-2-11 35,-4-5-51,8 5 0,-4-7 10,7 9 6,2-10 1,-1 9-62,8-17 53,-4 15 0,7-6-29,-5 9 0,0-7 29,8 1 0,-7 0-25,7 6 0,-10 0 16,3 0 5,-5 0-176,-1 0 0,-1 0 34,0 0 121,0 0-339,-8 0 180,5 0-46,-15 0-38,8 0 85,-1 0 0,-9 2 165,0 5 0,-9-5 0,-12 6 0</inkml:trace>
  <inkml:trace contextRef="#ctx0" brushRef="#br0" timeOffset="135644">7527 9221 7109,'-20'0'-827,"7"0"929,-1 0 0,9 2 1,-2 4-53,5 8 0,2 4 1,0 2-1,2 1-2,5-2 0,-4 1 1,6 1-1,-2-2 11,-1 2 0,8-1 1,-8 3 38,-1 3-39,5-4-121,-7 8 1,13-10 17,-9 1 1,2-2 0,-5 2-1,5-1 1,0 0-122,0 0 1,1 0 0,-7 1 0,4-2 164,-2 2 0,6 8 0,0 2 0</inkml:trace>
  <inkml:trace contextRef="#ctx0" brushRef="#br0" timeOffset="136964">7547 10935 6321,'0'-12'224,"0"4"-162,0 8-27,0 0 1,-9 0-12,-4 0 1,-5 0-10,-2 0 1,-1 7 0,4 1 0,-1 2-11,6-1 1,0 6 0,-4-4 0,3 3-14,-3-1 1,5-6 0,-2 7 14,-3 1 0,4 3 1,-1 2 23,-3 1 0,7-7 0,3-2-15,4 5 1,2 0-1,0 4 1,0-2-8,0 2 0,0-8 0,0 1-14,0 2 1,0 1 0,0 4-3,0-1 1,2-2-1,4-3 11,8-1 1,-3-9-1,0 3 1,0-1 21,1-1 1,2 1-1,5-7-10,1 0 0,1 0 1,-1 0-1,1 0-12,-1 0 1,1-2-1,-1-3-9,0-1 0,0-7 1,1 4-3,-2-3 1,2-2 2,-1-5 1,-2-1-1,-5-1 3,-6 1 0,-5 7 7,-2-1 1,-2 3-9,-5-2 1,-4 3-1,-9 10-11,0 0 1,-7 0 0,0 0-1,3 0 2,1 0 1,3 0-1,-1 0 1,1 0-1,-1 0 0,8 7 0,-1 0 0,-1 0-55,-4 1 1,6-6 0,2 8-129,2-1 0,2 2-210,7 9 404,0 1 0,9-11 0,3 0 0</inkml:trace>
  <inkml:trace contextRef="#ctx0" brushRef="#br0" timeOffset="140701">7527 12832 7448,'8'-21'0,"4"1"-573,0 0 0,-1 7 622,-5-1 0,-4 7-4,5-6 0,-5 7-35,-2-8 1,-6 7-1,-3-4-20,-2 2 1,-3 2 7,-6 7 0,0 0 0,0 0 0,-1 0 2,1 0 0,-1 0 1,1 0-5,-1 0 1,1 0 0,1 0-1,-2 0 0,7 9 25,1 5 0,9-3-11,-3 3 1,7-2 4,7 9 0,-3-4 0,7 0 0,0-6-4,1-2 1,2 4 0,5-4 14,1 3 1,-6-8-1,0 2 1,1-1-14,4 2 1,-6-5 0,1 7-1,2-2-13,2-1 0,-5 8 0,1-7 0,-1 0 2,-1 1 0,3-4 0,-8 10 1,-1 0-12,4-3 0,-8 7 37,5-5 0,-5 5 2,-2 2 0,-9 1-18,-5-2 0,3-7 1,-2-3-1,-3-2-28,-2-1 0,-2 8 0,0-7 1,1 0-7,7 2 0,-8-8 1,6 6 15,-3-5 0,-4-2 0,1 0 6,1 0 1,5 0-1,0 0 1,1-2 12,2-5 0,-8 3 55,7-9 0,2-1-23,3-6 0,5-1 0,4 2-72,5-2 0,5 4 1,8 0-1,0 5-63,0-4 1,9 4-1,2 2 1,4 0-50,-1 6 0,0-6 139,6 4 0,1-9 0,-1 3 0</inkml:trace>
  <inkml:trace contextRef="#ctx0" brushRef="#br0" timeOffset="142231">7668 14446 7341,'-14'-7'-339,"2"0"1,5-6-1,-5 4 377,3-3 0,1 8 0,1-2-14,-7 4 0,3-5-33,-2 0 1,-1 0 0,-6 7 11,0 0 1,7 0 0,-1 0 19,-2 0 1,-2 0 0,-3 0-11,1 0 0,6 0 0,1 0 5,-3 0 0,-1 9-24,-4 5 0,9-4 0,7 4-6,2 1 0,3-3 0,0 2 4,0 1 1,6-4 0,3 1 7,3-3 1,-5 4 0,3-4-1,2 0 12,-1-1 0,-4-1 0,4-4 0,0 1-4,1 3 1,-5 0-1,5-7-8,6 0 0,-8 0 1,4 0 0,2 0 0,-5 0 0,3 0-1,2 0 0,1 0 0,1-2-1,-5-5 0,6 2 2,-5-9 0,-4 9 47,4-9 0,-10 7-11,3-6-96,-5 8 46,-2-13 18,0 16 47,0-8 8,0 10 12,0 0 0,2 10-78,5 3 0,-5-1 0,5 1-6,-5 3 1,-2-6 0,0 4 0,0 2 28,0 2 1,0 2-1,0 0 12,0 1 0,0-1 1,0 0-1,0 0-4,0 0 0,0 0 0,0 0-11,0 1 1,0-2 0,0 2-1,0-1 22,0 1 0,0-9 1,0 2-8,0 2 0,3-1 0,1 2-24,3-5 0,1-7 0,-3 4 57,2 0-363,0-6-168,-7 5-129,0-8 598,0 0 0,-10 0 0,-1 0 0</inkml:trace>
  <inkml:trace contextRef="#ctx0" brushRef="#br0" timeOffset="144251">7405 16322 7441,'0'-20'-285,"0"9"1,2 1 544,5 10-167,4 0 1,2 3-65,2 4 0,-10-3 1,1 9-1,-4 3-13,-2 3 0,0 0 0,2 0 0,3-4-12,2-1 0,0-2 1,-7 9-1,0-1-13,0 1 0,7-2 1,-1 2-1,1-1-73,2 0 1,-7 0 0,7-2 0,-2-2-125,-1-3 0,10 1 29,-2 6 0,-3-9 0,0-2-18,-2 0 0,6-7 195,-1 5 0,4-5 0,2-2 0</inkml:trace>
  <inkml:trace contextRef="#ctx0" brushRef="#br0" timeOffset="144664">7870 16343 6133,'6'-14'124,"1"0"0,2 9 1,-4-3 73,2-1 6,0 7-101,1-8 1,-6 13-82,5 4 0,-4 4 0,-3 9 0,0 1-34,0-2 0,0 3 0,0 4 0,0 0-123,0-2 1,6 9-1,4-2 1,0 2-213,6 1 347,2 9 0,2-1 0,0 7 0</inkml:trace>
  <inkml:trace contextRef="#ctx0" brushRef="#br0" timeOffset="145522">7405 18117 7426,'0'-20'-1057,"0"1"1072,0-2 1,0 7 71,0 1 0,0 6-14,0-6 74,0 8-103,0-3 1,0 10 0,0 4 0,0 8-1,0 4 1,0 2 0,0 1 0,0-2-20,0 1 1,0 3-1,0 1 1,0 3-29,0-2 0,0 4 1,0-2-1,0-2-33,0-3 1,0 5-1,0 0-91,0-2 0,2-3-23,5-2 0,-2-2 0,7-4-21,6-7 1,-8 2-1,4-3 171,2-2 0,2-10 0,2-5 0</inkml:trace>
  <inkml:trace contextRef="#ctx0" brushRef="#br0" timeOffset="145948">7809 18138 7569,'9'-21'-1047,"-6"11"1042,6-9-4,-9 17 23,0-6 1,-2 16 35,-5 6 0,4 3 1,-3 4 42,3-2 1,1 2 0,-3-1 0,0 1-57,0-2 1,3 2-1,2-1 1,0 0-40,0 0 0,0 1 0,0-1 0,0-1-6,0 2 0,0-7 0,0-1 0,2 0 5,5-1 0,3-2 0,11-5 0,-1 2-6,0-2 1,7-3 0,2-2-1,0 0 9,1 0 0,3 0 0,-4 0 0,0 0 6,0 0 0,4 0 0,-2 0 0,-3 0-2,1 0 1,0 0 0,-3 0 0,0 0-126,-2 0 0,0 0 1,-5 0-202,2 0 0,-1 0-64,0 0 386,-9 0 0,-11 0 0,-11 0 0</inkml:trace>
  <inkml:trace contextRef="#ctx0" brushRef="#br0" timeOffset="146355">8253 18238 6554,'2'-10'-112,"5"3"124,-5 5 0,15 4 3,-10 5 1,1-4 0,-4 11 106,3 2 0,0 2 0,-7 2-43,0 0 1,0 1-1,0-1 1,0-1-72,0 2 0,0-1 0,0 3-16,0 3 1,0 3-1,0 5-56,0-7 0,0-5 1,0-1 7,0-1 0,0-6 0,0-2-110,0 5 1,0-6-291,0 2 456,0-9 0,-9 15 0,-3-9 0</inkml:trace>
  <inkml:trace contextRef="#ctx0" brushRef="#br0" timeOffset="149207">12128 5851 6351,'-14'0'-508,"0"0"469,9 0 23,-12 0-20,15 0 121,-8 0-45,10 0 502,0 0 0,0 9 0,0 5-538,0 3 1,0-3 0,0-1-1,0 3-20,0 3 0,0 0 0,0 1 0,0 1 13,0-2 1,0 2 0,0-1 26,0 1 1,0-2-1,0 2 31,0-1 1,3-7-1,1 0 30,3 3-85,0-6 0,-7 0-54,0-3 1,0-2-290,0 8 1,0-6 122,0 6 1,6-6-1,3 5 220,3-3 0,-8-3 0,6-6 0</inkml:trace>
  <inkml:trace contextRef="#ctx0" brushRef="#br0" timeOffset="150520">11865 7566 7500,'-14'0'-545,"1"0"0,0 0 552,-8 0 0,7 0 0,4-2-21,1-5 1,-8 3 48,5-10 1,0 3 0,1-5 17,2 2 1,3 2-68,6-9 1,2 8 31,5-1 1,3 10 0,11-3 10,-1 4 1,0 3-1,0 0-24,1 0 1,-2 0 0,2 3-6,-1 4 0,0-3-3,0 10 0,0-4 1,-2 7-1,-3-6 23,-1-3 0,-9 8 0,4-4 0,-2 1 1,-1 1 1,1-7 0,-7 5 9,0 4 0,-2 3 1,-3 1 32,-1 0 1,-8-7 0,5 1-26,-3 1 1,0 3 0,-9 2-39,1 1 1,6-8-1,2-2 1,-4 1 13,-2-1 0,0-5 0,2 8 0,3 0 3,-3-4 0,4 6 0,2-7-60,1 2 0,-5-4 34,8 7 1,-1-7 25,7 5 1,2-7-13,4 2 0,6-5 1,8-2 16,0 0 1,-6 0 0,-1 0 34,3 0 1,2 0-1,2 0-20,0 0 1,0-7-1,0 0-36,1 3 0,-2 3 1,2 1-1,-1 0 16,1 0 0,-2-7 0,2 0 1,-1 2-49,1 3 0,-2 2 0,1 0 1,1 0 3,-2 0 1,2 0 0,-4-3 14,-3-3 1,5 3-27,-7-3 0,0 4 0,2 2-309,1 0 1,-4 2-110,2 4 455,-8-3 0,4 15 0,-9-6 0</inkml:trace>
  <inkml:trace contextRef="#ctx0" brushRef="#br0" timeOffset="153081">11723 9159 7314,'12'0'-1217,"-3"0"1227,-9 0 311,0 0-279,-9 0 0,4 0 1,-9 0 61,-1 0-82,6 0 0,-3-6-5,7 0-10,2-1 0,-6 5-65,9-5 100,0 4-37,0-6 0,2 3 1,5-1-13,6 3 0,6 1 1,0 3-1,2 0 15,-1 0 1,0 0-1,0 0-9,1 0 1,-2 0-13,2 0 1,-1 7-18,0 0 33,-9 8-10,8-12 0,-17 15 6,4-5 0,-4 5 0,-2 2 29,0 1 0,0-9 0,-2 2-8,-4 2 0,1 2 1,-9 3-1,-1-4 1,-3-1 12,-2-3 0,6-2 0,1 6-7,-2-5 0,-4 2 1,-1 6 1,2-6 68,4-1 0,4-8 24,3 1 1,4-2 69,-4 3 15,5-4-121,2 6 0,2-9-67,5 0 0,5-2 1,10-3 2,4-2 0,-2-2 1,2 4-1,-3-1-6,-3 2 1,6-1 0,2 1 0,-1-3-134,2 2 1,-7 3 0,8 2-1,-4 0-85,1 0 1,1 0 0,-9 0 203,1 0 0,1 0 0,-2 0 0</inkml:trace>
  <inkml:trace contextRef="#ctx0" brushRef="#br0" timeOffset="154182">11663 10773 7390,'9'-10'-1301,"-6"1"1297,5 9 131,-8 0 349,0 0-374,0 9 1,-6-4 0,-1 7-57,2 4 1,3 2 0,2 3-1,0-2 2,0 2 0,0-8 0,0 1 0,0 2-113,0 1 0,0 4 1,0-2 67,0 2 1,0-1-1,0 0-28,0 0 1,0 0 17,0 1 1,0-2 0,0 2 0,0-8-8,0 1 12,0-10 1,9 6 0,4-10 1,6 0 0,2-7 0,5 0 0,0 0-1,-1-1 0,4 5 0,1-6 0,-1 2-23,-1 0 0,6-2 1,-8 6-1,2-4-3,1 2 1,-7 3 0,6-1 0,-6-1-36,-1-3 0,-2 0 0,1 7-108,1 0 1,-8 0-15,0 0 0,-8 2 184,2 5 0,-5-4 0,-11 6 0,-3-9 0</inkml:trace>
  <inkml:trace contextRef="#ctx0" brushRef="#br0" timeOffset="154852">12128 10975 7569,'0'12'-1499,"0"-3"1528,0-9 735,0 0-675,0 8 1,0-3-37,0 9 0,0-7 1,1 3-1,3 2-21,3-1 0,0 2 0,-7 8 0,0-2-52,0 2 1,0-1 0,0 1 18,0-2 0,0 2 0,0-1 1,0 0-6,0 0 0,0 1 0,0-1 0,2-2 16,5-5 1,-4 5 0,4-5-8,-6 5 1,-1 2-1,2 1 1,3-1 5,2 0 1,0-7 0,-7 1-89,0 2 1,7-6-78,-1 4 32,0 0 0,-3-1-590,3 1 714,-3-10 0,6 14 0,-9-7 0</inkml:trace>
  <inkml:trace contextRef="#ctx0" brushRef="#br0" timeOffset="158698">12268 12489 7145,'10'-12'-660,"-8"2"824,4 3-114,-4 5-38,-2-8 1,-2 10 15,-4 0 0,1 0 0,-8 0 10,-4 0 1,0 0-1,-4 0-8,2 0 1,-2 3-1,1 1 1,1 6 5,-2 0 1,6-3-1,-4 7 1,-3 1-19,-1 3 1,8-5 0,1 1 0,-2 2-2,-1 1 0,3 4 0,2-1 0,4 1-2,4-2 0,-6 2 0,3 1 1,3 2-14,2 4 0,2-2 0,0-6 0,0 1-4,0-1 0,0 0 0,0 0 0,0 1-5,0-2 0,0 4 0,2-1 0,2 0 2,3-3 1,10-4-1,-7 6 3,2-2 1,6-5-1,-5-2 1,5-2-5,2 2 0,1-5 0,-2 4 0,2-3-27,-1-3 0,1-3 0,-2-2 45,1 0 0,-6-2 72,0-5 0,-10-3-64,2-11 0,-4 1 1,-4 2-42,-4 5 1,2 1-1,-10 8 1,-1-3-105,-4 2 1,0 5 0,-2 5 0,-1 4-474,-6 3 598,6 0 0,-16 18 0,7 2 0</inkml:trace>
  <inkml:trace contextRef="#ctx0" brushRef="#br0" timeOffset="160025">12349 14648 7113,'11'-9'-885,"5"-3"948,-9-8 0,2 2 0,-5 3-79,2 1 0,1 7 54,-7-7 0,0 2-3,0-9 1,-2 10 0,-3 2 0,-4 2-9,-1 0 1,3-2 0,-7 6 0,-1-4 3,-3 2 0,5 3 1,-1 2-1,-2 0-22,-2 0 1,-2 0 0,0 0-1,-1 0 19,2 0 1,5 0 0,1 0-25,-3 0 1,0 9-1,1 1 14,1 2 0,9 6 0,-1-5-16,4 6 0,4-7 0,4 2-13,8 2 1,-2-5-1,0 0-29,4-1 1,2 2-1,3-5 23,-2-2 0,-5 4 0,0-2 4,1-2 0,-3-3 0,-1 0 24,-3 4 1,6-1-1,-5 6-5,3-2 1,-9-1-1,7-3-12,-1 2 1,0 9 0,6-5-23,-1 0 0,-9 1 0,4-5 25,-1 5 0,-6 0 1,5 2-2,-5 1 0,-2-4 1,0 3 28,0 1 0,0-3 1,-2 2 12,-5 1 0,3-4 0,-9 1-15,-3-4 1,-2 1 0,-2-4-9,0 2 1,-1 0 0,1-7 0,0 0 1,0 0 1,-1 0 0,2 0-46,-2 0 1,1 0 62,1 0 0,5-7 0,2-3-13,3-1 1,3-2-31,6-8 0,0 9 0,2 0 0,2 1-41,3-1 0,7 6 0,-5-5 0,1-1-42,6 1 1,2 5 0,3-6 0,-2 1-73,2 0 0,1 4 1,3-7 162,2-1 0,0-3 0,-7-2 0</inkml:trace>
  <inkml:trace contextRef="#ctx0" brushRef="#br0" timeOffset="162681">12369 16443 7077,'0'-21'-492,"0"2"1,0-1 475,0-1 0,0 7 0,-2 4 51,-5 1 1,2 2-1,-8 7-3,-3 0 0,-1-7 0,-4 0 0,1 3-7,0 2 1,0 2 0,-1 0-5,2 0 1,-2 0 0,1 0 10,1 0 1,-2 0 0,1 0-1,2 2 94,4 4-119,-4-3 1,14 13 0,-8-7-9,4 1 0,-6-3 0,7 7 4,3 1 0,1-3 1,3 2-5,0 1 1,3 1 0,4 0-1,7-6-11,3 0 0,-3-1 0,0-5 0,1 2 12,3-1 1,2 4-1,1-2 1,-2 0 13,1 2 1,1-5-1,-2 7 1,2 1-7,-1-1 0,-2-5 1,-3 6-1,-1-1-11,2 0 0,-1-4 1,1 6-34,-3 2 0,-1 4 14,2 1 1,-5 0-1,-9 0 23,0 1 1,0-7-1,-3-4 1,-1 2 4,-3-1 0,-7-5 0,6 5 0,-4-1-3,-4-6 0,-1 6 1,-4-5-1,1 2 2,0 2 1,-2-6 0,-3 4-1,-2-5 18,2-2 1,-3 0 0,0 0 0,4 0 7,2 0 1,1-2 0,1-3 0,-1-2-15,2 3 0,0-8 1,4 2-1,4-4 20,1 0 1,4 1 0,6-8-50,0 2 1,2-2 0,5 1 0,7-2 1,3-5 0,6 5 1,4-7-1,6 1-82,5 2 0,5-1 0,4 6 0,4 2 92,1-2 0,15 1 0,-3-1 0</inkml:trace>
  <inkml:trace contextRef="#ctx0" brushRef="#br0" timeOffset="164064">12652 18500 7437,'2'-12'-345,"4"-2"0,-4 7 0,8-5 1,-3 2 348,-1-2 0,7 6 0,-4-7 44,3-3 1,-7-3 58,2 0-88,3-1 0,-8 6-20,5 0 0,-7 4 1,-4-6-7,-3 2 1,-6 8 0,4-6 0,-3 3 1,-3 5 0,-3-6 0,-2 5-1,-1 0 0,2-4 0,-2 2 0,1 2-9,-1 3 1,-5 2 0,-1 0 0,2 0 14,3 0 0,-5 0 1,0 0-1,2 0 34,3 0 0,2 0 0,0 0 0,-1 0 7,1 0 1,7 7-1,0 2-19,-3 3 0,6 0 1,4 9-56,3-1 1,3 0-9,0 0 1,3 1 0,3-1 32,8-1 1,1-5 0,2-2 0,-4-3 7,2-6 1,4 7-13,1-4 0,0 1 0,-2-4 0,-2 1 12,-3 3 0,-7-1 0,8-6 6,1 0 0,-3 0 0,2 0 14,1 0 0,-4-6-16,3-1 0,-3-9 0,5 5 3,-2 0 0,-10 0-25,2 4 0,-4-5 47,-2-7 1,0 5 181,0 1-55,0 8-13,0-13-99,0 16-62,0-7 1,3 12-30,4 3 0,-5 5 47,5 10 0,-5-1 0,-2-1 35,0 2 0,0-1 0,0 0-9,0 0 1,0 3 0,0 1 0,2 3-19,5-2 1,-5-3 0,4-1 0,-3-1-8,-3 1 0,0 5 0,0 1-9,0-3 0,2-1 0,3-3 4,2 1 1,0-2-1,-7 2 1,0-1 1,0-7-87,0 0 0,0-6-414,0 7 503,0-9 0,-10 4 0,-1-9 0</inkml:trace>
  <inkml:trace contextRef="#ctx0" brushRef="#br0" timeOffset="-85267.73">6537 3229 6026,'0'-12'-137,"0"3"131,0 9 744,0 0-588,0 9-123,0 3 0,7 0 43,0 2-39,-1-9 0,-4 4 104,5-9-129,-4 0 0,6-9 1,-9-5 5,0-3 1,7-4 0,0 1 0,-4-1 0,-1 2-2,-2-1 0,7-10 0,0-1 0,-2-3-48,-3 1 0,-2-1 1,3-6-1,1 2 3,2 4 1,1-1-1,-5 6 1,3-1 14,2 1 0,7 2 0,-6 9 0,1 3 13,0 1 0,4 7 0,-4-5 1,3 4-1,4 4 1,-6 1 0,4 3 23,1 0 0,1 10 0,0 0 0,-5 4 21,-2 0 0,5-2 0,-5 11 0,-1 2-10,2 1 1,-1 4 0,-5-5 0,2 1-17,-1 0 1,4-2-1,-2 0 1,0 4-29,2-4 0,-5-2 0,9-1 0,1-2-55,-3 2 1,5-1 0,-7-2-1,2-3-180,5-1 1,-5-7 0,2 4-155,3-2 404,1-2 0,-5-7 0,-3 0 0</inkml:trace>
  <inkml:trace contextRef="#ctx0" brushRef="#br0" timeOffset="-85064.73">6800 3067 7468,'-20'-7'0,"1"-1"-347,6-4 1,-5 8 274,4-3 0,7-2 52,7 3 0,10-1 1,10 7-32,0 0 0,7 0 0,0 0 0,0 0 18,2 0 1,-5 0 0,11 0 0,-2 0-155,-2 0 0,8 0 187,-6 0 0,5 0 0,3 0 0</inkml:trace>
  <inkml:trace contextRef="#ctx0" brushRef="#br0" timeOffset="-84562.73">7830 2886 7569,'-21'0'-325,"2"0"1,-2 0 0,1 0 289,-1 0 1,2 0 0,-2 0 0,1 2 78,0 5 0,0 3 0,0 11 0,-1-1-51,2 0 1,0 2 0,4 4-2,1 0 1,10 1 0,-3-6 31,5-2 1,2-5 0,2-3-7,5-2 1,-3-2 0,10-7-15,1 0 0,4 0 0,0-3 0,2-3-18,-1-7 1,0-6-1,0 0 1,0-2-42,1 1 1,-2-1 0,2 0 0,-3-5 16,-5 0 1,4-3 0,-9 2-1,1-5 7,0 1 1,-2-5-1,-7 7 1,0 0 2,0 0 1,0-6-1,0 7 1,0-1 125,0 0 0,0 2 1,-2 9 40,-5 4 0,4 4-86,-3 3 0,-4 7 0,5 0-23,0 11 1,3 13 0,2 5 0,-3 0-6,-4 1 0,5 4 0,-5-5 0,5 2-37,2 5 1,0-1 0,0-1 0,2-5-9,5 1 0,-2-8 1,6 4-1,0-3-50,0-3 0,-4 1 0,6-2 0,1 2 18,-3-1 0,7-6 0,-5-4-515,6-1 567,1-2 0,-1 3 0,2 1 0</inkml:trace>
  <inkml:trace contextRef="#ctx0" brushRef="#br0" timeOffset="-84240.73">8193 2926 7569,'7'-14'-152,"0"1"0,-2 6-265,-5-6 1,3 8 444,4-2 1,-3 12 0,8 4 0,-1 2 74,0 5 0,-4 2 0,7 4 0,-2 3-68,0 2 0,4-1 0,-8-5 0,1-1 36,1 1 0,6-2-51,-4 2 1,5-8-1,-2-2-10,-1-1 1,-1-5 0,5-7-4,-4-4 0,3 2 0,-6-10 0,3-1-21,-1-4 1,-6-3-1,7-3 1,-1-2-3,-2 3 1,5 1 0,-8 1 0,2-2-36,-1-4 1,7 2 0,-6 5 0,4 1-221,0 0 0,-8 7 1,5-1 103,-1-1 0,5 5 167,-1 4 0,4-6 0,2 2 0</inkml:trace>
  <inkml:trace contextRef="#ctx0" brushRef="#br0" timeOffset="-83997.73">9060 2683 7569,'12'10'-23,"-4"-6"1,-8 10-11,0 1 0,0 4 0,0 0 0,-1 4 24,-6 4 1,5-5 0,-5 7 0,4-2 19,3 0 0,0 7 0,0-8 0,0 0-9,0-5 0,0 0 1,3-1-1,1 1-40,3-2 1,1 0 0,-3-4-169,2-1 1,9-7 114,-3 5 1,5-7 0,2 0-241,1-10 1,-9-7 330,2-7 0,-9-1 0,4-1 0</inkml:trace>
  <inkml:trace contextRef="#ctx0" brushRef="#br0" timeOffset="-83855.73">9161 2926 7233,'-8'-12'-206,"3"-3"0,-6 6 0,-1 0 357,2 0 1,3 2-1,-5 6-16,3-6 0,11 4 0,14-4-141,9 5 1,-1 2-1,11 0-175,0 0 0,6 0 0,3 0 0,3 0 181,-2 0 0,7 0 0,-1 0 0</inkml:trace>
  <inkml:trace contextRef="#ctx0" brushRef="#br0" timeOffset="-82968.73">7324 4035 7414,'0'-20'-488,"0"0"1,7 7 450,0-1 0,0 1 70,-7-8 0,0 8 73,0 0 0,0 6 33,0-7 0,-2 8-69,-5-8 1,-5 10-1,-8-3-46,0 5 1,0 2 0,-3 2 0,-1 5-3,-3 7 1,2-4 0,10 4 0,1 2-33,-2 1 0,5 4 1,0-1-81,1 0 0,3 0 0,7 0 57,0 1 1,7-7-1,3-4 1,1-1 0,4-4 0,11 0 0,0-1 0,1 2 17,3-1 1,-8-3-1,4-2 1,-3 0 12,-3 0 0,1 0 24,-2 0 1,-7 2 56,-5 5 0,-14-2 0,-7 6 0,-3 0-21,-4 0 0,1-4 0,0 5 0,0-2 7,-1 2 1,-5-1 0,1 4 0,5-3 14,5-3 1,3 6-1,-2-1-89,7 3 1,5-3 0,2 0-57,0 1 0,2 1 0,5-2 0,7-6-4,3 1 1,4-6 0,1 4 0,6-5-99,5-2 1,-2 0-1,1 0 1,-1 0 5,0 0 1,-3-2-1,4-3 1,-3-4 160,-5-3 0,-1-1 0,6-7 0,2 0 0</inkml:trace>
  <inkml:trace contextRef="#ctx0" brushRef="#br0" timeOffset="-82758.73">7648 4137 7220,'0'-21'-446,"0"1"629,0 9 0,9 1-96,5 10 0,3 0 0,4 0-71,-2 0 0,2 10 0,-1 1 1,1 2-46,-2 1 0,2-7 1,-1 4-1,0 0-95,0 0 1,1-4 0,-1 5-5,-1-4 0,2 6-224,-1-7 1,-7 0 351,1-7 0,-9 0 0,3 0 0</inkml:trace>
  <inkml:trace contextRef="#ctx0" brushRef="#br0" timeOffset="-82534.73">7950 4035 7493,'-1'-20'-729,"-6"0"756,5 9 1,-14 11 0,6 13 0,2 5 41,-1 2 1,-5 8 0,5 1 0,-1-1-64,-7 1 0,6 7 0,0-3 0,0 0-65,-1 1 1,9-8 0,-4 5-1,2-2-34,-2-3 0,5-4 0,-5-2 0,5 0-31,2 1 0,0-9 0,2 0 0,5 0-179,7-2 303,3-5 0,4 4 0,-1-9 0</inkml:trace>
  <inkml:trace contextRef="#ctx0" brushRef="#br0" timeOffset="-82038.73">8274 4096 7569,'14'-7'-245,"-2"0"-307,-7-8 523,13 13 0,-15-5 0,5 14 69,1 6 1,-7 8-1,5 5 1,-4 5-20,-3 0 1,0 15-1,0-6 1,0 3-6,0-1 0,0-1 0,0-1 0,0 1-11,0-1 1,0-6-1,0-3 1,0-2-53,0-5 1,0-1 31,0-3 5,0-9 0,0-4 0,0-14 0,0-7-39,0-3 1,0-9-1,0-4 1,0-2-9,0-4 0,0-2 1,0-2-1,0 0-12,0-1 0,0 1 0,0-3 0,0-1 65,0-3 1,6 2 0,3 9 0,2 5 1,5 2 1,-1 1-1,4 8 1,-2 0 18,6 0 0,1 8 1,-4 5 72,1 6 1,-1 1 0,0 0-104,0 0 1,-2 1-1,-3 4 1,-3 4 19,-3 3 0,-2-5 0,-7 5 0,0 5 32,0 0 0,0 4 0,0-2 0,0 2 13,0-1 0,-9 1 0,-5-2 0,-3 2-39,-4-1 0,1 1 0,0-2 0,-2 0-69,-5-7 0,4 7 0,-6-9-45,0 2 0,6 4 0,-1-8 0,6 1 0,5 1 101,-4-6 0,0-2 0,-4-2 0</inkml:trace>
  <inkml:trace contextRef="#ctx0" brushRef="#br0" timeOffset="-81780.73">8777 3934 7569,'7'-13'-406,"0"0"255,0 8 0,0-6 167,0 4 1,8 7 13,-1 0 1,-3 9 0,0 12 0,-2-2-51,-4 2 0,4-1 0,-1 2 0,1 6-71,0 5 0,-2-4 1,-4 0-1,1-1 89,2-2 0,1 8 0,-7-8 0,0 0-54,0-4 1,7-3 0,0 2-19,-2-1 1,-3 0 0,-2 0-208,0 1 281,0-11 0,-9 9 0,-3-8 0</inkml:trace>
  <inkml:trace contextRef="#ctx0" brushRef="#br0" timeOffset="-81588.73">8919 4218 7458,'11'-10'-267,"0"1"185,-4-5 0,-4 4 1,6 5-8,-1-2 1,-3 0-1,8 7 127,4 0 0,0-7 1,4 2-1,-2 0-47,1 3 0,8-5 0,1 0 0,2 2-51,5 3 0,-5 2 0,2 0 0,2 0 60,-4 0 0,7-9 0,-7-2 0</inkml:trace>
  <inkml:trace contextRef="#ctx0" brushRef="#br0" timeOffset="-78900.73">11844 2563 6204,'12'0'-50,"-3"0"321,-9 0-198,0 0-88,0-9 1,-9 7 36,-5-5 1,3 4 0,-2 6-1,-3 1 1,-2 3 23,-2-2 1,0 5-26,-1 4 0,4 4 0,3 2 0,5-2-22,1-4 1,5 4-1,-4-5-12,5 5 0,4-5 1,5 1 7,6 2 0,6-6 0,0 2 0,2-1 1,-1 0 1,3 0 0,3 6 0,5-7-12,1-1 0,3 7 0,-6-5 0,1 3 12,-1-1 1,-2-2 0,-6 5 0,-2-4 11,2-3 0,-1 6 60,1-1 0,-11 3-20,-3 4 0,-5-8 0,-4 0-6,-5 4 0,-3-9 1,-11-1-1,1-5-18,-1-2 0,2 7 0,-4 0 1,-2-3-26,-1-1 0,-4-3 0,5 0 0,-1 2-81,0 4 1,2-4-1,0 5 56,-4-5 1,2-2-635,6 0 659,8 0 0,12 0 0,12-9 0,8-1 0</inkml:trace>
  <inkml:trace contextRef="#ctx0" brushRef="#br0" timeOffset="-77735.73">12369 2905 7569,'14'-6'-508,"-4"-3"1,2 0 386,-1 0 0,-6 1 308,2 1-70,-5 4 1,-11-6-44,-5 9 0,-3 0 0,-2 2 0,3 3 8,3 2-1,2 8 1,-4-1-59,1 3 0,9 4 0,-2-1-50,5 0 0,2-7 0,0 1-7,0 2 1,9-8 0,5 1-18,4 1 1,2-8 0,0 5-15,1-5 1,-2-9 0,2-2 0,-1 0 30,-1 1 0,2-8 0,-1 2 1,-2-4-6,-4-2 0,4 7 0,-7-1 117,0-2-38,7 8-33,-16-1 0,8 18 1,-10 4 120,0 5 0,0 2 0,0 0-24,0 0 1,6-6 0,3 0-113,2 1 0,-4-6 0,6-2-13,3-5 1,2-2-1,2 0-2,0 0 0,1-2 1,-2-5-4,2-7 0,-1-3 1,0-4-1,0 1-23,1 0 0,-2-7 0,2 0 0,-1 0 1,1-2 1,-4 0 0,-1-7-1,-5 3 18,-2-3 0,0-2 0,-4-3 0,2 3 0,-3 5 0,-3-3 0,-1 7 0,0-1 42,0 1 0,0 3 0,0 5 1,0 1 52,0-1 1,0 9-1,0-2 28,0-1 1,-1 5-58,-6 4-19,5 3 1,-14 6 0,9 3 3,2 7 1,4 6-1,1 0 1,0 4-1,0 4 1,-2-3-1,-3 9 1,-2-2 4,3 0 0,1 0 0,3 5 1,0-5-3,0-1 0,0 4 0,0-5 0,0-1-4,0 1 0,0 1 0,0-5 0,0 1-5,0 0 1,0-4 0,3-3 0,1 2-4,3-1 0,6 0 0,-4 0-14,3 1 1,0-4-1,9-1-6,-1-3 0,1-8 0,-2 2 0,2-5-12,-1-2 1,0 0-1,0 0 1,1-2-22,-1-5 0,0 2 1,0-8-9,0-3 0,0-1 0,-2-4 0,-2 1 7,-2 0 1,-7 0 0,3-1 0,-1 2 24,-4-2 1,-3 1 100,-2 0-46,0 0 1,-9 8-52,-5 6 1,-3 4 0,-2 4 0,4 4 8,1 8 1,8-2 0,-5 0 0,2 4-15,4 2 1,3 3 0,2-2 5,0 2 1,0-1 0,2-2 12,5-5 0,-2 3 1,8-9 0,3-2 1,1-3-1,4-2 1,-2 0-41,2 0 0,-1-2 0,1-3 1,1-4 21,4-3 1,-3-1 0,4-7-1,-4 0-12,-3-1 0,-1 2 1,2-2-1,-1 3 13,1 5 0,-4-5 1,-1 7-1,-2-3 33,1 1 1,3 8 0,2-1 28,1 3 1,-8 3 0,0 0 0,1 3-22,-3 3 1,7 6 0,-7 8-10,0 0 0,1 0 1,-8 2-1,3 3-42,-3 2 0,-2 0 1,-2-7-1,-2 0-120,-4 1 0,1 5 1,-9 1-1,-3-2 145,-8-3 0,-7 7 0,-8 2 0</inkml:trace>
  <inkml:trace contextRef="#ctx0" brushRef="#br0" timeOffset="-76767.73">11220 3995 7569,'8'-11'-289,"-6"4"1,5 14 281,-5 6 0,0 5 0,3 2 1,2 1-1,-2 1 0,-3 3 27,-2 2 0,0 2 0,0-5 1,0 4-20,0-4 0,0 5 0,-2-2 0,-3-2-72,-2-3 1,-2-2-15,2 0 71,5 1 0,-9-12 3,4-9 0,5-2 0,-5-12 1,5-2-50,2-2 1,0-5 0,0-3 0,0-5 9,0-1 1,2-3 0,3 6 0,4-4 42,1-2 1,2 3-1,4 1 1,-3 2 17,3 4 0,2 3 1,2 2-1,0-1 0,0 2 1,7 0 0,0 4-1,-2 4 12,-3 2 0,-1-5 1,1 8-1,2 1 21,4 3 1,-2 2-1,-6 0-24,1 0 1,-4 2-1,-1 3 1,-4 3 16,-3 4 1,-3 1 0,-6 9 0,0 3-29,0 2 0,-3 0 0,0-7 0,-6 3 3,-3 3 1,-2-3 0,-5 4-1,-2-5-69,1-1 1,1-2 0,-4 0 0,-2-4 33,-1-1 0,-2-3 0,8 2-14,0-6 1,7-5 67,-1-2 1,7 0 5,-6 0 0,9 2 1,-1 3 36,10 2 1,-1 6-1,9-4-53,3 3 0,2 0 0,2 7 0,-2-3-30,-5-3 0,5-6 0,-4 4 0,4-1-8,2 2 0,-6-5 1,-2 4-65,5-2 0,0 0 0,4-5-675,-2 3 756,-7 0 0,6-7 0,-7 0 0</inkml:trace>
  <inkml:trace contextRef="#ctx0" brushRef="#br0" timeOffset="-76399.73">11804 4297 7569,'14'12'-774,"-1"-5"637,3-5 1,-5-2 0,2 0 82,3 0 0,2-7 0,2 0 1,-2 0 18,-4-1 0,4 4 0,-5-10 30,5-1 0,-7-4 0,-2 0-16,0-2 0,-7 1 57,5-1 1,-7 4 0,-7 3 69,-6 7 1,2 5 0,-3 2 11,-2 0 1,-1 2-1,-4 5-70,1 7 0,6-4 0,4 4 1,-1 2-23,-1 2 0,7 3 1,-2-2-1,6 2 15,1-1 1,0-7-1,0 0 1,0 3-63,0 2 0,8-4 1,6-3-115,4-3 0,2 1 0,2-4 0,4 2-20,0-2 1,1-3-1,-6-2 1,-2 0 154,2 0 0,-1-9 0,1-3 0,-2-8 0</inkml:trace>
  <inkml:trace contextRef="#ctx0" brushRef="#br0" timeOffset="-76095.73">12268 4156 7400,'13'0'-173,"1"0"0,-7 3 0,5 4 1,-4 6 218,-4 5 0,5 3 1,-2-2-16,-2 2 1,0-1-1,-2-1 29,4 2 0,2-7-11,-2-1 1,-2-2-54,8 3 0,0-6 0,8-8-20,-1 0 1,-2-8 0,-3-4 0,-1-1-42,1 0 0,4-1 1,-2-7-1,-1 2-37,-2-1 1,-4-1 0,7 4-236,-4 3 42,-9 5 295,14 9 0,-13 0 0,8 0 0,1 0 0,6 0 0</inkml:trace>
  <inkml:trace contextRef="#ctx0" brushRef="#br0" timeOffset="-75809.73">12753 4218 7569,'19'10'-89,"2"-1"0,-1-7-442,0 5 1,0-4 469,1 4 1,-2-5-1,2-4 66,-1-5 1,-9 2-1,-1-6 1,-5-1-1,2 2 0,0 3 0,-7-7-5,0-1 0,0 3 0,-2 1 0,-3 0 137,-2 0 1,-8 6 0,2-2-47,-5 5 0,-3 2 1,2 0-1,0 2-64,7 5 1,-7-2-1,8 9 1,0 1-14,4 3 1,5 2 0,2 1-1,0-2-46,0 2 0,0-1 0,0-1-1,0 2 1,7-1-1,1-2 1,4-3-65,4-1 1,1-9 0,4 4-57,-2 0 1,2-8-1,-1 6 83,1-4 1,-4-13 0,-1-2 69,-3-7 0,1-1 0,5 0 0</inkml:trace>
  <inkml:trace contextRef="#ctx0" brushRef="#br0" timeOffset="-75422.73">13156 4156 7443,'14'3'-653,"-3"4"656,-3 6 1,-1-2 0,-7 3 14,0 2 1,2 1 0,3 4 0,2-1 25,-2-1 0,-3-5 0,-2 0 0,0 1-46,0 3 0,0-5 1,0 1-17,0 2 0,2-8 1,2 2-41,3-1 42,0-7 0,-5 7 1,2-11-1,3-5-30,-2-7 0,3 4 0,1-4 0,1-2 11,-1-2 1,6-2 0,-4 0 13,1-1 1,5 2 0,-3 0-1,1 4 15,-1 1 1,10 4 0,-3-6 16,1 2 1,1 9 0,-3-1-1,1 4-8,-2 2 1,2 0-1,-4 2 1,0 4 6,-5 8 1,-5-2 0,5 0-1,-3 4-39,-6 3 0,0 1 1,-3-1-1,0 2-67,0-1 0,0 0 0,0 0-83,0 1 1,0-1 178,0 0 0,0 0 0,0 1 0</inkml:trace>
  <inkml:trace contextRef="#ctx0" brushRef="#br0" timeOffset="-74834.73">13882 4258 7366,'0'-14'-955,"0"0"1057,0 10 0,0-2 0,0 12-43,0 7 0,0 6 1,0 1-1,0-1 5,0 2 1,0-1 0,0 0-45,0 0 0,0 1 0,3-4 0,1-1-19,3-2 0,8-8 1,-1 6-1,1-1-54,-1 0 0,4-7 1,-5 3-1,6-5 13,0-2 0,2 0 0,-1 0 0,0-2 13,0-5 1,1 3 0,-1-9 0,-1-3-1,2-2 0,-4 4 0,-1 1 0,-2-2 5,1-4 0,-5 6 0,-1 0 62,0-4 0,-8 7 23,6-4 6,-4 0 0,-3 6 8,0 8 0,0 8 0,0 13-14,0-1 1,0-6 0,2-1-52,5 2 1,-3 2-1,8-2 5,-4-2 1,8-1 0,-2 1-15,3-6 1,4-5 0,-1-2 0,-1 0-80,2 0 0,-1-2 1,1-3-1,-2-3 31,2-4 0,-1-1 0,1-5 0,-4 2 12,-3 2 0,1 1 0,-8-7 0,0 0-16,2-1 0,-7 2 0,3-1 82,-10-1 0,1 7 1,-10 4 92,-1 1 0,-4 2 0,0 7 0,-2 2-31,1 5 1,-1 5 0,2 7 0,0 2-107,6-1 1,4 2 0,9 3-106,0 2 0,0-1 1,0-5-1,3-4 0,3-1-321,7-2 437,15-1 0,3 8 0,10-2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4"/>
    </inkml:context>
    <inkml:brush xml:id="br0">
      <inkml:brushProperty name="width" value="0.09086" units="cm"/>
      <inkml:brushProperty name="height" value="0.09086" units="cm"/>
      <inkml:brushProperty name="color" value="#FF0000"/>
    </inkml:brush>
  </inkml:definitions>
  <inkml:trace contextRef="#ctx0" brushRef="#br0">7082 3131 7569,'0'-8'-1064,"0"2"1028,0 6-266,0 0 302,6 0 0,2-7 0,7-1 0</inkml:trace>
  <inkml:trace contextRef="#ctx0" brushRef="#br0" timeOffset="1">11909 2830 7401,'-6'8'-1525,"4"-2"1492,-4-6-2,6-6 100,0 4 1,-1-4 41,-5 6-92,5 0-122,-5 0 107,6 0 0,0-7 0,0-1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55.073"/>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333333"/>
    </inkml:brush>
    <inkml:brush xml:id="br2">
      <inkml:brushProperty name="width" value="0.08571" units="cm"/>
      <inkml:brushProperty name="height" value="0.08571" units="cm"/>
    </inkml:brush>
  </inkml:definitions>
  <inkml:trace contextRef="#ctx0" brushRef="#br0">27047 7033 6284,'6'-2'14,"-6"-7"4,0 9 0,-9 0 0,-3 0 0,-5 2 1,2 2 40,6 1-20</inkml:trace>
  <inkml:trace contextRef="#ctx0" brushRef="#br1" timeOffset="-129140.73">20782 3834 6772,'0'-11'-253,"2"-1"570,4 6-166,-4 4 1,10-7-64,-6 9 1,-1 0-1,8 0-25,3 0 0,-4 0 0,0 0-86,4 0 0,-4 0 6,1 0 1,1 0-1,5 0-88,2 0 61,-1 0 0,-7 0-139,1 0 0,-1 0 0,8 0-29,-2 0 1,2 0 0,-3 2-142,-6 5 353,-2-5 0,-10 16 0,0-7 0</inkml:trace>
  <inkml:trace contextRef="#ctx0" brushRef="#br1" timeOffset="-128912.73">20923 4035 7281,'0'14'-403,"0"0"519,0-9 0,2 3 0,5-8-35,5 0 0,0 0 1,2 0-133,1 0 0,3 0 1,2 0-240,1 0 1,-2 0 0,2 0 289,-1 0 0,0 0 0,-1 0 0</inkml:trace>
  <inkml:trace contextRef="#ctx0" brushRef="#br1" timeOffset="-130073.73">19288 3813 7569,'21'-8'-1079,"-10"6"1085,7-7 0,-14 2 34,10 0-7,-11 0-23,7 7 1,-8 0 36,5 0 72,-5-8 56,8 6-72,-10-8 1,-3 10-108,-4 0 1,-4 3 0,-9 1 0,-1 4 15,2 4 0,-10-1 0,-4 4 12,2-1 5,2 0-12,0-3 0,4 7 25,-8-4-24,8-6-14,-4 11 0,9-10 22,0 3-3,8 7-47,-5-17 0,15 9 50,-5-4-4,5-5-73,2 7 57,0 0 0,9-6 0,3 4 0,7-6 1,1-1-19,0 0 1,7 0 17,0 0-2,8 0-2,-12 0 1,13 0-21,-9 0 21,-1 0-46,-5 0 0,-1 2-50,1 5 90,-10-5-36,7 8 0,-16-8-46,5 5 69,-5-5 29,-2 6 1,-2 1-1,-5 3 1,-7 0-1,-3-4 87,-4 1 1,-1-4-28,-5 8 0,4-7-57,-3 8-14,4-9 105,1 12 1,4-12-43,3 8-38,-5-8 65,17 4-18,-6-1-203,8-5 150,0 6 1,2 0 0,4 3 0,8-2 12,4-3-68,2-5 0,6-2-197,2 0 239,8 0-88,-14 0 0,16 0-239,-4 0 121,-6 0 72,11-9 0,-9 5-372,3-9 224,5 8 274,-16-13 0,16-2 0,-6-11 0</inkml:trace>
  <inkml:trace contextRef="#ctx0" brushRef="#br1" timeOffset="-129480.73">19773 3813 6762,'1'5'-274,"4"9"619,2 6 1,0-4 0,-5-2-218,5 1 0,3 3 0,11 2-90,-1 1 1,-6-11 0,-1-1-57,3 0 0,2-6 0,2 4 0,0-6-2,0-1 0,1 0 0,-4-1 0,-1-4-9,-3-2 1,1-9 0,6 3 15,0-5 1,-2 4 9,-4 1 0,4-1-1,-5-5 0,-4 5 25,-2 0 4,-5 1-25,7 2 23,-7-7-30,7 16-22,-9-7 32,0 9 12,0 0 1,0 9-1,2 4 128,5 5-128,-5 2-5,8 1 0,-10 1 1,0 2-1,0 6 1,0 1-1,0 3-25,0-3 1,0 7 0,0-7-1,0 3-3,0-1 1,0-1 0,0 4 0,0-2-3,0 2 0,0-8 1,-3 1-24,-4 1 25,5-8-5,-16 7 1,14-10 1,-10-7 0,10 7 102,-14-17 1,14 7-95,-10-9 86,9 0 0,-12 0-43,3 0 0,-4-9-5,-2-5-6,8-3 0,4-4 0,8 2 0,0-2 27,0 1 1,0-1-1,1 2-174,6-2 0,3 1 0,6 2 1,-4 3-141,5 1 0,2 2 0,7-3 0,0 4 101,-1 2 1,-2-4 0,-4 4 0,4-1 166,4 1 0,-5-6 0,8 4 0</inkml:trace>
  <inkml:trace contextRef="#ctx0" brushRef="#br1" timeOffset="-122761.73">25865 3592 7569,'31'0'-1233,"-5"0"1160,-12 0 163,-4 0 0,-13 0-30,-4 0 0,3 0 0,-8 2 37,3 5 1,-6-3 0,1 8-54,-3-4 1,-4 8 0,1-4 0,0 1-13,0 0 1,-7-1-1,0 3 1,5-1-16,5 1 0,0 1 1,6 0-18,-1-3 0,-3 1 1,8 5 7,2 2 1,5-10 0,5-2 0,4-2-19,2 0 1,3 7 0,6-9 0,0 0-18,0-3 0,0 5 1,0 0-1,1-2-19,-1-3 8,0-2 1,-7 2 0,1 2-63,2 3 113,-8 0 9,1 2 0,-18 0 0,-4 4 0,-5-4 41,-2 0 0,0-6 0,0 5 1,-1 1 0,1 0 0,2 7 1,3-5-9,1-2 1,9 7 0,-1-3-42,4 5 0,2-5-14,0 1-128,8-9 133,4 12 0,8-15 0,0 5 9,0-4-25,10 6 0,-1-7-505,4 5 229,6-5 85,-8-2 0,9 0 201,1 0 0,-10-9 0,-2-2 0</inkml:trace>
  <inkml:trace contextRef="#ctx0" brushRef="#br1" timeOffset="-122148.73">26368 3794 7569,'10'-12'-103,"-8"-5"1,14 12-242,-10-9 374,10 10-69,-4-5 0,7 9-186,2 0 227,-1 0 1,6 0-1,2 0 1,-4 0 41,-2 0 0,-1 0 0,-1 2 1,0 2 88,0 3-169,-8 0 1,4 3-2,-10 2 63,10 7 0,-14-7 1,5 2-50,-5 3 1,-2-7 0,-2 4 26,-5 2 1,-4 1 0,-9 2 21,-1-7-23,11 7 1,-9-17-23,5 5 28,6-4 1,-3 2-17,4 2-2,4 0 0,-3-9 1,12-5-1,8-6-69,4-5 1,2 4-1,0 1-8,1-3 50,-1-1 0,-7 3 0,0 0 15,3-1 1,0-4 0,-1 2 0,-1 1-4,1 3 18,-5-1 1,6 0 33,-9 2-52,8-2 155,-13 2-142,7 4 53,-9 8-29,0 0 0,-7 1 0,-2 4 0,1 4 54,-1 3 1,0-5 0,4 5-3,-2 5 0,1 0 1,6 4-1,0-2-11,0 2 0,0-1 0,0 1 0,0-2 11,0 2 0,0-1 0,0 1 0,0-2-11,0 1 1,1-6-1,4 0 1,4-2-21,3 0 0,-5 4 0,5-8 0,5 1-85,0 1 45,4-4 0,-2-6 0,2 3-173,-1 4 0,7-6 0,0 6 1,0-5-119,1-2 1,-4 0-1,4 0 297,1 0 0,-6-9 0,6-2 0</inkml:trace>
  <inkml:trace contextRef="#ctx0" brushRef="#br1" timeOffset="-124045.73">23725 3854 7298,'14'-11'-182,"0"5"0,-1 1 0,7 0 397,0-2-189,1 0 0,-1 7 10,0 0 1,0 0-32,1 0 1,1 0-1,2 0 7,4 0 0,1 0 0,-5 0 0,6 0 40,1 0-216,-7-8 0,8 6 61,-6-5 1,-3 5 4,4 2 1,-4 0-284,-3 0 381,-1 0 0,2-9 0,-1-3 0</inkml:trace>
  <inkml:trace contextRef="#ctx0" brushRef="#br1" timeOffset="-123806.73">24028 3713 6687,'-10'-9'-77,"0"6"157,10-5 1,0 9-1,0 6-65,0 7 0,3 4 0,1 2 0,3 0-16,-2 1 0,-4-2 0,1 5 0,3 0-9,2 2 1,0 2 0,-7-8 0,0 2 1,0 5 1,7-12 0,0 6-1,-4-3-353,-1 0 168,-2-6 0,3 3 45,4-8 0,4-1 148,9-6 0,1 10 0,-2 0 0</inkml:trace>
  <inkml:trace contextRef="#ctx0" brushRef="#br1" timeOffset="-119822.73">19046 5085 6861,'-13'0'-90,"0"0"1,6 0-1,-7 0 1,-2 0 218,-1 0 0,3 0 0,1 0-6,-3 0 0,-2 0-63,-2 0-23,-9 0 38,6 0-30,-6 0 7,9 8 1,-1-5-48,2 4 1,-2 2 4,1-2 1,6 6-39,2-7 80,-2 11-73,2-7 1,-3 4-26,8 0 8,0-10 1,7 14 33,0-4 1,3 1-1,4-2 1,5-3-2,7-2-46,1-6 1,3 10 38,3-5-77,-3-5 81,6 7 0,-9-7-13,1 4-22,-11-3 32,8 6 0,-13-7 29,8 5-37,-9-5 4,6 8 1,-10-2 14,0 6 1,-7-3 0,-2-1 0,-2 2 122,-5 0 0,-1-2 1,-4 6-1,1-2 175,-1 1-271,2-6 0,5 7 52,1-10-38,9 10-167,-6-13 188,10 15-87,0-7 1,3 9 0,4-2 14,5-4 0,7 1 0,3-8 0,5-3-525,7-2 348,4-2 0,2 0-81,0 0-224,-8 0 256,6 0 236,-7 0 0,18-9 0,3-1 0</inkml:trace>
  <inkml:trace contextRef="#ctx0" brushRef="#br1" timeOffset="-119313.73">19309 5307 7368,'19'-9'-274,"-5"7"1,0-8-1,1 3 285,4 2 1,-7-2-1,4 7 1,4 0 91,5 0 0,2 0 0,-7 0 0,0 2-68,0 4 0,1 3 0,-1 7 4,0-3 0,-9 1 0,-2 7 1,-2 1-141,0 4 0,0-3 40,-7 4 1,0-5 48,0-1 1,-3-2 0,-1 2 20,-3-1 0,-7-7 28,8 1 1,-3-10-31,2 3 1,2-5-1,-7-2-2,-4 0 0,6-2-123,3-5 58,5-4 1,4-2 38,5-1 1,-2 1-10,9-8 0,-1-5 28,7-1-26,0-1 8,1 9 1,-2 5-6,2 1 0,-8 2-11,1-3 0,-7 3 223,5 4 32,-7 5-205,4-7 0,-6 9 89,4 0-30,-5 0 0,13 9 0,-8 5-18,-3 3 0,-1 4 1,-1-1-46,5-1 0,-5 2 1,4-1-1,-1-2-146,2-4 0,-3 3 94,10-3-235,-9-6 147,12 11 0,-12-17 1,8 7-56,3-1 1,-5-5 35,3 4 91,-1-5 28,7-11 1,0 5 29,1-10 0,-8 1 0,0-7 0,2-1 0,2 2 0,-4-2 0,5-8 0,-7-2 0</inkml:trace>
  <inkml:trace contextRef="#ctx0" brushRef="#br1" timeOffset="-118847.73">20136 5348 7569,'9'-21'-161,"-7"1"1,6 6 0,-5 3-21,4 3 240,-5 1 0,7 9-19,-9 4 0,0-2 1,0 10-1,3 0 8,3-3 1,-2 5-1,7-7 18,-1 1 0,5 4 0,-1 5-114,4-7 0,2 0 0,1-7-7,-2 2 93,2-2-72,-1-5 1,-1 0-44,2 0 94,-1 0-112,10 0 0,-8-5 22,4-2 65,-3-10 1,-3 8 0,-2-6 0,-3 4-4,-1 1 0,-7-5 0,4 1 85,-2-3 1,-2 3 77,-7 0-125,0 10 1,0-2-13,0 12 1,0-2 0,0 10 0,0 2-27,0 2 1,0 3 0,0-2 0,0 3 3,0 6 0,9-6 1,-7 7-5,5-8 14,4 7-8,-9-6 0,7 11 8,-9-7-1,10-4 14,-8 8 1,6-10-14,-8 0-1,0 0 26,0 0 0,0-6-24,0 0 122,-8-10-76,-4 14 0,-2-16 0,2 7-15,-4 0 1,-2-7 0,-3 5-1,2-5-24,-2-2 1,-6 0 0,1 0 54,0 0-25,4 0-15,2 0 1,7-7-255,-1 1 92,9-1-66,-12-2 0,15 4-355,-5-7 346,5 7 37,2-13 1,2 13 173,5-8 0,3-1 0,11-6 0</inkml:trace>
  <inkml:trace contextRef="#ctx0" brushRef="#br1" timeOffset="-118617.73">20983 5327 7430,'11'-3'-412,"-2"-1"0,1-3 430,2 3 1,7 2-1,0 2-94,2 0 0,-1 0 0,0 0 0,-1 0-87,2 0 1,-1 0 162,-1 0 0,11 8 0,2 4 0</inkml:trace>
  <inkml:trace contextRef="#ctx0" brushRef="#br1" timeOffset="-118500.73">21164 5468 7569,'0'14'-254,"0"-1"1,1 0 0,6 6-78,7-7 1,3 5 330,4-11 0,-1 9 0,1-3 0</inkml:trace>
  <inkml:trace contextRef="#ctx0" brushRef="#br1" timeOffset="-117419.73">23060 5205 7455,'0'-19'-234,"0"-2"1,-9 11 253,-4 3 28,-6 4 0,7 6-116,-2 4 104,0-5 1,1 8 0,-1-5-17,-2 2 0,6 2 1,-4-4-1,0 3-51,4 3 35,-9 3 0,17-1 1,-6-1-1,1-1 3,0 1 1,0-7-1,5 7 1,-3 0 4,-2-2 1,1-3 0,6 7-15,0 2 0,8-8 1,6 1-4,5 0 0,0-6 1,1 4-82,1-5 89,-1-2-1,0 0 1,-7 0-3,1 0 6,-9 0 1,1 1 0,-12 4 3,-8 2 0,-4 7 1,-2-5-1,0-1 398,-1 1-352,1 7 0,7-8 7,0 6 0,-1 2-36,-6-10 0,9 10 20,4-2-47,-5 4 1,10 2 0,-4 0 0,6 1 0,6-4 0,6-1-102,-1-3 0,9-8 0,-2 4 0,7-2-211,0 0 1,6-1 1,0-6-19,10 0-15,-1 0 344,1-9 0,-1 7 0,-1-26 0,2 6 0</inkml:trace>
  <inkml:trace contextRef="#ctx0" brushRef="#br1" timeOffset="-116947.73">23363 5327 7569,'0'-14'-99,"0"1"1,2 9 0,5-3 0,7 4 0,3 3 70,4 0 1,-2 0 31,1 0 1,1 0 0,-2 0 0,0 3 0,-4 4 36,-1 6 0,-7 5 1,4 3-110,-3-2 0,-1 2 0,-7-1 0,0-1 49,0 2 0,0-1 0,0 1 0,0-2 8,0-7 6,0 6 2,-9-17-62,8 18 58,-8-17 1,9 7-32,0-9 0,7-2 0,1-5 19,3-7-108,3 6 112,6-10 1,-6 6 27,-2-7-40,2-2 7,7 1 0,-1-1-9,-9 2-9,-3-1 78,1-1 1,-4 7 154,9 2 33,-9-2-154,3 2 0,-8 6 0,0 12-37,0 8 1,0 5 0,0 0 0,0 2-32,0-1 1,0 2-1,2 3 1,3 2-36,2-3 0,2-1 0,-2-3 1,3 0-90,2 0 1,6-1 0,-5-4-152,5-2 1,2-6 104,1 6 0,8-8 164,4 2 0,-4-5 0,0-2 0</inkml:trace>
  <inkml:trace contextRef="#ctx0" brushRef="#br1" timeOffset="-115280.73">26308 5165 7569,'22'-10'-182,"6"3"0,-6 2-638,5-2 683,-4 5 1,-4-9 136,2 5 140,-1 3 1,-6-6 11,-2 9-94,-7 0 1,2 0 8,-14 0 12,-3 0-54,-11 0 1,1 0 6,-1 0 0,2 0 0,-2 0 0,1 0 48,-1 0 0,2 9-10,-2 4-75,1-4 0,6 7 0,4-6 0,1 0-1,4 6 1,3-4 0,2 0-13,0 5 0,0-7 0,2 2 1,5-1 19,6 1 0,5-9 0,2 6 1,1-2 0,-2 0 0,2 0 0,-1-7 0,1 0-29,-2 0 0,-5 6-26,-1 1 0,-9 2 71,3-2 1,-11-2 0,-4 5 0,-4 2 57,-4-1 0,-8 1 0,-3 3 0,2-1-18,3 1 0,3-4 0,4 3 3,1 1 0,3 4 16,-2 0-82,4 2 0,9-8 1,2-2-1,5 1 46,6-1-115,-4-7 0,17 7-146,-7-4 1,8-4 69,0 4 0,-2 1 101,8-1 26,1-1-82,6-6 1,1 0 103,-1 0 0,0-9 0,1-1 0</inkml:trace>
  <inkml:trace contextRef="#ctx0" brushRef="#br1" timeOffset="-114695.73">26833 5246 7569,'11'-10'-325,"7"0"364,-4 10 1,3 0 0,4 0-264,-2 0 0,2 0 1,-1 3 177,1 4 57,-2 3 1,2 4 0,-4 0-39,-3 1 1,1-4-1,-6 2 1,1 3-4,-1 3-5,-3 0 1,-6 2-1,0-1 5,0-1 18,0-7 5,-8 6 2,-4-7 1,-2 3-1,1-3 14,-3-3 0,-1 1-5,-4-2 1,2-4 6,-2 4 0,10-7-5,4-7 0,5 2 0,2-9-19,0-1 0,9-1 0,2 1 0,3 1-21,-1-2 0,0 6 1,6-4-1,-4 1 3,-1 1 1,-1-6-1,7 8 17,0-2 0,-6-6 63,-1 5 0,-8 1 139,1-2-122,5 10-24,-8-4 0,8 8 56,-4 0 1,-5 2-19,4 4 1,-3 5 0,-3 10-25,0-1 1,0 1 0,0-2 0,0 2-34,0-1 0,0-1 0,0 2 0,2-4 58,5-3-252,-5 5 27,17-9-8,-9 11 1,11-8 69,-2 1-138,2-10 1,-1 5 38,1-9 0,-2 0 112,2 0 1,-8-9 68,1-5 0,-2-3 0,9-4 0</inkml:trace>
  <inkml:trace contextRef="#ctx0" brushRef="#br1" timeOffset="-114094.73">27398 4924 7569,'11'-3'-1318,"-4"-4"1244,4 5 80,-9-7 167,7 9-22,-9 0-32,0 0-27,-9-8-59,7 5 83,-8-6-70,2 9 12,6 0-4,-7-9-31,9 7 1,0-10-119,0 6 101,0 4-17,0-7 0,9 9-19,4 0 24,5 0 1,-4 0-1,-1 0 1,3 0-25,1 0 10,4 0 1,-1 0 14,0 0 1,0 0 1,1 9 1,-1 4 1,-9 5-1,-4 2 2,-5 1 0,-2-2 1,0 2-1,-2-1 0,-5 0 1,2-7 0,-8 1 0,-2 2 6,-4 2 0,-1-5 0,0 0 0,0 1 72,-1-2-42,2 5 1,5-15 163,1 5-184,8 5 0,-11-8-3,9 9 78,0-8-58,7 4 0,10-9 1,3 0-1,5 0-12,3 0 0,-2 0 0,4-2 1,4-3-11,6-2 0,-1-2 1,1 5-1,1-3-57,-2 3 1,4 1 0,-7 3-289,2 0 146,-7 0 80,14 0 1,-12 0 67,7 0 39,-9 0 0,5 0 0,-8 0 0</inkml:trace>
  <inkml:trace contextRef="#ctx0" brushRef="#br1" timeOffset="-116715.73">24492 5427 7415,'14'0'-1145,"-1"0"1111,3 0 1,-4 0 0,0 0-1,4 0 235,2 0 1,3 0 0,-2 0-180,2 0-11,-1 0-27,10 0 0,-8 0-20,4 0 44,5 0-183,-7 0 0,4 0 50,-8 0 118,10 0-64,-8 0 0,7 0 71,-8 0 0,-2 0 0,2 0 0</inkml:trace>
  <inkml:trace contextRef="#ctx0" brushRef="#br1" timeOffset="-116513.73">24775 5246 7569,'-11'0'-483,"2"0"493,9 0 0,0 9 0,0 5 0,0 3 3,0 4 1,2 6 0,2 2 0,6 2-59,0 5 1,-3-4-1,5 1 1,-1 1-95,0-3 1,-7 5 0,5-7 0,-2 0 138,0 1 0,8 6 0,-3-5 0</inkml:trace>
  <inkml:trace contextRef="#ctx0" brushRef="#br2" timeOffset="-74532.73">25259 5246 7569,'11'2'-453,"-4"5"0,-5 5 465,-2 7 0,0 8 1,0 3-1,0 1-4,0 5 0,0 2 1,0 5-1,0 2-1,0 1 0,0 4 1,0-5-1,0 4-19,0 2 0,0-6 0,0 5 0,0-4-20,0 2 1,0-1 0,0-7-1,0-1-41,0-6 1,0 5-1,0-7 1,0 1-35,0-5 1,0-5-189,0-2 295,0 1 0,-9-19 0,-2-4 0</inkml:trace>
  <inkml:trace contextRef="#ctx0" brushRef="#br2" timeOffset="-73967.73">25138 5307 7569,'0'-21'-285,"0"-8"0,2 8 0,3-7 321,2 6 1,6 1 0,-4 1 0,2 0-161,4 0 0,-3 6 1,2 4-1,1-2 122,3 1 1,2 4 0,1-4 26,-2 2 0,2 2 0,-1 7-26,1 0 1,-4 2 14,-3 5 1,1-2 0,-8 8-2,-3 3 1,-8 2 0,-5 2 0,-2 0-13,-5 0 1,1-6 0,-1-1 0,2 1 3,-1-3 0,-4 7 18,0-4 1,0-4 0,4 2-26,1-3 0,10 0-48,-3-3 31,5-4 0,4 7 1,5-9-1,7 0 13,3 0 1,4-7-1,-2 2 1,2 0-1,-1 3 0,-6 2 0,-2 0 0,5 0-2,0 0 1,-3 0 0,-3 2 2,-1 4 0,-2 5 0,-4 10 10,3-1 1,-2 1 0,-10-2 13,-2 2 0,-2-8 1,3-2-1,-5 1 34,-1-2 1,-5-3-1,3 5-25,-3-3 1,-4 4 0,1-6-38,-1-3 1,2-1-124,-2-3 0,1 0-278,0 0 410,0 0 0,8 0 0,3-10 0,9-1 0</inkml:trace>
  <inkml:trace contextRef="#ctx0" brushRef="#br2" timeOffset="-73606.73">25582 5569 6192,'2'-11'381,"5"4"-249,-5 5 1,10 4-95,-6 5 0,-4-3 0,5 10 1,-3 1-69,3 4 1,-4 0 0,4 2 0,-5 1 16,-2 5 1,0-4-1,0 6 1,0 0 12,0 4 0,0-4 0,0 1 0</inkml:trace>
  <inkml:trace contextRef="#ctx0" brushRef="#br2" timeOffset="-76285.73">21849 5327 7293,'0'-14'-698,"0"1"0,0 6 699,0-7 0,2 10 37,5-2 1,-4 1 97,4-2 78,-5 5-151,-2-7 0,0 11-32,0 5 1,0 5 0,-2 10 0,-3 4 3,-2 9 0,0 3 0,7 4 0,0 5-30,0 7 1,0-3 0,0 3-1,0 2 0,0 3 0,0-6 0,0-1 0,2 0-8,5-1 0,-4-6 0,4 4 0,-5-1-3,-2-2 1,0 1 0,0-9-1,2-2 1,5-2 0,-6-9 0,6 2 0,-4-5-230,-3-1 1,2-2-93,5 2 327,-5-11 0,7-18 0,-9-15 0</inkml:trace>
  <inkml:trace contextRef="#ctx0" brushRef="#br2" timeOffset="-75649.73">21768 5348 7327,'0'-21'-603,"0"1"1,0-1 604,0 2 1,3 5 0,4 2 17,6 4 1,-1-6 0,1 7 0,3 3 33,1 1 1,4-2 0,-1-2-10,0 2 0,0 3 1,1 2-30,-2 0 1,-5 2 0,-3 5-9,-2 6 0,5 5 0,-7 2-26,-3 1 1,-2-2-1,-2 2 36,0-1 0,-2-2 0,-2-3 0,-5-3 7,-3-3 1,5 4 0,-3-4-1,-2 0-21,1 1 0,4 2 1,-4-3-7,2 3 1,0-7-56,2 0 1,4 0-1,0 0 42,6 2 1,9 0 0,9-7-2,-2 0 1,2 0-1,-1 0-6,0 0 1,0 0 21,0 0 0,1 2 18,-2 5 0,-7-4 0,-5 11 7,-5 2 0,-2-5 0,0 3 18,0 2 1,-2-1 0,-3 1-1,-4-6-1,-1 0 0,3 3 0,-5-3 0,1-2 0,0 1 1,4 0 0,-7-4-52,-1 2 1,4-1-375,-3-6 184,9 0 0,-3-2 109,8-5 0,3 5 1,0-7-1,6 2 90,3 0 0,-5 1 0,5 6 0,2-9 0,6-3 0</inkml:trace>
  <inkml:trace contextRef="#ctx0" brushRef="#br2" timeOffset="-75240.73">22213 5730 7569,'8'12'-480,"-6"-3"0,10-2 0,-7 1 387,2 3 0,-1-4 88,-6 7 0,0-8 80,0 8 1,0-7 59,0 7 1,0-9-58,0 9 1,0-7 0,-2 5 0,-5-4 0,3 8-34,-10-2 1,9 3-1,-1 4-73,4-1 1,2-7 0,2 0-5,4 3 1,-1-6-1,9-5-3,2-2 0,1-3 0,4 0 24,-1 0 0,-1 0 1,0-3-2,-5-2 0,1-7 0,-9-9 21,-1 2 1,-3-1 0,-2-1-74,0 1 1,-2 9 0,-3 2-109,-1-1 1,-4 8 171,5-4 0,2 12 0,-6 6 0</inkml:trace>
  <inkml:trace contextRef="#ctx0" brushRef="#br2" timeOffset="-77924.73">24916 3410 6812,'-11'-11'-57,"1"-7"1,10 18 56,0 0 0,0 10 0,0 9 0,0 1 27,0 1 0,0 1 1,0 5-1,0 7 2,0 4 1,-2 2 0,-1 3-1,-4 1-14,2 3 1,-4 8 0,2-4 0,2 3-17,3 1 0,-4 7 1,-1-14-1,3 2-18,1-1 0,3 5 0,0-7 0,0-4-10,0-8 1,0 4 0,0-8 0,0 2 0,0 1 0,0-9 0,0 2-174,0-5 76,0-11 1,0-4 63,0-14 1,-7-10-1,1-13 1,2-1 61,2-5 0,-7-2 0,-3-11 0,-8-3 0</inkml:trace>
  <inkml:trace contextRef="#ctx0" brushRef="#br2" timeOffset="-77376.73">24714 3733 7569,'0'-27'0,"0"0"0,0-1 0,2 2 0,3 0 0,2 1 0,-2 2 0,-1 4 0,2-2 0,-1-6 0,6 1-602,-2 0 513,-2 4 0,1 4 0,4 3 0,2 1 0,-1-1 91,3-4 1,1 7-1,4 0-4,-2 3 1,2-5 0,-1 8-4,1 2 0,-9 1 0,2 3-6,2 0 0,-5 7 1,0 1-1,-1 4 12,-6 4 1,-1-6 0,-3 4 0,0 2-9,0 2 1,0 8-1,0 2 1,-3-4 9,-4-2 1,-2-1-1,-6-1 1,1 1 10,-2-2 0,6 2 1,-4-4-1,-2-1-12,-2-3 1,4-6 0,4 7-13,1 2-38,-7-8 0,16 8 24,0-9 0,9 0 0,10-7 0,2-2 10,-1-5 1,1 5-1,-2-5 1,2 4 10,-1 3 1,-6 0 0,-2 3 2,5 4 0,-8-3 0,-2 9 18,-5 3 1,-2 2 28,0 2 0,-2 0 1,-5-2 5,-7-4 0,-3 1 1,-4-8-1,3 0-15,5 2 0,-5-7 0,4 5 0,-4-5-23,-2-2 1,6 0 0,2 0-85,-4 0 1,-3 0-483,-1 0 446,9 0 1,3-2 104,8-5 0,8 5 0,3-7 0</inkml:trace>
  <inkml:trace contextRef="#ctx0" brushRef="#br2" timeOffset="-77202.73">25179 3915 7322,'0'13'14,"0"1"1,0 0-1,2 5 1,2 1-315,3 1 1,-1-2 299,-6 2 0,9-1 0,3 0 0</inkml:trace>
  <inkml:trace contextRef="#ctx0" brushRef="#br1" timeOffset="-126138.73">21830 3854 6309,'0'-11'224,"0"2"1,0 7-73,0-5 1,0 2-117,0-9 1,0 9-86,0-9 0,2 0 1,5-6 0,3 6 0,11 4 43,-1 1 0,0 2 0,0 7 12,1 0 0,-2 0 0,2 0 0,-1 0-21,0 0 0,0 2 1,0 5 0,1 6 0,-7 3 0,-4 0 0,-1-3 5,-4 3 1,-3 1-1,0 4 2,5-1 1,-4 1-1,3-2 6,-4 2 0,-2-1 1,0 1 22,0-2 1,0-5-1,-2-4 11,-4 0 1,3-1-22,-4-2 0,5-5 1,2 4 0,0-12-10,0-8 0,0-4 1,0-2-1,2 1-8,5-2 1,-3 1 0,7-1 0,1 2-3,0-2 1,-2 1 0,6-1 4,-3 2 1,1-2 0,6 4-1,0 3 1,-6 5 0,-1 9 2,3 0 1,1 0-1,4 0 1,-1 0 15,0 0 0,0 0 1,1 2 15,-2 5 0,2-3 0,-1 8-14,1-3 0,-9 4 0,0-4 0,0 0-28,-2-1 1,-5 9-96,1-3 0,4 3-50,-3 4 0,-2-2-60,-5 2 1,0-1-72,0 1 284,0-11 0,10 8 0,1-7 0</inkml:trace>
  <inkml:trace contextRef="#ctx0" brushRef="#br2" timeOffset="-79857.73">22979 3632 7356,'7'-14'-826,"0"1"676,0 9 1,-7-8 229,0 5 62,0 5-41,0-6 46,0 8-109,0 0 1,0 8 0,0 6-6,0 4 1,0 2 0,0 1-1,0-2 7,0 2 0,0 1 1,0 2-1,-3 4-6,-3-4 0,3 8 0,-4 1 0,5 5-15,2 3 1,0-1-1,0 3 1,0 2-17,0 1 1,-7 2-1,1-8 1,2 0 2,1 1 1,3 4-1,0-2 1,-2-5-48,-5 0 1,5-7 0,-5 0 0,5-2-19,2-3 0,-3-4 0,0-3-229,-4 2 6,0-1 1,7-11-126,0-9 407,0-9 0,-9-30 0,-3-3 0</inkml:trace>
  <inkml:trace contextRef="#ctx0" brushRef="#br2" timeOffset="-79167.73">22818 3693 7569,'8'-11'-354,"-5"-8"1,6 9-1,-9-11 271,0 1 1,7 0 120,0 0 0,1 2 0,-3 2 0,4 5-14,2 2 0,-4-4 1,6 6-31,3 2 1,2-4 0,2 2 11,0 3 0,1 1 1,-2 3-1,2 0-8,-1 0 1,-6 0 0,-2 0-8,5 0 0,-1 10 0,-4 3 1,-5 5 7,-4 3 1,-3-2-1,0 2 1,0-1 11,0 0 0,0 0 0,0 1 0,-3-2-12,-4 2 1,3-1 0,-7 0 0,0-2 13,-1-4 1,0 3-5,-9-3 1,1 1 0,2 1-23,5-2-58,-5-10 32,15 5 0,-4-9 31,14 0 0,-2 0 0,9 0 1,1 0 0,3 0 1,2 0 8,1 0 1,-2 0 1,2 0 0,-8 0 0,-2 2 22,-1 5 0,-5 5 1,-5 7-5,0 2 0,0-1 0,0 1 19,0-2 1,0-5-1,-1-4 1,-3 2 23,-3 0 1,-3-2-1,3 6-34,-5-2 0,0-9 0,-2 0 0,2 0-15,0 2 1,-6-5-24,5 5 1,-6-5-123,0-2 1,-2 0-82,1 0 0,9-2-53,4-5 0,7 5 263,7-5 0,-3 5 0,10 2 0,8-8 0,9-4 0</inkml:trace>
  <inkml:trace contextRef="#ctx0" brushRef="#br2" timeOffset="-78709.73">23343 4157 6430,'-14'0'-61,"0"0"1,11 2-1,-7 2 157,1 3 0,5 0 0,-10-7 0,10 3-56,-3 2 1,3 0-1,-1 9-45,-2 2 1,0 1 0,5 4-3,-4-1 1,4-6 0,-5-2-1,5 5 0,4-6 0,5 0 5,6-2 0,-2-2 0,3-7 3,1 0 1,3 0-1,2 0 12,1 0 1,-1-10 13,0-3 1,-9-5-1,-4-3-12,-5 2 1,-2-1-1,-2-1-7,-5 2 0,2 7 0,-8 3-88,-3 0 1,-1 6 0,-4-2 0,1 2-84,0 3 1,9 3 0,2 0 162,0 4 0,6 9 0,-6-4 0</inkml:trace>
  <inkml:trace contextRef="#ctx0" brushRef="#br2" timeOffset="-68720.73">20095 6941 7444,'12'-10'-967,"-4"0"885,-8-2 1,-2 3 129,-4 9 1,1 9-1,-6 5-16,1 4 1,-2 2 0,3 0 0,-3 1-26,-3-1 1,6 0-1,-1 0 1,4 1-5,-1-2 1,1 1-1,6 1 1,0-2 1,0 2 0,0-1 1,0 1-1,0-2 5,0 2 1,6-8 0,3-2-1,0 1-3,0-2 0,6-3 0,-1 5-16,4-3 1,2-2-1,0-7 1,1 0-9,-2 0 1,9-7 0,-1-2 0,-5-3 12,-6-3 1,1-3-1,-3-2 1,5-1 2,0 2 1,-7-2-1,-3 1 1,-3-3 24,1-3 1,0 4-1,-7-6 1,-3 6-7,-4 2 1,-3 6 0,-11 1 0,2 0-23,-2 1 0,-6-4 0,1 10 0,-2 2-54,-1 1 0,7 3 1,-8 0-1,3 0-22,1 0 0,-1 9 1,6 2-1,4 3-247,3-1 327,-4 1 0,16 6 0,-7 0 0</inkml:trace>
  <inkml:trace contextRef="#ctx0" brushRef="#br2" timeOffset="-67973.73">21305 7143 6300,'13'0'84,"1"0"1,-7 0 0,6 0-47,2 0 1,4 0 0,1 2-64,0 5 1,0-5 0,0 4 18,0-4 0,0 1 1,1 1-1,-2 3 5,2-2 0,1-3 1,4-2-1,0 0-79,-2 0 1,-7 7-1,-5-1-12,5-1 1,-1-1 0,-1 1 0,-4 4 91,-1 3 0,-5-9 0,-5 16 0,0-8 0</inkml:trace>
  <inkml:trace contextRef="#ctx0" brushRef="#br2" timeOffset="-67756.73">21486 7465 7569,'0'12'-796,"0"-1"752,0-4 1,10-6-1,2 6 90,7-4 0,-5-1 0,-2 2-42,5 3 1,0 0 0,4-7 0,1 0 0,2 0 13,4 0 0,-2 0 0,-5 0 0,-1 0-493,-1 0 475,2 0 0,-1 0 0,1 0 0</inkml:trace>
  <inkml:trace contextRef="#ctx0" brushRef="#br2" timeOffset="-66544.73">22878 7284 7569,'12'0'-1434,"-2"0"1392,-3 0 0,-4-3 76,4-3 1,-5 2-12,-2-10 1,0 0 0,0-5 19,0-2 0,0 8 0,0-1-21,0-2 1,-2-1-15,-5-4-28,-5 11 0,-8-7 47,1 11 1,-2-9 1,1 12-21,0-4 1,0 5-7,-1 2 0,2 0-11,-2 0 112,1 0-92,9 0 0,-7 0 23,4 0-31,-4 9 1,5-6-1,2 6 2,1-1 0,3-4 4,7 10 0,0-1-45,0 8 1,3-2-1,4 0 23,7-5 1,1-4-1,3-5 1,-2 4 11,-1 3 0,16-9 0,-7 6-9,-3 1-2,15-8 1,-29 9 4,13-5 1,-4-3 0,5 6 1,-8-2 3,0 0 5,-8 8 0,5-11-11,-3 10 19,-4 0-16,6-4 15,-9 9-12,0-9 0,0 4 0,-2-2-2,-5-3 14,-5 6 0,-1-13 1,0 7 27,-2 1 1,-4-8 0,-1 4 0,0-4 44,0-2-65,-1 0 0,2 0 18,-2 0-10,1 0-5,-1 0 1,2 0 6,-2 0-2,10 0 2,-7-8 1,13 3 8,-7-8-38,-2-1 1,2-6 6,6-1 0,4 2 1,4-1-1,2-1-42,3 2 1,9 0 0,-3 4 0,5 1 0,2-2 0,1-1 0,-2-2 0,2 4-6,-1 1 0,1 7 0,-2-4 0,2 0-422,-1 0 395,0 6 0,0-6-77,1 5 145,-11 4 0,9-17 0,-9 9 0</inkml:trace>
  <inkml:trace contextRef="#ctx0" brushRef="#br2" timeOffset="-64770.73">24936 7284 7569,'-8'-12'-254,"6"4"0,-8 6 0,8-3 391,-5-2-51,5 0 1,-5 0-74,14 2-29,4-2 0,3 7 1,-1 0-3,3 0 0,1-7 0,4 0-87,-1 2 47,1 3 1,-2 2 0,2 0 32,-1 0-29,0 0 1,0 0 0,0 0 18,1 0-31,-2 0 0,2 0 28,-1 0-20,0 0 0,0 0 0,1 0-69,-2 0 19,2 0 0,-8 0 108,1 0 0,0 0 0,-4 0 0,-1 0 0</inkml:trace>
  <inkml:trace contextRef="#ctx0" brushRef="#br2" timeOffset="-64325.73">25138 6981 6066,'-11'2'28,"4"5"-10,5 7 1,2-3 0,0 2 14,0 4 1,0-7-1,0 4-2,0 1 1,2 3 0,2 2 0,3 1-14,-2-2 1,-3-5 0,-2 0 0,2 1-5,5 4 0,-4 0 1,4 2-1,-6-1 3,-1 1 1,0-2 0,0 2 0,0-1 5,0-1 0,0 2 0,0-1 17,0 0-60,0 0 1,0 1 17,0-1 1,0-7-121,0 1 1,-1-3-7,-6 3 0,4-3 128,-4-5 0,-4-4 0,0 7 0</inkml:trace>
  <inkml:trace contextRef="#ctx0" brushRef="#br2" timeOffset="-66216.73">23241 6941 7569,'12'0'-1100,"-3"0"1118,-9 0 0,7 2 1,1 3 116,4 2-140,-8 8 0,5-11 1,-6 10 7,4 2 0,-6 8 0,6 3 0,-5 1 62,-2 1-53,0 2 1,0 9-1,0-2 14,0-4-9,0 13 0,0-13 12,0 13-20,0-5-37,0-2 0,0 1-229,0-1 67,0 0 140,0 1 1,0-8-220,0 1 245,0-9-20,0 4 1,0-9-49,0 1 92,0-11 0,0-1 0,0 0 0,0-6 0,0 6 0</inkml:trace>
  <inkml:trace contextRef="#ctx0" brushRef="#br2" timeOffset="-65690.73">23343 7062 7210,'20'-20'-898,"0"0"718,0 0 226,1-1-40,-2 1 3,1 0 44,1 0 1,1 6-25,5 1-4,-5 9-3,7-15 0,-8 17 0,-1-7 20,1 1 18,-2 5 0,2-6-25,-1 9-98,-1 0 81,2 0 0,-7 7 18,-1 0-125,-9 8 92,5-13 1,-2 17 0,0-6-7,-3 5 0,-2 2 1,-2 0-1,-2 0 1,-4 1 1,1-8 0,-8 0 0,-4 1-13,0-3 0,-4 7 0,2-6 13,-1-2 0,-1 9 1,2-9-84,-2 2 42,9-3 1,4-7 31,8 5 0,8-5 1,6 4-1,5-4 10,0-2 1,2 0-1,-1 0 1,-1 0 19,2 0 0,-1 3 0,0 1 1,0 6 5,1 1-24,-1-6 1,-7 12 13,1-3-8,-10-6 0,5 11 28,-9-6-26,0 5 7,0-7 1,0 7 0,-2-7 14,-5 1 0,-4 3 0,-9-6 89,0 3-107,-1-8 1,1 11 0,0-8-1,0-2-4,-1-3 1,2 5 0,-1 0 18,-1-4 1,2 0 12,-2-3-576,9 9 298,4-7 0,10 7 236,4-9 0,6-9 0,9-2 0</inkml:trace>
  <inkml:trace contextRef="#ctx0" brushRef="#br2" timeOffset="-65330.73">24089 7305 7278,'-2'-19'-633,"-5"5"742,-7 8 1,4 4-86,-4 2 0,2 8 0,0 6 7,5 5 1,4-7-1,3 2 1,0 1-91,0 4 0,0 0 0,0 2 0,0-1 53,0 0 1,3-6-1,1-1 1,5 1 0,2-4-27,3 9 1,0-15 0,-2 8 30,4-4-60,2-1 1,3-7 53,-2 0 0,2 0-32,-1 0 1,0-2 40,0-5 1,-1 3-6,-7-10 1,4 1 21,-9-7 0,-1-1 0,-6 1 0,0 0-10,0 0 0,-8 2 0,-6 3 0,-3 3-17,-4 3 0,-1-4 0,-3 6 1,-2 2-62,3 3 0,-6 2 1,3 0-1,3 0-90,1 0 0,3 7 159,1 0 0,-2 8 0,1-3 0</inkml:trace>
  <inkml:trace contextRef="#ctx0" brushRef="#br2" timeOffset="-69431.73">19168 6921 7569,'0'-21'-873,"0"11"1011,0 1-90,0 9 1,0 0 1,0 9-41,0 4 1,0 5 0,0 2-23,0 0 1,0 7 0,0 0-1,0-2 9,0-3 1,0-1 0,0-2 16,0 1 1,0 1-30,0-2 0,2 0 1,1-4 30,4-1 0,10-10 1,-6 6 7,0-1 0,7-8 1,-5 6-22,5-5 1,2-2 0,1 0 0,1-2-16,5-5 0,-5 6 0,7-6 0,-2 5-30,0 2 0,0-7 1,-7 0-1,0 2-83,0 3 0,1 2 0,-1 0 0,0 0-149,0 0 1,-6 0 274,0 0 0,-2-8 0,9-4 0</inkml:trace>
  <inkml:trace contextRef="#ctx0" brushRef="#br2" timeOffset="-69185.73">19530 7042 7569,'-11'0'-999,"2"0"1028,9 0 1,0 3-1,0 2-32,0 9 0,0 5 0,0 0 0,0 1 8,0 1 0,0-2 0,0 5-40,0 2 1,0 3-1,0 5-57,0-7 0,2-5 1,3-1-181,2-1 272,9-1 0,-6 2 0,11-1 0</inkml:trace>
  <inkml:trace contextRef="#ctx0" brushRef="#br2" timeOffset="186824.72">4680 928 7569,'0'-12'-406,"-2"-3"0,-5 8 441,-6 3 1,-6 1 0,0 3 0,-2 0 7,1 0 0,-6 0 1,-2 0-1,4 0 25,2 0 1,1 3-1,-1 1 1,-3 3 9,-2-2 1,1 3 0,5 1 0,1 3-43,-1 3 1,2-4-1,-2 3 1,1 1-37,1 4 0,5 7 0,2 1 0,2-2 8,-2-3 0,8 5 0,-3 0 0,4-2-34,3-3 0,0-9 1,3-1-1,4-2-2,6 2 0,5-7 0,3 1 0,-2-3-56,1-3 1,8 0 0,-2 0 0,1-3-18,3-3 0,-6-6 0,7-8 0,-2-3 64,-3-3 0,-5 4 0,0-6 0,-1 6 12,0 2 1,-7-5-1,-1 3 1,0 4 125,-2 0 1,-5 0 148,1-2-127,-3 9-75,-3 1 1,0 26-30,0 4 1,7 6 0,1-7 0,1 2-136,0-1 1,5 0 0,-6 0 0,4 1-67,4-2 0,-6 0 1,4-4-1,2-3 182,2-3 0,11 6 0,2-4 0</inkml:trace>
  <inkml:trace contextRef="#ctx0" brushRef="#br2" timeOffset="187478.72">5123 968 7569,'12'0'-820,"4"2"862,-9 5 1,1-3 0,-3 10 7,2 2 0,0 1 0,-7 4 1,2-1-22,5 0 0,-5-7 1,4 1-1,-4 1-9,-2 3 1,0-4-1,0-1-86,0 3 39,0-7 1,3 0-17,4-9 0,-5-3 1,5-3-1,-3-7 24,3-6 1,-3-1 0,10 1 0,0-2-25,-4 1 1,8-7 0,-4 0-1,4 3 54,2 1 0,0 3 1,0 2-1,0 3 34,0 1 0,1 9 1,-1-2-1,0 5 29,0 2 0,1 0 1,-2 0-1,2 0-39,-1 0 0,-6 7 0,-2 2 0,5 3-42,1 3 0,2 1 0,-2-1 1,-3-1-40,-1 2 0,-7 1 0,3 4-27,0-1 1,-1 0 30,-2 0 0,-5 1 1,4-2 11,-4 1 0,-4-8 51,-4-5-10,4-5-48,-7-2 1,9-9-1,2-4 1,5-6 15,6 0 1,5-2 0,4 1 0,3 0 21,2 0 0,6-1 1,-4 2-1,0 0 9,1 6 1,4-3 0,-8 7 0,1 0 24,3 1 1,-8 1 0,4 7-1,-2 0-9,-5 0 1,2 0 0,-1 0-16,-1 0 0,2 9 1,-4 4-25,-3 5 0,-5 2 1,-6 1-1,1-2-42,2 2 0,1 1 0,-7 2 0,0 4-136,0-4 0,0-2 1,0-1-146,0-1 336,0 0 0,9 0 0,3 1 0</inkml:trace>
  <inkml:trace contextRef="#ctx0" brushRef="#br2" timeOffset="188607.72">7766 1210 7569,'20'0'-653,"-2"-9"1,-2-4 609,-3-6 1,-2-1-1,5-1 1,-3-5 60,3 0 1,3-8 0,-2 5 0,-1-1-8,-3 1 0,1-7 1,5 3-1,0-5-29,-5-3 0,3-6 1,-5-2-1,0-3 17,2-3 0,-7-2 0,5 2 0,-4 3 24,-4 2 1,-1-3 0,-3 6 0,0 2 69,0 2 0,0 12 1,0 2-1,0 2-31,0 0 0,-7 7 0,-1 6-80,-4-1 1,-2-1-1,-5 2 21,-2 7 1,8 6 25,-1 1 1,3 1-19,-2 6 1,-3 5 0,9 7 0,0 2 28,-1-1 1,6 1-1,-5 0 1,4 5-3,3 0 1,0 10 0,0-5-1,-2 3-9,-5-1 0,5 8 0,-5 6 0,6-2-17,1-2 1,0-3 0,0 2 0,0 1 5,0-3 1,0 5 0,1-11-1,3 4-5,3 2 0,7-6 0,-4-3 0,-2 1-18,1 0 1,5-8 0,-5 2-101,1-2 0,4-5 0,6 0 0,1-4-70,-2-1 1,2-10 0,-1 3 174,1-5 0,-2-2 0,2 0 0</inkml:trace>
  <inkml:trace contextRef="#ctx0" brushRef="#br2" timeOffset="189054.72">8512 968 7396,'21'12'-537,"-2"3"1,2-8 488,-1-3 1,10-1 68,3-3 1,3 0 0,-2 0 0,-8-3-4,-4-4 1,-1 5-1,-1-7-4,0 1 0,0-4 0,1-9-17,-2 2 1,-7-2 0,-5 1 55,-5 1 1,-2 5 0,0 0 16,0-1 0,-9 6 0,-3-1 0,0 3-30,-2 0 1,0 2 0,-6 5 0,0 0 7,0 0 0,-1 0 1,1 0-1,1 2-13,-2 4 0,7-2 1,1 10-1,-3 0 9,-1-3 0,-2 7 1,4-3-1,2 10 1,1 4 0,-1 5 0,6-8-13,5-2 1,2-5 0,0 2 0,0-1 2,0 0 0,9-2 1,2-2-1,3-3-59,-1 3 0,0-5 0,10 0 1,2 0-153,1 1 0,2-8 0,-9 5 0,3-3-136,6 1 0,-6 0 1,5-7 311,-4 0 0,6-9 0,2-2 0</inkml:trace>
  <inkml:trace contextRef="#ctx0" brushRef="#br2" timeOffset="189270.72">9562 827 5989,'-12'0'-66,"3"8"0,9 4 0</inkml:trace>
  <inkml:trace contextRef="#ctx0" brushRef="#br2" timeOffset="189434.72">9642 1089 7296,'0'13'-279,"0"1"0,0-7 0,-1 3 314,-6 0 1,4-1-247,-4-2 211,5-5 0,2 6 0,0-8 0</inkml:trace>
  <inkml:trace contextRef="#ctx0" brushRef="#br2" timeOffset="189571.72">9965 1028 7427,'20'0'0,"1"0"-189,-2 0 0,4 0 1,2 0-1,1 0 0,0 2 79,-4 5 1,-2-4 0,0 4 109,0-5 0,0-2 0,0 0 0</inkml:trace>
  <inkml:trace contextRef="#ctx0" brushRef="#br2" timeOffset="187771.72">6799 947 7569,'0'-10'-389,"2"1"0,5 9 480,5 0 1,0 9 0,0 4 0,-1 5-31,0 2 1,-7 10 0,5 1 0,-2 2-31,-1 1 0,1-1 0,-5 10 0,3 2-41,2 1 0,0 2 0,-7-8 1,0 1-67,0-1 0,0-2 1,0-2-1,0-2-26,0 1 0,0-3 0,0 0 0,0-3-36,0-5 1,0 5 0,0-1-140,0-4 277,0-10 0,0-6 0,0-8 0</inkml:trace>
  <inkml:trace contextRef="#ctx0" brushRef="#br2" timeOffset="188077.72">6980 1190 7381,'7'-31'-138,"0"3"1,8 6-1,-1 2 1,3 0 0,3 0 105,-1-1 1,-5 4 0,0 1-1,1 4 101,4 4 0,0 1 1,2 5-1,-1-3-52,0-2 1,0 0 0,1 7 0,-1 0-19,0 0 0,0 3 0,1 1 1,-2 3-14,1-2 0,-6 4 0,-3-1 1,-1 4 22,-7 4 1,6 1-1,-2 4 1,-2-1-22,-3 0 0,-4-2 0,-5-2 1,-7-3 14,-3 3 0,-4-5 0,1 0 0,1 0-37,-2 1 0,-6-8 0,0 5 0,0-3-173,-2 1 1,7 0 0,-5-7 206,5 0 0,1 0 0,1 0 0</inkml:trace>
  <inkml:trace contextRef="#ctx0" brushRef="#br2" timeOffset="186083.72">3187 847 7425,'7'14'-111,"0"-2"0,6-5 0,-4 5 0,0-1 0,2 0 279,0 5 1,3 1 0,6 4-79,1-1 0,1 1 0,2-2 0,4 0-132,-4-7 0,-2 7 0,1-5 0,1 3-82,3 4 0,0-2 0,-7 0 0,1-4-134,-2-1 1,2-4 0,-1 6-12,1-2 0,-2-9 269,1 1 0,1-4 0,-2-2 0</inkml:trace>
  <inkml:trace contextRef="#ctx0" brushRef="#br2" timeOffset="186327.72">3793 907 7525,'-21'0'-45,"1"0"1,6 9 0,2 5 0,-2 3 65,2 4 1,-5-1 0,3 3 0,-3 1-12,-4 3 0,-6 8 0,1-2 0,0 0-20,4 1 0,-1-3 0,-1 5 1,0-5-146,5-2 0,0 4 1,7-5-1,1-4-93,4-1 0,5-3 1,4-1 247,5-7 0,13-2 0,12-10 0</inkml:trace>
  <inkml:trace contextRef="#ctx0" brushRef="#br2" timeOffset="185382.72">2057 827 7569,'12'-9'-125,"-4"4"0,-8-9 0,0-1 321,0-3 1,2 6-191,5 7 0,-4 5 1,4 5-1,-5 9 1,-2 5-1,2 0 1,3 4-1,1 4 1,-2 4-1,-1 3 1,-3-3-1,0 0 1,0-1-1,0 1 1,0-2-1,0 2 1,0-2 148,0 1-162,0-3 0,2-7 37,5 0 0,-5 0 0,7-2 0,-2-3 42,-1-1 1,10-2 0,-4 3-2,-2-1 1,9-10 0,-5 3-36,3-4 0,4-3 1,-2 0-1,1 0-30,1 0 1,-2 0 0,2 0 0,1 0-46,6 0 0,-6 0 0,4 0 1,0 0-85,0 0 0,-4-3 0,6-1 0,-6-3-10,-2 2 0,7 3 0,0 2 0,-3 0-59,-1 0 0,-3-2 1,1-3-1,1-1-473,4 2 665,-3 1 0,15-6 0,-6-3 0</inkml:trace>
  <inkml:trace contextRef="#ctx0" brushRef="#br2" timeOffset="185653.72">2561 1149 7569,'0'-11'-1259,"0"1"1322,0 3 1,2 4 14,5-4 0,-2 5 1,9 0-1,1-3-52,3-2 1,-4 1-1,-1 4 1,3-3-62,1-1 1,4-1-1,-1 4 1,1-1-120,-2-2 0,-5-8 1,-1 5 153,3-3 0,3 0 0,0-9 0</inkml:trace>
  <inkml:trace contextRef="#ctx0" brushRef="#br2" timeOffset="185850.72">2360 806 7410,'-18'-2'-495,"5"-5"0,4 2 479,9-7 0,2 0 0,5-2 0,8 6 17,10-1 1,0 7-1,6-5 1,0 2-58,0-1 0,2 4 0,2-5 0,-1 5-21,2 2 1,-5 0 76,2 0 0,1 0 0,6 0 0</inkml:trace>
  <inkml:trace contextRef="#ctx0" brushRef="#br2" timeOffset="188641">10723 4136 6573,'2'0'-4,"32"-10"-52,-8-3 1,-1-5 31,-2-2 0,-6 0 0,-1-1 0,-4 1 26,-4 0 1,-1 0 0,-7 0 70,0 0 1,-9 6 0,-4 3 67,-6 2 0,0 2 0,0 9 0,4 3-35,1 2 1,7 8 0,-3-1 0,1 6-123,4 7 0,3-5 1,2 5-1,2-4 16,5-3 0,13 10 0,11 1 0</inkml:trace>
  <inkml:trace contextRef="#ctx0" brushRef="#br2" timeOffset="-173300">0 5144 5893,'13'0'24,"1"0"-32,1 0 1,-4 0 0,3 0 0,1 0-3,4 0 1,0 0-1,2 0 42,-1 0 1,0 7 0,0 0-1,1-3-28,-2-2 1,8-2 0,3 0-1,1 2-5,5 5 0,-5-5 0,3 5 0,2-4 0,2-3 1,2 0 0,1 0 0,-1 0 3,0 0 0,8 7 0,-2 0 1,1-4 4,3-1 1,-5-2 0,8 0-1,4 0-3,1 0 1,3 0 0,-1 0 0,0 3-3,1 4 1,-1-5 0,1 7 1,0-9-7,-1 0 0,3 2 0,2 3 1,2 1-3,-2-2 0,5-1 1,-3-3-1,-2 0 24,-3 0 1,6 0 0,2 2 0,-1 3 2,0 2 0,5 0 1,-7-7-20,-1 0 1,3 2-1,1 2 1,-1 2-1,3-1 0,-1-3 0,1 5 0,4 0 0,-2-2-5,2-3 0,3-2 0,2 2 1,-3 2-4,-4 3 1,5 0-1,-3-7 1,5 0 0,0 0 1,8 0 0,-11 0-1,3 0 2,5 0 1,-2 0 0,-1 0 0,3 0-1,1 0 1,9 0 0,-1 0-1,1 0 1,-1 0 0,3 0 0,-6 0 0,2 0-10,0 0 0,0 0 0,7 0 0,0 0-10,0 0 1,-1 0 0,2 0 0,-2 0 2,1 0 1,1 0 0,-2 0 0,1 0 2,0 0 0,0 0 0,-1 0 0,2 0 7,-2 0 0,8 0 0,-2 0 0,-1 0 27,-1 0 1,8-3-1,0-1 1,-2-3-1,5 3 0,-8 2 1,0 2-1,-4-2-6,-1-5 0,5 4 0,1-3 0,-3 3-17,-2 3 0,-2 0 0,0 0 0,-1-2-1,2-5 0,-1 5 0,-1-6 0,2 1 8,-2 0 1,1 0-1,2 4 1,3-1 10,1-2 0,8-3 0,-8 4 1,1-2-14,1 3 1,-6 1 0,7 3 0,-2 0-9,0 0 0,6-2 0,-6-1 0,-3-4-7,-2 2 0,4 3 0,-1 2 0,-5 0 9,-5 0 1,3-3 0,4-1 0,-6-3 29,-6 2 1,4-3 0,-6 1-1,1 3-12,-1 1 0,3-4 1,-8 0-1,-4 3 50,5 1 0,-4-2 0,6-2 0,-6 2-33,-7 3 0,5 0 0,-5-3 1,2-2-12,-2 2 1,4 4 0,-6 1-1,0 0-20,-5 0 1,-5-7-1,-1 0 1,-1 3-1,2 1 1,-2 3-1,0 0 1,-1 0-1,-6 0 1,6 0 0,-6 0 0,0 0 8,1 0 0,-3 0 0,3 0 0,-6 0-8,-7 0 1,0 0-1,-1 0 1,-2 0-22,-4 0 0,2 0 0,-9 0 1,-2 0 25,-2 0 0,-11 3-6,2 4 0,-1 4 0,8 9 0</inkml:trace>
  <inkml:trace contextRef="#ctx0" brushRef="#br2" timeOffset="-160111">5951 2844 8011,'0'-19'-320,"0"-2"1,0 7-70,0 1 348,0-1 1,0 2-122,0-2 11,0 9 122,0-4 0,0 11 1,0 5-1,0 7 1,0 6 0,2 4 0,3 6 54,1 1 0,1 3 1,-7 6-1,0 0 3,0 1 1,0 5 0,0 4-1,0-1-15,0 1 1,0 8 0,0 0-1,0 8-15,0-2 0,0-1 0,0 0 1,0 4-14,0 7 1,0-2 0,0 4 0,0 3 1,0-1 1,0 16 0,0-7 0,0 9-22,0 6 0,0 5 1,0 3-1,0 0 27,0 0 1,0 4 0,0-2 0,0 2 19,0-56 1,0 1 0,0 2 0,0 2 0,0-5 0,0 0 0,0 2 0,0 1-9,0 0 0,0-1 0,0 6 0,0-2 0,0-6 0,0 1 0,0 0 1,0 1-2,0 2 0,0 1 0,0-3 0,0 1 0,0 4 0,0 1 0,0-4 0,0 0-2,0-1 1,0 0-1,0 6 1,0 0-1,0-3 1,0 0-1,0 4 1,0 0-54,0 3 0,0 0 1,2-1-1,-1-1 1,1-1-1,0 0 1,2 0-1,-1 2 50,0 1 1,-2 1-1,1-5 1,-2 0-1,1 4 1,-2 0-1,1-2 1,0 1 2,0-1 0,0 0 1,0 2-1,0-1 1,0 2-1,0-2 0,0 1 1,0-1 2,0 1 1,0-1 0,0 1 0,0-1 0,0 1-1,0-2 1,0-1 0,0 0-7,0-1 1,0 0 0,0 2 0,0-2 0,0 3-1,0 0 1,0 0 0,0-2 9,0-5 0,0 1 1,0 4-1,0 1 0,0-6 1,0-1-1,0 3 1,0 1-10,0-3 1,0 1-1,0 3 1,0-1-1,0-2 1,0 1-1,0 1 1,0-1-2,0-2 0,0 2 1,0-4-1,0 0 1,0 8-1,0 0 1,0-1-1,0 0 3,0-2 0,0-1 0,3-2 0,1 1 0,-1-1 0,1 2 1,-2 0-1,1-1-5,-2-1 1,0 0 0,-1 5-1,0 1 1,0-6 0,0 0-1,0 1 1,0 2-10,0-2 1,0-1 0,0 0 0,0-2 0,0-1 0,0 1-1,0-1 1,0 0-9,0 1 0,0 0 0,0 0 0,0-1 0,0 0 1,0 1-1,0-2 0,0 1-16,0 54 1,0-53-1,0-1 1,0 52-1,0-1 27,0 2 1,0-2-1,0 1 1,0-3 31,0-3 1,0 3-1,0-1 1,0-3-12,0-1 1,2-4-1,3 1 1,2 1-8,-4-2 1,-1-4 0,-2 1 0,0-1 2,0-6 0,0 1 1,0-1-1,0-2 16,0-6 1,0 4 0,0-12 0,0 4-44,0 3 1,0 0 0,0 2 0,0-1 26,0-1 0,0 4 0,0-11 0,0 5 111,0 2 0,0-3 1,0-1-1,0-6-112,0-1 0,0 3 0,0-3 0,0-1 24,0 0 1,0 0 0,0-9 0,0 0-25,0 1 1,3-8 0,1-1 0,3-2 16,-2-5 1,-3 3 0,-2 0-1,0-1-3,0 2 1,0-7-1,0 6 1,0-3-10,0 2 1,0-4 0,0 3 0,0-3-15,0-3 1,0-6 0,0-1-1,0 1-5,0-2 0,0 4 0,0-7 1,0 0-47,0 0 1,0-2 0,0-7 0,0 0 22,0 0 0,0 0 0,0 1 67,0-2 0,0 2 76,0-1 0,0 1-43,0-2 0,0 2 1,0-1-53,0 0 1,0 0-29,0 1 0,0-1 23,0-1 0,0 2-57,0-1 0,0-6 78,0-1 1,0 0 119,0 8 10,0-11 52,0 0-97,0-10-1542,0 0 1422,0 9 0,0-7 0,0 7 0</inkml:trace>
  <inkml:trace contextRef="#ctx0" brushRef="#br2" timeOffset="-154186">10772 2239 6295,'18'2'0,"-2"3"20,-3 2 0,-9 8 1,3-1-20,-4 3 0,-3 4 0,0-2 0,0 2 4,0-1 1,0 1-1,0-2 1,0 2-17,0-1 0,0 0 0,0 2 0,0 3 4,0 2 1,0 9 0,0-5 0,0 3 10,0-1 1,7 1-1,-2 6 1,0 1 1,-3-1 0,-2 3 0,0 2 0,0 1 18,0-1 0,0 7 0,0 0 0,0 1-4,0 2 1,0-2-1,0 10 1,0 2 8,0 2 1,0 2 0,0-4-1,0 6-14,0 0 0,3 8 1,1 3-1,3-4-6,-2 1 0,-3-1 0,-2 3 0,0 2-4,0 5 1,7-3 0,-1 7 0,-2-3 5,-1-4 0,-3-1 1,0-4-1,0 4-20,0 2 1,0 0-1,2 6 1,3-1 21,2 2 1,0 0-1,-7 9 1,0-4-14,0-4 1,0 5-1,0-5 1,0 3-2,0-4 1,0 13 0,0-7 0,2-1-16,4-1 1,-4-10 0,5 7 0,-5 2-8,-2 4 1,0 0 0,0 1 0,0 0 2,0 0 0,0-5 1,0 1-1,0 1-5,0-1 0,7-1 1,0 4-1,-2 0 43,-3-7 1,0 7 0,2-7 0,3 7 12,-3 0 0,-1 1 0,-3 0 0,0 0-16,0-1 0,2-3 0,3 2 0,2 1-6,-3-3 0,0 11 0,0-8 0,3 5-5,-2 5 0,-3-6 0,-2 3 0,2-4-25,5-2 0,-4 0 1,4 2-1,-6 0 15,-1-1 0,2 10 1,3-14-1,2 0 19,-3-1 1,-1-9 0,-1 5 0,2 3-11,3 4 1,-1-7 0,-6 2 0,0-1 30,0-2 1,0 6 0,2-5 0,3 2 15,2 7 0,0-4 0,-7 14 1,2-2-48,5-5 0,-2-1 1,5-3-1,-1-1-14,-4 2 0,0 1 1,-1 2-1,2 5 6,-1 2 1,-3-7 0,0 2 0,3 0-21,2 0 1,2-2 0,-4 7 0,1-2 10,-2-5 0,-2-1 1,-2-4-1,3 1 9,4 1 0,-5-2 0,5 1 0,-2-2 5,0-5 1,-2 4-1,4-6 1,-3 2-4,3 1 0,-5-3 0,5 1 0,-4-2 7,-3-2 0,5-6 0,2 5 0,-2-5-13,-3-4 1,-2 2 0,3 0 0,1-2 6,3-5 1,0 2 0,-7-9-1,0 0 2,0 3 1,1-7-1,4 4 1,2-6 5,-3-8 0,-1 6 0,-3-8 1,0 3 9,0-1 0,9-8 0,1 5 0,2-3 3,-5 0 1,-2-7 0,-1-6 0,3 0-5,-3-3 0,-2 5 0,-2-9 0,0-3-6,0-1 1,0 4 0,0-1 0,0 0 1,0-4 0,0-2 0,0 0 0,0 0 10,0 1 0,7-8 1,0 0-1,-3 3-9,-1 2 0,-3 2 0,0 0 0,0 1-5,0-2 1,0 2-1,0-1 1,0 1-24,0-2 0,0 8 0,0 1 0,0-4 6,0-2 0,0-1 0,0-2 0,0 2-2,0-1 1,0 0 0,0 0 8,0 1 0,0-1 0,0 0 37,0 0 0,0-6 41,0-1 1,0-7-17,0 8 133,0-9 34,0 3-112,0-8 79,0 0-166,0 9-149,0-6 0,0 15-58,0-5 1,0-2 171,0 3 1,0-8 60,0 8 1,0-7-47,0 7 0,0-9 0,2 7 0,3 0 8,0-2 1,2-3 0,-7 7-80,0 2 1,0-6-1,0 4 6,0 1 1,0-3-1,0 2 26,0 1 1,0 3 0,0 2-27,0 1 1,0-9-4,0 2 44,0 0 143,0 6-77,0 0 0,0 0-21,0 1 1,0-8 7,0 0 0,0 1-39,0 6 1,0-6 39,0-2-9,0-7 1,0 7-50,0-5-206,0-5-195,0 6 0,0 1 422,0 5 0,0 3 0,0 4 0</inkml:trace>
  <inkml:trace contextRef="#ctx0" brushRef="#br2" timeOffset="-148249">14505 2642 7569,'30'-6'-918,"4"-1"727,-5-9 0,-3 5 0,-12-9 323,-7 0 0,1 0-30,-1 0 0,0-1-55,-7 1 0,0 0-58,0 0 1,0 6 0,0 0 1,0-1 0,0 4 0,0-2-21,0-3 1,0 4 0,0 0 54,0-5 0,0 6 0,0-2 115,0-3 0,0 4 122,0 0-272,0 7-174,0-4 0,0 11 156,0 5 1,0-2 0,0 7 0,0 5 16,0 0 1,0 4 0,0 1-1,0 3-2,0 2 0,0 2 0,0-3 0,0 9 29,0 3 0,0 2 0,0 0 0,0 0-18,0 0 0,0 10 1,0 2-1,0 1-3,0 2 0,0 0 0,0 11 0,0 1 26,0-2 1,0 4-1,0 0 1,0 0 13,0 2 0,0 10 0,0-4 0,0 4-28,0 5 0,0-1 0,0-2 0,0 2-4,0 2 0,0 9 1,0-1-1,0 3 5,0 4 0,0 1 0,0 2 0,2 5-6,5 2 0,-5-7 0,5 7 0,-4 0-1,-3 2 0,0-49 0,0-2 0,0-4 0,0-1 0,0 0 1,0 1-1,0 0 1,0 1 0,0 2 0,0 1 0,0 1 0,0 0 0,0-1 0,0 2-3,-1 0 0,2-1 0,1-2 0,2 0 0,-1 3 0,0-1 0,0 0 0,-1-2 0,-1-2 1,0 2 0,-1 1 0,0 1 0,0-4 0,0-1 0,0 3 0,0-1-1,0-2 0,0 1 0,0 4 1,0-1-1,0-1 0,0-2-6,0 2 1,0-1 0,0 0 0,0 2 0,0-3 0,0 0-1,0 2 1,0 0 0,0 0 0,0-1 4,0-1 0,0 2 0,3 3 0,1 1 0,0-6 0,-1-1 0,0 1 1,-1-1-3,-1-1 0,-1 1 0,1 0 1,-2 1-1,1 1 0,0 0 0,0-1 1,0-1 7,0 1 1,0-1 0,0-1-1,0 1 1,0 0 0,0 1 0,0 54 14,0-4 1,1-49 0,0 2 0,4 46 0,-2-50-1,1 0-13,-2 1 1,0-1 0,0 0 0,-1-1 0,-1 2 0,0 1-1,0 0 1,0 2-3,0 0 0,0 1 0,0-5 0,0-1 0,0 4 0,0-1 0,0 0 0,0 0-5,0-3 1,0 3 0,0 4 0,0 1 0,0-5 0,0 0-1,0 0 1,0 1 4,0-1 0,0 1 0,2 1 0,3-1 0,-2 1 0,1-2 1,-2-1-1,-1 1-4,1 2 1,-2-1-1,0-1 1,0-1-1,0 4 1,0 1-1,0-5 1,0 0-2,0 54 1,0-53-1,0 0 1,0-3-1,0 0 1,0 2 0,0 1 5,0-2 1,0 1 0,2-2-1,-1 1 1,1 0 0,0 0 0,2 0-1,-1-1 9,2 56 1,-3-2 0,-2-52 0,0-1 0,0 0 0,0-1-8,0 0 1,0 0 0,0 4 0,0 0 0,0 50 0,0 0-9,0-4 1,0-51-1,0 2 1,0-1-1,0 1 1,0-1 0,0 1 3,0 0 1,0-1 0,0 3 0,0-3 0,1 3 0,1-3 0,2 57-73,2-8 1,1 3 0,-7-3 0,0 0 59,0-4 1,0-5-1,0-4 1,0-5 63,0 2 0,0-6 0,0 6 0,2-1 0,5-4 1,-5 3-1,5 1 1,-4-2-34,-3-6 1,2 8 0,3-14 0,0 0-18,0 3 1,0-1-1,-1 1 1,3-3-70,-2-2 1,-3-7 0,-2 5 0,0-3 65,0-4 0,0-2 0,0-3 0,0-1 12,0-5 0,0 4 0,0-7 1,0 4-13,0-2 1,0-8 0,0 2 0,2-4 7,4-3 0,-3 1 1,3-3-1,-3-2 11,-3-3 1,0 1 0,0 4 0,0-2-22,0-3 0,0 1 1,0 6-1,0 0-29,0 1 0,0-1 0,0-2 0,0-2-29,0-2 1,0-3 0,0 5 0,0-5-40,0-1 0,0-3 85,0-8 687,0-7-509,0-3 0,0-11-410,0-5 92,0 4 1,-3-6 0,-6 9 0,-10 0 151,-13 0 0,-6 9 0,-2 3 0</inkml:trace>
  <inkml:trace contextRef="#ctx0" brushRef="#br2" timeOffset="-110079">7463 5952 6813,'0'-14'-506,"0"0"0,7 7 577,0-6 0,2 9 37,-2-3 0,-6 2 83,6-2-63,-5 5-138,-2-6 75,0 8 88,0 0-98,0 8 1,0-3-1,3 8-7,4 4 0,-5 0 0,5 4 4,-5-2 1,6 1 0,4 1-29,-1-2 1,1 0 0,-9-4-1,4-1 19,-2 2 0,4 1 1,-2 4-7,-2-1 0,-1-6 0,0-2-4,3 5 0,0-6-19,-7 2 1,2-9 0,3 6 47,2-1-193,-2-7 1,-5 9-582,0-4 712,0-5 0,10 16 0,1-7 0</inkml:trace>
  <inkml:trace contextRef="#ctx0" brushRef="#br2" timeOffset="-108458">7362 7464 6419,'3'-10'37,"4"3"0,3 4 0,11 3-47,-1 0 0,0-7 1,0 0-1,1 3 35,-2 2 1,2 2 0,-1 0 0,1 0-1,-2 0 0,2 0 0,-1 0-23,-1 0 1,2 0 0,-1 2 0,1 2 16,-2 3 1,2 0-1,-1-4-39,0 4 1,-2 3-13,-4 11 0,-5-9 0,-9 2 14,0 3 0,-2-7 1,-5 1 14,-7-1 0,-4 2 1,-2-5-1,0 0 13,-1 3 1,2-8 0,-2 5 0,1-5 24,-1-2 1,9 6-1,-2 1-6,-1-3-25,5-1 0,-6-1-111,9 5 81,2-5 0,7 13 15,4-8 1,5 0-1,10-7 1,-1 0 14,-1 0 0,9 7 0,-1 0 0,-3-4 6,-1 0 1,-3-1 0,0 3-6,0 2 1,-1 2-1,-4-4 1,-4 3-5,-2 3 1,4-4-3,-6 7 0,0-1 4,-7 7 0,0 0 0,-2 1 5,-5-1 82,-4 0-86,0 0 8,-8-9 0,9 7 1,-9-4-1,4 2 0,1-1 17,-2-1 1,-1-7-1,-4 3 1,2 2-4,-2-1 1,1-6-1,-2 3 16,-6 1-2,6-7 48,-6 8 1,4-8 24,-2 5 0,4-6-75,-6 6 0,6-5 13,2-2 9,0 0-5,-1 0 0,1 0 1,1 0 82,-2 0-137,1-9 1,0 8-1,0-6 49,-1-5-10,11 10 0,-6-9 29,9 5-19,-8 3-235,12-6 1,-8 9-368,4 0 381,5 0 171,-8-9 0,2 7 0,-3-8 0</inkml:trace>
  <inkml:trace contextRef="#ctx0" brushRef="#br2" timeOffset="-107336">7020 9280 6287,'10'-12'9,"2"7"0,-1 2 83,3 3-16,-10 0-17,4 0 0,-8 3-9,0 2 0,0 0 0,0 9-27,0 2 0,0 1 1,0 3-1,-1-1-27,-6-6 0,5 5 1,-5-4 18,5 3 1,2-3-1,2-3-2,5-3 0,-5 2-29,5-3 112,4-5 1,-7 14-14,10-10-85,-9 1 32,12-7 100,-5 9-104,7-7 0,-5 8 0,-2-13 35,-4-4-51,8 5 0,-5-7 10,9 9 6,1-9 1,-1 7-62,8-16 53,-4 16 0,7-8-29,-5 10 0,0-7 29,7 2 0,-6-2-25,6 7 0,-8 0 16,2 0 5,-5 0-176,-1 0 0,-1 0 34,-1 0 121,2 0-339,-9 0 180,5 0-46,-15 0-38,8 0 85,-1 0 0,-9 2 165,0 5 0,-9-5 0,-12 6 0</inkml:trace>
  <inkml:trace contextRef="#ctx0" brushRef="#br2" timeOffset="-107028">7524 9220 7109,'-21'0'-827,"9"0"929,-2 0 0,9 2 1,-2 4-53,5 8 0,2 4 1,0 2-1,2 1-2,5-2 0,-5 1 1,8 1-1,-3-1 11,-2 0 0,9 0 1,-7 3 38,-2 4-39,5-5-121,-7 8 1,13-11 17,-9 2 1,2-1 0,-6 0-1,7 0 1,-1 0-122,0 1 1,0-2 0,-5 2 0,3-1 164,-3 0 0,8 9 0,-2 2 0</inkml:trace>
  <inkml:trace contextRef="#ctx0" brushRef="#br2" timeOffset="-105708">7544 10934 6321,'0'-11'224,"0"3"-162,0 8-27,0 0 1,-9 0-12,-4 0 1,-6 0-10,0 0 1,-2 7 0,4 1 0,0 1-11,5 0 1,0 6 0,-4-3 0,3 2-14,-3-2 1,5-5 0,-2 7 14,-3 1 0,4 4 1,-1 0 23,-3 2 0,7-7 0,3-1-15,4 3 1,2 1-1,0 4 1,0-1-8,0 0 0,0-7 0,0 1-14,0 2 1,0 1 0,0 4-3,0-1 1,2-2-1,4-3 11,8-1 1,-3-9-1,0 3 1,0-1 21,1 0 1,2 0-1,5-7-10,1 0 0,1 0 1,-1 0-1,0 0-12,0 0 1,1-3-1,-2-1-9,2-3 0,-1-6 1,1 4-3,-2-3 1,2-2 2,-1-5 1,-2-1-1,-5-1 3,-6 2 0,-5 5 7,-2 0 1,-2 4-9,-5-4 1,-5 5-1,-7 9-11,-1 0 1,-8 0 0,2 0-1,1 0 2,2 0 1,4 0-1,-2 0 1,1 0-1,0 0 0,7 6 0,-1 1 0,-1 0-55,-4 1 1,6-5 0,2 6-129,2 0 0,2 3-210,7 7 404,0 2 0,9-10 0,3-2 0</inkml:trace>
  <inkml:trace contextRef="#ctx0" brushRef="#br2" timeOffset="-101971">7524 12831 7448,'8'-21'0,"4"2"-573,-1-2 0,1 8 622,-6-1 0,-4 7-4,5-5 0,-5 5-35,-2-7 1,-7 7-1,-1-3-20,-3 0 1,-3 3 7,-6 7 0,-1 0 0,2 0 0,-2 0 2,1 0 0,0 0 1,0 0-5,-1 0 1,1 0 0,1 0-1,-2 0 0,7 10 25,1 4 0,9-4-11,-3 4 1,7-1 4,7 7 0,-3-2 0,7-2 0,0-5-4,1-1 1,2 2 0,5-2 14,1 1 1,-6-6-1,0 1 1,1-2-14,3 3 1,-5-5 0,1 8-1,2-3-13,1-2 0,-3 9 0,0-7 0,-1 0 2,-2 1 0,4-3 0,-8 9 1,0-1-12,2-2 0,-6 7 37,4-5 0,-5 6 2,-2 0 0,-9 2-18,-5-1 0,2-9 1,0-2-1,-5-2-28,0-1 0,-4 8 0,2-7 1,0 0-7,7 2 0,-7-8 1,5 6 15,-3-4 0,-4-3 0,1 0 6,1 0 1,5 0-1,0 0 1,1-3 12,2-4 0,-8 4 55,7-11 0,2 0-23,3-6 0,5 0 0,4 0-72,5-1 0,5 4 1,8 1-1,0 3-63,0-3 1,9 4-1,2 2 1,4 1-50,-2 4 0,1-4 139,6 2 0,1-8 0,-1 3 0</inkml:trace>
  <inkml:trace contextRef="#ctx0" brushRef="#br2" timeOffset="-100441">7665 14445 7341,'-14'-7'-339,"2"0"1,5-6-1,-5 4 377,3-2 0,1 6 0,1-1-14,-7 4 0,2-5-33,0 0 1,-2 0 0,-6 7 11,-1 0 1,9 0 0,-2 0 19,-2 0 1,-2 0 0,-2 0-11,0 0 0,6 0 0,1 0 5,-3 0 0,-1 9-24,-4 5 0,9-3 0,7 3-6,2 1 0,3-4 0,0 3 4,0 1 1,6-3 0,3-1 7,3-2 1,-5 4 0,3-4-1,2 1 12,-1-2 0,-4-1 0,4-5 0,0 2-4,1 3 1,-5 0-1,5-7-8,5 0 0,-7 0 1,4 0 0,2 0 0,-6 0 0,4 0-1,2 0 0,2 0 0,0-2-1,-5-5 0,5 2 2,-4-8 0,-3 7 47,3-8 0,-10 7-11,3-6-96,-6 9 46,-1-15 18,0 17 47,0-7 8,0 9 12,0 0 0,3 9-78,4 5 0,-5-3 0,5 2-6,-5 3 1,-2-5 0,0 2 0,0 4 28,0 0 1,0 4-1,0-2 12,0 2 0,0-1 1,0 1-1,0-2-4,0 1 0,0 1 0,0-2-11,0 2 1,0-1 0,0 1-1,0-2 22,0 2 0,0-8 1,0 1-8,0 2 0,2-1 0,3 1-24,2-3 0,1-9 0,-3 6 57,2-1-363,0-7-168,-7 6-129,0-8 598,0 0 0,-10 0 0,-1 0 0</inkml:trace>
  <inkml:trace contextRef="#ctx0" brushRef="#br2" timeOffset="-98421">7403 16321 7441,'0'-19'-285,"0"7"1,2 3 544,5 9-167,4 0 1,2 2-65,1 5 0,-9-2 1,1 7-1,-4 4-13,-2 3 0,0 1 0,2-2 0,3-3-12,2-1 0,0-1 1,-7 7-1,0 0-13,0 1 0,7-1 1,-2 0-1,2 0-73,3 1 1,-8-2 0,7 0 0,-2-4-125,-1-1 0,10 0 29,-2 5 0,-4-7 0,2-4-18,-3 1 0,6-7 195,-1 5 0,3-4 0,4-3 0</inkml:trace>
  <inkml:trace contextRef="#ctx0" brushRef="#br2" timeOffset="-98008">7867 16342 6133,'6'-14'124,"1"0"0,2 10 1,-4-4 73,2-2 6,0 8-101,1-7 1,-6 11-82,5 5 0,-5 5 0,-2 7 0,0 2-34,0-1 0,0 2 0,0 3 0,0 2-123,0-3 1,7 8-1,3-1 1,0 3-213,6-1 347,1 10 0,4 0 0,-1 5 0</inkml:trace>
  <inkml:trace contextRef="#ctx0" brushRef="#br2" timeOffset="-97150">7403 18116 7426,'0'-19'-1057,"0"-1"1072,0-1 1,0 7 71,0 2 0,0 5-14,0-7 74,0 9-103,0-3 1,0 11 0,0 2 0,0 9-1,0 5 1,0 0 0,0 2 0,0-1-20,0-1 1,0 4-1,0 2 1,0 1-29,0 0 0,0 3 1,0-3-1,0 0-33,0-4 1,0 4-1,0 2-91,0-4 0,2-2-23,5-1 0,-2-4 0,7-3-21,5-7 1,-7 2-1,4-3 171,2-1 0,1-11 0,4-6 0</inkml:trace>
  <inkml:trace contextRef="#ctx0" brushRef="#br2" timeOffset="-96724">7806 18137 7569,'9'-21'-1047,"-6"11"1042,6-8-4,-9 15 23,0-5 1,-2 16 35,-5 6 0,4 3 1,-4 4 42,5-1 1,0 1 0,-3-2 0,-1 2-57,2-1 1,1 0-1,3 0 1,0 1-40,0-1 0,0 0 0,0 0 0,0 0-6,0 0 0,0-6 0,0-1 0,3 1 5,4-3 0,3 0 0,11-7 0,-2 3-6,2-2 1,6-3 0,2-2-1,0 0 9,1 0 0,3 0 0,-4 0 0,0 0 6,0 0 0,4 0 0,-3 0 0,-1 0-2,0 0 1,0 0 0,-4 0 0,2 0-126,-3 0 0,-1 0 1,-3 0-202,1 0 0,-2 0-64,2 0 386,-10 0 0,-11 0 0,-11 0 0</inkml:trace>
  <inkml:trace contextRef="#ctx0" brushRef="#br2" timeOffset="-96317">8250 18238 6554,'2'-11'-112,"5"4"124,-5 5 0,14 4 3,-9 5 1,1-3 0,-3 10 106,2 2 0,0 1 0,-7 4-43,0-1 1,0 0-1,0 0 1,0 0-72,0 0 0,0 0 0,0 3-16,0 4 1,0 2-1,0 4-56,0-5 0,0-6 1,0-1 7,0-2 0,0-5 0,0-1-110,0 3 1,0-4-291,0 0 456,0-7 0,-9 13 0,-3-7 0</inkml:trace>
  <inkml:trace contextRef="#ctx0" brushRef="#br2" timeOffset="45623.99">1513 3067 5752,'0'12'1,"0"-3"0,0-9 0</inkml:trace>
  <inkml:trace contextRef="#ctx0" brushRef="#br2" timeOffset="46251.99">1756 2865 7569,'9'-10'-376,"-6"-9"1,7 10 0,-5-6 528,1 1 1,1 7-462,-7-6 321,0 9 51,0-6 25,0 10-60,0-9-13,0 7-24,-9-6 1,5 8 23,-9 0-25,-1 0 0,0 0 28,1 0 0,0 7-6,-7-1 1,-1 7-3,1-6 5,0 8-15,0-3 0,-1 2 9,2-2-38,-2 2 33,1 6 1,6-2-6,2-4 1,5 4 0,-7-4 1,9-3-1,-2 2 1,5 3-1,4-1-8,5-1 0,5-5 0,7-7 0,2 3 5,-1 1 0,1 1 0,-2-7 2,2 0 0,8 9-8,-7-7 0,8 10-9,-10-6 15,-1-4 2,11 7 0,-8 0 1,5 5-3,-4-6 2,-4 11 1,-5-15-3,0 9-1,-10-8 47,5 13-43,0-7 40,-7 9 0,8-6-30,-10-1 71,0 1 0,-3-1 1,-4-2-38,-6-2 0,2 5 0,-3-8 0,-2 1 34,-1 2-45,-4-6 0,-6 6-14,1-9 13,7 0-40,-7 8 0,19-6-26,-13 5 71,4-5-80,-4-2 1,0 0-169,0 0 107,8 0-86,-6 0 1,15 0-279,-11 0 105,9 0 362,-4 0 0,27 0 0,4 0 0</inkml:trace>
  <inkml:trace contextRef="#ctx0" brushRef="#br2" timeOffset="47501.99">2321 3088 7569,'31'-9'-182,"-4"-5"1,-4 2-172,-4 0 0,2 5 680,-1-7-252,-9 1 1,-4 2-1,-14 4-54,-7 4 1,-3 3 0,-6 0 0,-1 0 127,-3 0-104,-1 10 1,9-1-152,-2 3 156,1 7-23,1-7 1,-2 7-139,1 2 130,9-11 1,-5 9-1,10-6 34,1 5-65,3 2 1,2-6 0,0-1-14,0 2 0,2-3 1,4 0-1,8-4 7,4-4 1,2-1 0,1-3 0,-2 0-10,1 0-30,1 0 0,5-3 46,1-3-114,1 4 114,-9-16 1,2 6-12,-1-8 17,1 9-12,-2-6 1,0 5-25,-7-8 11,7 9 12,-17-8 0,9 15 155,-4-9-160,-5 8 44,7-4 235,-9 9-225,0 0 0,0 9-23,0 5 1,0-3-1,0 3 1,0 1-24,0 3 1,2-4 0,5-1 3,6 3 1,-1-5-1,1 0 0,2-2 2,4-2 9,1-7 0,0 0 0,0 0-109,1 0 106,8 0 1,-5-9-2,9-5-47,-7-4 44,12-2 1,-16-2-77,5-5 69,5 4 1,-10-6 0,4 0-145,-12-4 138,4 4-3,-16-9 1,14 5-10,-9-7-8,0 1 59,-7 6 1,0-5 31,0 5-67,0 4 0,0-7 1,0 9-1,-2 2 81,-5 3 1,4 2 0,-4 0 102,5 0-113,-7-1 20,7 10-91,-7-7 55,9 16 0,0-7-64,0 9 0,-2 0 0,-2 2-10,-3 5 38,0-5 0,4 16 0,-1-4 2,-2 4 1,-1 4-1,7 2 1,0 6 8,0 1 0,0-4 0,0 4 0,0 0-2,0 2 0,0-7 0,0 8 0,0-1 9,0-1 0,0 3 0,0-7 42,0-4-51,0 8-1,0-11 0,7 10 7,-1-12-2,10 2 59,-14-1 1,16-2-46,-5-5 3,6 5-16,1-7 1,-1 3 24,2-1-84,-1-8 61,0 12 0,0-14-59,1 4 66,-1-5-13,10-2 1,-9 0 6,6 0-11,-4 0 2,-3 0 1,2 0-105,5 0 102,-5 0-32,7-9 0,-6 4-19,4-8 45,-5-1-34,8 3 0,-10-6-34,0 3 53,0-4-21,1-2 1,-4 0-43,-3-1 62,3 2-7,-14 7 1,6-7-9,-9 7 13,9-7 0,-7 7 21,4-2 0,-9 7 0,-6-5 0,-3 4 7,-3 4 1,-4 4 0,0 4 6,-2 3-26,1 8-3,0-3 10,8 7-2,4 2 1,8-1-32,0 1 30,0-2 1,0-7 0,0 5 0,2-5 0,3 1 1,3 0-1,4 1 0,1 0 1,-2-1 0,7-9 0,-4 5 0,3-2-4,3 0-16,1-1 1,-1-6 15,0 0 2,0 0-34,1 0 1,-2 0 27,2 0 1,-1-8 1,9 6 1,-6-17-7,3 5-55,-2-3 56,-5-3 0,0 0-6,-7 0 0,7-1-5,-6 2 1,5-2 63,2 1-59,-9-1 7,8 2 1,-9 0-9,11 6 10,-11-5 49,9 16 0,-15-13 103,9 8 0,-6 0-125,7 7-1,-10 0 12,14 0-17,-16 0 0,14 9 9,-9 4-3,8-4 1,-10 7-1,6-8 1,-1 4 72,-7 4-143,9-8 1,-10 11-1,5-6 43,-5 5-22,-2 3 0,-2-2-37,-5 2 0,-5-8 0,-7 1-432,-2 1 499,-8-6 0,-2 17 0,-9-3 0</inkml:trace>
  <inkml:trace contextRef="#ctx0" brushRef="#br2" timeOffset="48563.99">1292 3753 7569,'0'-14'-1220,"0"2"1148,0 7 138,0-4 0,0 18 0,0 4 25,0 5 0,0 2 0,0 3 0,0 1-85,0 3 1,0 1-1,0-9 1,0 2-11,0-1 1,0 1-1,0-2 1,0 1-21,0 1 1,0-2-59,0 2 73,0-1-1,0-9 0,0-4 1,0-14-22,0-7 1,0-10-1,-3-2 1,-1 0 9,-2 4 0,-1-4 1,7-4-1,0 1 3,0 0 1,0 0-1,0 3 1,0 0 56,0 2 1,2 1 0,3 3 0,3 0-2,3-1 0,3 4 0,6 1 1,1 4-10,-2 3-25,2-6 1,-1 13 0,1-5-9,-2 5 1,1-5 0,1 1 0,-2 1 2,2 3 1,-1 2-4,1 0 0,-2 0-3,-7 0-2,-3 8 9,-1 4 0,-6 1 1,3 0-1,-7 3 5,-4 3 0,-10-6 0,2 0 0,-3 2-4,-4 4 1,1-5 0,-3-4-1,-1 2 5,-3-1-4,1-6 0,5 10 0,1-8 6,-1-3-7,2-1 1,5-3-9,0 0-32,9 0 37,-3 0 19,8 0 1,3 7 55,2-2-69,7 12 21,9-15 1,-2 16-16,2-5 1,-1-1 0,1-1 0,-2 0-16,1 0 1,1 3 0,-2 3-62,2-3 1,-8 1 0,-2-5 0,1-1-155,0 0 0,-7 4 66,9-6 124,-9 9-69,12-14 99,-15 6 0,17 1 0,-8 3 0</inkml:trace>
  <inkml:trace contextRef="#ctx0" brushRef="#br2" timeOffset="48909.99">1735 3956 7399,'14'0'-525,"0"0"1,1 0 483,3 0 42,-6 0 0,5 0 1,-3 0 0,-6 0 1,11 0 0,-5-3 14,3-4-18,-6 5 1,4-10-2,-8 5 1,3-1 0,-6-8-1,3 2 1,0 9 0,-9-7 35,-5 3 1,2 2 2,-9 7 0,2 0 0,-9 0 7,1 0-24,9 0 4,-8 9 200,9 3-204,-2-2 1,3 9 29,9-6-53,0-5 1,0 11-1,0-6 1,0 5 1,2 2 0,5-2-11,7-4 0,6 1 0,5-8-30,2-2 0,-1 4 0,-3-2-424,4-4 345,-5 0 1,7-3 120,-8 0 0,7-8 0,4-4 0</inkml:trace>
  <inkml:trace contextRef="#ctx0" brushRef="#br2" timeOffset="49246.99">2220 3915 6868,'3'-11'-515,"2"4"488,-2 4 1,8 3 60,-4 0 0,-4 3 0,6 4-7,-1 6 1,1 5 0,7 0 0,-5-3-10,-2-1 67,7-1 1,-11 1-76,7 0 220,2-2-138,-2 0-39,5 6 1,-12-15 23,9 2 9,-11-2-18,16-3-9,-8 0-20,9-8 0,-6-4-129,-2-9 0,0 9 62,2-2 0,3 0 1,-5-6-82,-1 1 1,4-2-1,-6 1 1,1-1-65,-1 2 0,4-2-212,-6 1 71,0 9 314,-7 1 0,9 10 0,1 0 0</inkml:trace>
  <inkml:trace contextRef="#ctx0" brushRef="#br2" timeOffset="49546.99">2764 3935 7569,'14'0'0,"-1"0"-605,1 0 327,-3 0 152,7 0-59,-16 0 212,17 0-35,-17 0 0,15 0-21,-3 0 1,-2-3 23,0-4 0,-7 3 1,2-9 2,-5-3 0,-2 6 54,0-4 0,-7 7 0,-2-5 0,-1 4 7,-7 4 1,6 1 0,-2 3-24,-3 0 1,-1 3 0,-2 3 5,5 7 0,-1 6 0,8 0 0,3 2-88,1-1 1,3 1 43,0-2 1,10 1 0,4-2-82,3-4 0,4 1 0,-2-8-30,1-2 0,8-3 1,-2-2-114,-1 0 226,-2 0 0,6 0 0,2 0 0</inkml:trace>
  <inkml:trace contextRef="#ctx0" brushRef="#br2" timeOffset="49989.99">3229 3854 7402,'13'0'-840,"0"0"801,4 0 0,-9 9 1,1 5 50,0 3 1,-7 4 0,5-1-17,-4 1 1,-3-2 0,0 1 117,0 1 0,6-8-99,0 0 17,1-8-56,-7 13 58,10-15-60,-8 5 0,13-11-30,-8-2 1,7-7 0,-5-6 35,1 5 0,-3-6-135,7 7 132,-9-7-10,12 0 14,-15-2 0,15 7-10,-10 1 0,5 6 109,-5-7 0,2 9-28,-2-9-53,4 9 0,10-4 9,-2 9 0,-5 0 0,0 0 0,1 0-22,3 0 16,2 0 0,-6 2 0,-1 5-3,0-5-1,-1 8 0,3-2 58,-8 6-57,0-5 2,-7 8 0,0-5 1,0 9-41,0-2-1,0 1-38,0 1 1,0-2 77,0 2 0,0-1 0,0 0 0</inkml:trace>
  <inkml:trace contextRef="#ctx0" brushRef="#br2" timeOffset="50765.99">3915 3894 7569,'2'-17'-527,"4"3"302,-4 5 74,8 9 212,-10 0 1,0 9-1,0 5-9,0 3 1,0 4 0,0-1-39,0 1 1,2-9 0,3 2 0,2 1-26,-3 4 0,4-6 0,2 0 2,1 3 0,2 2 1,8 0 4,-2-5 1,-5-4-1,0-9 1,1 0 13,3 0-100,2 0 0,-6 0 83,0 0 1,-1 0-44,7 0 1,0-2-4,1-5 0,-9 3-6,2-9 0,-1-1 21,8-6-3,-2 8 19,-7-5 1,6 6 181,-5-10-184,-4 1 5,10 9 0,-16-4 174,11 8-177,-9 0 4,13-3 233,-16 8-109,16-6-94,-16 8 0,8 8 0,-10 6-19,0 5 0,0-7 0,0 2 0,2-1 10,4-2 1,-4 8 0,7-9 0,-2 4-13,0 0 124,8-9-107,-13 12-1,17-15 58,-8 7-55,9 1 1,0-9 16,0 6-129,0-5 113,1-2 0,5 0 14,1 0-175,9 0 155,-4-9 0,2 5-4,-1-9 5,-9-1-16,5-6 1,-1 6-68,-1 1 55,-1 0 19,-5-8 0,-1 1-9,0 1 0,0-2 4,-8 1 0,-3 6-1,-9 0 11,8 2 1,-6-2 0,5 0 0,-7 1-2,-7 2 1,3 1 0,-9 8-1,-3-3-2,-2 0 0,-2-2 1,0 7 44,-1 0 0,9 0 1,-2 0-40,-3 0 61,9 0-44,-1 9 0,7-6 1,-3 11 97,-2 3-107,0 0 0,7-3 0,0 0 30,0 1 0,0 3 1,0 2 10,0 1 0,0-9 0,3 0 1,1-1-4,3 0 0,9-4-17,-3 7 1,6-10-24,0 2 1,2-4-16,-1-2 33,0 0-181,9 0 1,-4 0-29,8 0 172,-7 0-231,12 0 0,-7-2 0,9-2 239,1-2 0,-1-11 0,1 6 0</inkml:trace>
  <inkml:trace contextRef="#ctx0" brushRef="#br2" timeOffset="132345">2785 5791 6952,'-7'-14'-579,"0"2"642,0 7 52,7-4 0,0 6-33,0-3-5,0 3 13,0-6-137,0 9 242,0 0-174,0 9 1,-2 0-1,-2 8 15,-3-5-11,1 2 0,6 6-13,0 1 1,0-2 0,0 2 0,0-1-3,0 0 1,0 0-1,0 1 1,0-1-6,0-1 1,0 2 0,0-1 0,0 0 3,0 0 1,6 1-1,1-1 1,-3 0 2,-2 0 0,-2-6 1,0-1-1,0 3 16,0 2 1,0-5 0,0 1 29,0 1 0,0-4 22,0 3 0,0-7-3,0 6-144,0 1-200,-9 5 1,7-5 28,-4 0 0,12-11 238,8 4 0,4-4 0,2-3 0</inkml:trace>
  <inkml:trace contextRef="#ctx0" brushRef="#br2" timeOffset="133571">2704 7405 7340,'13'-7'0,"-1"-2"-270,-3-2 1,6 5-1,-1-6 1,2 0 0,-1 4 309,-1-1 0,0 2 0,5 7 0,1 0 0,1-7 1,-2 0-43,2 4 1,-1 1 0,1 4 3,-2 4 0,2-4 1,-4 7-1,0-2 12,-5 0 0,-7 1 0,2-1 21,-5 7 1,-2-3-1,0 2 1,0 3-7,0 2 1,-9-4 0,-2-1 0,-2 2-19,-1 4 0,1 1 0,-8 0-11,2 0 0,0 1 0,4-2 0,1 2 0,-2-1 5,-1 1 1,-4-2 10,1 1 1,6-2 24,2-4 3,-2 4 12,-6-7-39,-1 9 1,8-9 30,0-4 16,8 5 88,-4-11-47,9 8-64,0-9 1,7 3 0,2 1-7,2 3 0,2 2-17,8-3 0,-8-4 1,1 5-1,1-4 37,3-3-36,2 9 0,3-7-22,4 5 1,-4-5 1,3-2 1,-1 0-31,1 0 1,-3 0-97,4 0 0,2 0 128,-2 0 0,2 0-8,-2 0 1,-4 6-29,4 1 35,-5 0 0,8 2 0,1 3 0</inkml:trace>
  <inkml:trace contextRef="#ctx0" brushRef="#br2" timeOffset="135224">2624 9200 7569,'-21'-9'-1426,"10"6"1356,4-11 1,5 7 111,2-7 0,0 1 8,0-8 0,0 9-22,0-2 0,9 7 0,4-3 19,6 0 1,-6 3-1,0 5-14,3-5 1,2 5-1,2-5-27,0 6 0,-6 1 1,-1 1-2,3 6 1,-5-5 0,0 7 0,-2 1-14,-4 2 0,-1 0 1,1 2 6,2 1 1,0 3 0,-7 2 0,-3 1 0,-4-2 1,3 0 0,-8-4 0,1-1 11,0 2 1,0 1 0,-5 4 0,3-1 8,-3 0 1,-2-2 0,-2-2 0,0-3-8,-1 3 1,2 1 0,-2 2 0,1-4 5,-1-2 0,9-1 1,-2 3-40,-1-1 1,-4-3 44,0 2 0,7-1 121,5-5-55,5-5 1,4 7-57,5-9 0,5 0 1,7 0-1,2-2 74,-1-5 1,2 5-73,5-5 1,2 4 0,5 3 0,-8 0-47,-3 0 0,-3 0 0,1 0 0,1 0 1,4 0 0,-3 0 1,4 0-1,-5 0-2,-1 0 1,-2 3 0,2 1 0,-1 3-231,1-2 1,-2-3 0,2 0-345,-1 4 583,0-3 0,9 15 0,3-6 0</inkml:trace>
  <inkml:trace contextRef="#ctx0" brushRef="#br2" timeOffset="137358">2684 10714 5822,'2'-12'534,"5"6"-462,-5-5 0,10 8 1,-8-6 258,2 0-148,1 7-118,-7-6 39,0 8-46,0 0 1,0 8-32,0 6 1,0 4-1,0 2-26,0 0 0,0-7 1,0 1-17,0 1 0,0 4 0,0 0-47,0 2 0,0-8 40,0 1 1,2-3 15,5 2 0,-2 3 1,8-9 4,3-2 1,-5 4 0,2-3 2,3-2 0,0 1 1,-1-1-1,-1 3-2,1-2 0,4-3 1,0-2-1,2 0-1,-1 0 1,3 0-1,1 0 1,3 0-4,-2 0 1,4 0-1,0 0 1,0 0 2,1 0 1,6 0 0,-5-2 0,0-3 0,-4-2 0,2 0 0,-2 7 0,-3 0-20,0 0 1,-5 0-1,1 0-171,1 0 0,-4 3 0,-1 1-34,-2 3 0,-1 8 225,8-1 0,-11-5 0,-1 1 0</inkml:trace>
  <inkml:trace contextRef="#ctx0" brushRef="#br2" timeOffset="137732">3410 10835 6348,'-9'-12'196,"7"3"1,-9 9-87,4 0 1,5 9-35,-5 5 1,5-3 0,2 3-13,0 2 0,0 1 0,0 4-18,0-2 1,0 2 0,0-1 0,0 1-38,0-2 1,0 1 0,0 1-1,0-2-40,0 2 0,0-7 0,0-1 0,0 3-212,0 1 0,0 4 0,0-1 243,0 0 0,0 0 0,0 1 0</inkml:trace>
  <inkml:trace contextRef="#ctx0" brushRef="#br2" timeOffset="139234">3329 12449 6521,'0'-12'-311,"0"4"404,0-1 1,-2 7-58,-5-5 0,3 4 1,-9 3-1,-3 3-4,-2 4 0,-2-3 1,0 9-1,-1 1 9,1-3 1,-6 7 0,-2-4 0,4 3-7,2 4 1,-6-2-1,2 2 1,1 1-24,2 5 1,4-4 0,-4 6 0,1-3 1,2 2 1,-5 1 0,13-5 0,-1 4-8,-1-4 0,10-2 0,-3 1 0,6 1 2,1 3 0,0 1 0,1-9 17,6 2 0,-3-1 0,10-2 0,1-3-4,4-1 0,0-7 0,2 3 0,-1 0-22,1-6 1,1-1-1,3-3 1,2 0 3,-3 0 1,5 0 0,-2 0 0,0 0-54,2 0 0,-6 0 0,4 0 0,-8-3 34,-5-4 0,5-2 0,-9-6 42,1 1 0,1 0 1,-8-5 110,2-1 1,-1-1-108,-12 2 0,-3 7 0,-11 5 1,1 5-52,0 2 1,-9 0 0,-5 0 0,-4 2-180,-2 5 0,-1 7 0,1 10 199,-1 3 0,-7 9 0,-4-5 0</inkml:trace>
  <inkml:trace contextRef="#ctx0" brushRef="#br2" timeOffset="141820">3470 14830 7569,'0'-21'-5,"0"1"1,0 0 0,0 0-1,0-1 1,0 1 0,0 1 0,0-2-1,0 1 1,0 0 0,0 0-104,0-1 1,0 8-1,-2 2 1,-1-1 111,-4 1 1,-10 7 1,5-3 0,-7-2 1,0 2-1,-2 3-5,1 1 1,-1 3 0,2 3 0,-2 1 19,1 3 1,0 2 0,0-2-14,-1 6 1,4 6-1,3 0-7,7 2 1,5-8 0,2 1 4,0 2 0,0 1 1,2 1-1,3-2-2,2-3 1,9-6 0,-4 6-2,7 3 0,1-4 0,0-2 1,0 2-5,1-1 1,-2-5 0,2 6 0,-4-1-18,-3 1 1,4-7 0,-4 9-21,3 2 1,-3-5-1,-3 3 16,-1 2 0,2 1 0,-5 4 2,-2-1 1,-3-1 0,-2 2-1,0-1 1,0-6-1,0-1 34,0 3 1,-9 0-1,-5-1 14,-3-1 1,-4-3 0,1 2 0,1-4 12,-2 0 0,1-6 0,-1 4 5,2-5 0,-2 4 17,1 1 1,9-3-1,4-11-9,5-5 0,-1-5 0,-1 2 1,-2 1-27,1-2 1,3-1 0,2-4-1,0 2-52,0-2 0,2 1 0,3-1 0,3 2-2,3-1 0,3-1 1,8 4-1,5 3 26,7 7 0,13-4 0,5 0 0</inkml:trace>
  <inkml:trace contextRef="#ctx0" brushRef="#br2" timeOffset="143032">3632 16806 7342,'12'-8'-395,"-3"6"0,-7-14 0,2 7 536,3-2-63,-1 7 0,-6-15 13,0 5 0,0 4-20,0-4 0,0 7-62,0-6 1,-9 2-1,-3-5 11,-7 3 0,5 8 1,1-2-1,-3 3 2,-1-3 0,-4 4 1,2-2-1,-2 2-2,1 3 1,-1 0-1,2 0 1,-2 0-9,1 0 0,1 3 0,-2 0-6,1 4 0,9 9 0,1-3-39,1 5 1,7 2 0,-4 1 0,4-2 15,2 2 1,2-1-1,4 1 1,5-2 5,1 2 1,5-1-1,-3 1 1,5-2-5,0 2 1,1-8 0,3 1 0,1 1 32,3 3 0,1-4 0,-9-1 1,2 3-19,-1 1 1,-2 4-1,-3-1 1,-1 0 0,-9 0 1,2 1-1,-5-2-7,-2 2 0,0-1 1,-2 1 32,-5-2 0,-5-5 0,-8-3 1,0-2 58,0-5 0,-1 1 1,2 0-1,-2 2-8,1-4 0,-1-1 0,2-4 8,-2-4 1,8 4 0,2-7 0,-1 2-44,2 0 1,5-8 0,-2 1-84,5-3 1,2-4 0,2 1-115,5-1 0,6 2 1,12-2-1,4 1-246,2 0 1,10-2 399,6-5 0,18 4 0,-3-6 0</inkml:trace>
  <inkml:trace contextRef="#ctx0" brushRef="#br2" timeOffset="144694">3794 18682 7358,'-7'-12'-421,"0"-2"0,-6 1 0,4-5 434,-3 4 1,1-3-1,-4 3 117,1-4 0,0-2 1,-6 2-1,3 2-50,3 2 0,-4 1 0,5-5-61,-5 5 0,6 2 0,4 6 6,-1-2 0,-3 0-48,-7 7 1,-2 0 18,1 0 0,-1 0 0,2 0 21,-2 0 0,1 9 1,1 3-10,-2 0 1,7-2 0,1-3 0,-3 7 0,5-4 1,0 4 6,2 2 1,2-5 0,7 2 10,0 4 1,0-7-7,0 4 1,0-7 0,2 3-19,5-1 0,2 1 0,6-6 0,-1 3-36,2-2 0,2 3 0,3 1 11,-2 3 0,-5-8 0,-1 3 0,1-3 10,-3 3 0,7-5 0,-5 5-8,5-5 1,3-2 0,-2 0-8,2 0 0,-1 0 1,0 0 14,0 0 1,-6-7 0,-1-2 26,3-1 1,-5 3-4,2-7 0,-8 7 6,2-6-14,-5 9-29,-2-6 21,0 10 3,0 0 1,0 10-1,0 2 0,0 7 1,2 0 12,5 2 1,-5-1 0,4 1 0,-3-2 15,-3 2 1,0-8-1,0 1 1,0 2 10,0 1 0,0 4 0,0-1-12,0 0 0,0 0 1,0 0-31,0 0 1,0 0 0,0 1 0,-3-4-9,-3-3 0,4 5 1,-5-7 22,5 7 18,2-9-46,0 9 0,-2-17-180,-5 5 0,2-5-324,-8-2 520,9 0 0,-15 0 0,9 0 0</inkml:trace>
  <inkml:trace contextRef="#ctx0" brushRef="#br2" timeOffset="197421">6517 3007 6231,'0'13'167,"2"-2"-68,5-1 0,-5-1 0,5-3 51,-5 7 1,-2 6-41,0 1 0,0 0-104,0 0 1,-2-6 1,-5-1 1,5-6 106,-5 6-115,5-8 0,2 1 1,0-12-48,0-8 0,0-4 0,0-2 0,2 0 16,5 0 0,-5 0 1,7-3-1,1-1-8,2-3 0,0-8 0,2 6 1,-1-2-11,-2-5 1,5 8 0,-8-1-1,4 1 42,4 1 0,-6 8 1,2 5-1,0 0 130,-2 4 0,-3-2 1,7 7-103,2-1 0,-6-1 0,4 7-7,1 0 0,4 9 0,0 5-17,2 3 0,-7 4 0,-4-2 0,2 5-19,-1 2 0,0-4 0,3 6 0,-5-6-66,0-3 1,-8 9 0,6-1 0,-2-3-47,2-1 0,-5-1 0,5 2 0,-5 4-36,-2-4 1,-2-1 169,-5-3 0,-4 0 0,-9 0 0</inkml:trace>
  <inkml:trace contextRef="#ctx0" brushRef="#br2" timeOffset="197612">6780 3108 7504,'-18'-20'0,"1"1"-58,5 6 1,5-2-1,-5 5-153,3-1 107,3 6 1,14-3 0,6 8 51,5 0 0,3-7 0,2 0 1,6 3-1,1 1 3,5 3 1,-5 0 0,3-2 0,1-3-77,3 0 1,2-5-1,0 6 1,1-3 124,-1 2 0,10-14 0,1-5 0</inkml:trace>
  <inkml:trace contextRef="#ctx0" brushRef="#br2" timeOffset="198028">7464 2865 7569,'31'-1'0,"-3"-4"0,-6-4-308,-1-3 67,-11 8 1,4-11 0,-12 6 302,-4-3 0,-12 7 0,1 0 0,-5 2 39,-2 3 0,0 0 0,0 0 0,-1 3-33,1 2 1,2 0 0,3 9 0,1 1-94,-1 3 0,6 4 1,2 4-1,5 0-47,2-1 1,0-2-1,0-4 1,2 2 7,5-1 0,-3-6 0,9-3 0,3-3 41,2-3 1,2 4 0,0-2 0,1-2-1,-1-3 1,7-2-1,0-2 1,-3-5-11,-1-7 0,-3-3 1,-1-4-1,2 1 27,-1-1 1,-6-5 0,0-3 0,-2-2-31,0-5 0,4 3 1,-10 0-1,-2-1 26,-1 3 0,-1 2 0,3 9 1,2 0 44,-3-1 0,-1 2 0,-3-2 0,-3 3 97,-4 5 84,5-5-213,-7 7 1,9 1 1,0 10 0,0 10 0,2 12 0,3 3-6,2 2 1,2 1 0,-5-2 0,2 3-66,-1 2 1,4-7-1,0 6 1,2-3-73,5-1 1,-5 1-1,2-6 138,3-2 0,3 2 0,0-1 0</inkml:trace>
  <inkml:trace contextRef="#ctx0" brushRef="#br2" timeOffset="198366">8231 2785 7569,'12'0'-1073,"-2"0"985,-3 0 1,-5 8 118,5 6 0,-2 5 0,0 0 1,1 1 65,-2 1 1,5-2 0,-2 5 0,0 0-63,2 2 1,-5 2 0,7-8 11,-1 1 0,-1-4 0,-5-1-16,2-3 1,10-9-23,-2 3 1,4-4-1,2-3 1,-2-3-18,-4-4 1,3-3 0,-3-11 0,3 2-30,4-2 1,-4-6 0,-1 1 0,-2 0 19,1 4 1,-3 1-1,-1 2 1,-3-2-33,-3 1 0,4 6 0,-2 2-244,-2-4 1,5 6-162,4 5 454,-5-7 0,9 10 0,-7-8 0</inkml:trace>
  <inkml:trace contextRef="#ctx0" brushRef="#br2" timeOffset="198612">9018 2643 6582,'11'9'-257,"-1"-4"342,-10 9 0,0-1 0,0 7 1,0 0-38,0 1 0,0 5 1,0 1-1,0-2-27,0-3 0,0 5 0,1 1 1,3-4 9,3-2 0,0-1 0,-4-2 1,1 2-89,3-1 0,8 1 0,-3-2-78,-1 2 0,7-8 0,-5 1-31,5 1 1,3-6-1,-2-2 166,2-5 0,-1-11 0,0-2 0</inkml:trace>
  <inkml:trace contextRef="#ctx0" brushRef="#br2" timeOffset="198724">9280 3027 7502,'-11'-10'-370,"2"0"277,9-11 1,11 9-1,7 0 106,7 3 1,10 2-1,-1 7 1,4 0-14,2 0 0,10-8 0,2-4 0</inkml:trace>
  <inkml:trace contextRef="#ctx0" brushRef="#br2" timeOffset="199423">7242 3753 7569,'14'-2'-138,"-1"-5"-534,-9 5 637,15-7 1,-14 9 0,5-3 33,-1-3 0,7 4 0,-3-5 0,3 3 1,0-1 7,-3-2 0,-6-6 0,5 4 0,-1 0 5,0 0 0,-7-6 28,3 1 1,-5 2-14,-2-1 0,-6 7 0,-4-6 0,0 4 2,-6 3 1,-3 3 0,0 2-1,-3 2 6,-6 4 1,6-4-1,-7 8 1,1-1 17,2 5 0,-1-4 1,6 4-1,2 2-17,-2 1 1,11 4 0,0-1-46,1 0 1,7 0-1,-5 0-6,5 1 0,11-2 1,7 0-1,6-4 1,6-1 1,1-10-1,-3 3 1,8-4-146,4-3 0,2 0 0,-2 0 0,-2 0-46,-2 0 0,-1-3 0,8-4 205,-1-6 0,-9-5 0,-1-3 0</inkml:trace>
  <inkml:trace contextRef="#ctx0" brushRef="#br2" timeOffset="199623">7666 3592 6769,'9'20'39,"2"0"1,7 1-43,-4-2 1,4-5 0,-5-1 0,5 1-28,3-3 0,-4 7 0,-1-7 0,-3 3-58,3-1 1,2-8 0,2 4 0,1-2-81,-2-2 0,-5 2 168,-1-7 0,1 0 0,6 0 0</inkml:trace>
  <inkml:trace contextRef="#ctx0" brushRef="#br2" timeOffset="199829">7969 3592 7569,'11'-10'-56,"-2"7"-21,-9-11 0,-9 9 54,-4-1 1,-6 12 0,-1 8-1,1 4-2,-2 2 0,1 7 0,2 2 0,2 0 44,3 1 0,-1 3 0,-3-4 0,1 2-142,2 5 0,8-5 1,-5 1-1,1-2-21,6-6 1,1-2 0,3-1 0,0-2 143,0 2 0,0-9 0,10 5 0,1-6 0</inkml:trace>
  <inkml:trace contextRef="#ctx0" brushRef="#br2" timeOffset="200361">8171 3733 7569,'2'-18'-51,"4"4"0,-4-3 1,5 3-866,-4-3 1006,6 5 1,-4 3-63,7 9 0,0 2 0,2 5 0,-6 7-6,1 3 0,-7 10 0,5 3 0,-4-1-14,-3 0 1,0 7 0,0-5-1,0 2-19,0 1 0,0-9 0,0 4 1,0-2-15,0 0 0,0-7 0,0-6 0,0 1 0,-7-3 27,0 1 1,-3-9 0,7 0-21,-4-8 1,-2-4-1,4-8 1,-2 1-37,3-9 0,0 5 1,0-11-1,-3 1 20,2-5 1,3-4 0,4 0 0,3 2 5,2 3 0,8 2 0,-2-3 0,5 6 69,3 6 0,-2-4 1,2 1-1,1 5 18,6 4 1,-6 10 0,4-6-1,-3 3-47,-3 5 1,-2-1-1,-3 0 1,-1-1-10,1 2 1,4 2 29,0 2 1,0 2 0,-5 5 1,-6 3 0,-8 11 0,0-1 7,0 0 1,-8-5 0,-6 4 0,-5 3-17,0 1 1,-8-3-1,0-4 1,2-4-57,3 5 0,-1 0 1,-1 4-132,-3-2 1,0 0-1,9-4 1,2-4-260,3-1 420,9 5 0,-5-13 0,9 7 0</inkml:trace>
  <inkml:trace contextRef="#ctx0" brushRef="#br2" timeOffset="200630">8837 3592 7569,'-12'0'-319,"-3"2"269,8 5 1,0-3 38,7 9 1,0 1-1,0 7 1,0-2-19,0 2 0,0-8 0,0 1 0,0 1-78,0 3 1,0 2 0,0 1-67,0-2 0,0 2 17,0-1 1,2-2 155,5-5 0,-4 6 0,5-17 0,-8 7 0</inkml:trace>
  <inkml:trace contextRef="#ctx0" brushRef="#br2" timeOffset="201134">8816 3773 7569,'-13'0'-4,"-1"0"-348,-1 0 275,6-8 0,9 6 1,13-5 58,5 4 1,2-4 0,1 0 0,0 3-9,7 2 0,-6 2 0,7 0 1,-2 0-69,0 0 1,0-3 0,-5 0 0,3-4-399,2 2 492,-1 3 0,4-7 0,2-2 0</inkml:trace>
  <inkml:trace contextRef="#ctx0" brushRef="#br2" timeOffset="201293">9321 3733 7464,'-12'0'-365,"4"0"0,8 2 365,0 5 0,0 4 0,0 9 0</inkml:trace>
  <inkml:trace contextRef="#ctx0" brushRef="#br2" timeOffset="205641">3491 4560 7569,'12'-1'-1397,"-7"-6"1503,-2 4 208,-3-15-70,0 16-231,0-7 5,0 9 0,0 2-7,0 5 0,0 4 0,2 8 1,5-7 0,-2 4 0,8-6-4,2 0 1,4-5 0,1 4 0,0-2-9,0 0 0,1-1 1,-2-6-1,1 0-19,1 0 1,-1 0 0,0 0 0,2 0-20,6 0 1,-4 0 0,7 0 0,-2-3 22,-3-3 0,3 2 0,-3-8 1,0 1 15,-4 0 0,-5 4 1,-1-6-1,-2-1 40,1 3 0,-6-7 0,0 7 38,1 0 0,-9-1-23,6 5 1,-3-1 51,3-6-128,-4 5-1,6 9 0,-9 9 11,0 5 0,0 4 0,0 2 25,0 0 1,0 0-1,0 1 1,0-2 14,0 2 0,0-7 1,0-1-1,2 3-1,4 1 1,-4 4 0,8-2-18,-1 2 1,-7-1 0,7 1-1,-3-2-3,1 2 1,0-1 0,-5-1 0,3 2 5,2-1 1,0 1 0,-7-2-4,0 2 1,0-1 0,0 0 6,0 0 0,-3-1 1,-1-4-1,-5-2 13,-3 2 0,5-3 1,-6 0 3,-3-3 1,-1 4-1,-4-4-11,1 2 1,0-6 0,0 3-28,-1 1 0,2-6 1,-2 4 43,1-5 1,1-2-22,-2 0 0,3-2-36,5-5 0,3-5 1,10-8-1,0 0 2,0 0 1,0 0 0,3 0 0,4 0-7,6-1 0,5-1 0,4-3 1,3-2-29,2 3 0,8 1 0,-1 3 0,4 2-116,3 5 0,8-5 1,4 7-1,6-3 163,1 0 0,10 2 0,2-9 0</inkml:trace>
  <inkml:trace contextRef="#ctx0" brushRef="#br2" timeOffset="207089">7888 4721 7391,'0'-12'-622,"0"-2"0,0 0 704,0-6 1,2 9 3,5 4-42,-4-4 0,7 2 0,-3-5-24,7 7 1,-3-1-1,2 1 1,3 3-18,2 2 1,2-1 0,0-1 2,1-3 1,-2 0 0,2 7 2,-1 0 0,1 0 0,-2 2-2,2 5 1,-8-2-4,1 8 1,-10 0 4,3 8 1,-6-1-1,-1 0-1,0 0 0,-1 1 1,-6-2-7,-7 2 1,3-3 0,0-2 0,0-6 1,-1-1 0,5 5 0,-3-5 16,1 2 1,0-6-6,2 1-53,4-3 0,-5-6 0,11-3 16,2-7 0,7-6 1,9 0-1,-4-2 11,-3 1 1,3-1-1,-3 2 1,3-2-14,4 1 0,-4-6 0,2-2 0,-3 4 5,-1 1 1,8 3 0,-10 0-1,5 0 22,2 0 0,-6 6 1,-1 0-14,3-1 1,2-3 21,2-2 1,-2 6 19,-5 0 76,-4 11-62,-9-6 1,-2 9-1,-5 0-7,-6 0 1,2 0-1,-1 2 1,1 3-13,0 0 0,4 12 1,-4-4-1,2 5-15,5 3 1,2-2 0,2 2 0,0-1 4,0 0 1,0 7 0,0 0 0,2-3 27,4-1 0,-1-3 0,8 0 0,1 0-3,-3 1 1,7-8 0,-5 0 0,5 4 2,2 0 0,1-3 0,-2-4 0,2 2-40,-1-1 1,-6-6-1,0 4 1,1-3-26,3 1 0,-5 0 0,1-7-43,2 0 0,1 0-187,4 0 0,-1 0 250,-1 0 0,-7 0 0,-3 0 0</inkml:trace>
  <inkml:trace contextRef="#ctx0" brushRef="#br2" timeOffset="-204766.73">17553 19652 7266,'0'10'-586,"0"-1"0,-3-9 576,-2 0 53,2 0-46,-6 0 0,9-2 17,0-5 0,0 4 78,0-11 1,0 7 61,0-7-50,0 1-54,0-8 1,0 2-4,0-2 1,0 8-22,0-1 1,0 8-16,0-7 1,0 6-5,0-7 1,0 7 0,0-6 6,0-3 0,0 5 72,0-2 1,0-1 0,0-6 2,0 0 0,0 7 1,0-1-55,0-2 1,0-1 0,0-4-61,0 1 1,0-1-1,0 2 16,0-1 1,0-1 0,0 2 0,0-2 13,0 1 0,0-1 1,0 2-1,0-4 27,0-4 1,0 5-1,0-6 1,0 6-5,0 2 0,0 0 1,0-2-1,0-3-15,0-2 1,0 1 0,0 2 0,0 0-31,0-2 1,0-2 0,0 6-1,0-2-14,0-4 0,0-1 0,0 5 0,0-4 12,0 4 1,0-5 0,0 0 0,0-1 7,0 1 1,0-4 0,0 4 0,0-2 7,0-5 1,0 5 0,0-4 0,0 1 23,0 3 0,0-7 0,0 5 0,0-6 21,0-1 1,0 2 0,0 2-1,0 3-27,0-3 0,0-2 0,0-5 1,0-2-7,0-1 0,0-2 0,-2 8 1,-3-1-1,-2 1 1,1 0-1,6-1 1,0 1-48,0-1 1,0 1 0,0-1 0,0 1 1,0 1 1,0-2-1,0-1 1,0-4 0,0-1 0,0 0 0,0 7 0,0-2 42,0-6 0,0 3 0,0-7 0,0 4 27,0 3 1,0-5-1,0 4 1,0-2-12,0-1 1,0 4 0,0-6-1,0-1-11,0 0 0,0 6 0,0-9 1,0 1 6,0 3 0,0-11 1,0 5-1,0 1 26,0-2 1,0 0 0,0-5-1,0 0 28,0 3 0,0-8 1,0 13-1,0-9-22,0-1 0,-7 8 0,1-10 1,1 3-44,3 4 0,2-1 1,0 1-1,0 0-13,0-2 1,0 0-1,0 0 1,0-2-19,0 6 1,0 2 0,0-4 0,0-2-78,0 2 0,0 0 0,0-1 1,0 1 72,0 0 1,0-8 0,0 1-1,0 2 23,0 2 0,0 0 1,0-2-1,0-4 81,0-3 0,0 4 0,0-6 0,0 0-41,0 3 1,0-8-1,-3 8 1,-1-3 32,-3 0 0,1 7 0,6-5 0,0 3-71,0 3 0,0-3 0,0 2 0,0 2-53,0 1 1,0-3 0,0 0 0,0 3-16,0 0 0,0-3 0,0 0 0,0 0 17,0-2 1,0 3 0,0-8-1,0 0 61,0 3 1,0-8 0,0 5 0,0-5 56,0-1 1,-9-5-1,-3 2 1,1 5-45,5-1 0,4 7 1,2-2-1,0-2-54,0-2 0,0 4 0,0 0 0,0 0 37,0 2 1,0-4-1,0 7 1,0-1-41,0 0 1,0-4 0,0 5-1,0-3 29,0-4 1,0-3-1,0-2 1,0 3 61,0 4 1,-3-4-1,-1 3 1,-3-2 6,2-4 0,3 0 0,2-2 0,0 0-25,0 2 1,0-3-1,0 10 1,0-5 4,0-2 1,0 7 0,0 0 0,0 1-37,0 1 0,0-4 0,0 7 0,0 2-73,0-2 0,0 4 1,0-6-1,0 2 43,0 3 1,0-4-1,0 1 1,0 0-67,0-1 1,0-6 0,0 5 0,0-3 101,0 0 0,0 0 1,0-5-1,0 3 64,0 2 1,0 8-1,0-1 1,-3 2-25,-3-2 0,3 4 0,-3-6 0,4 2-41,2 0 1,0-2-1,0 9 1,0 0-29,0-1 1,0 1-1,0 1 1,0 4-58,0 0 1,0 2 0,0-8 0,0 1 35,0 0 0,0-1 0,0 1 1,0 1 32,0 5 1,0-9-1,0 7 1,0 0 10,0-2 1,0 6 0,0 1 0,0 2 9,0 4 0,0-4 1,0 2-1,0-1-9,0-1 1,0 6-1,0-6 1,0 2 1,0 0 0,-7-6 1,0 5-1,3 1 35,1-2 0,3 7 1,0-6-1,0 5 19,0 3 0,0 0 0,0-1 0,0 1-13,0-1 0,0 1 0,0 1 0,0-2-54,0 1 0,0 6 1,0-1-1,0 0-7,0-3 0,0-1 1,0 4-1,0 1-17,0-2 0,0 5 0,0-2 0,0-1 17,0 3 1,0 0 0,0 5 0,0 0 16,0 1 1,0 2 0,0 4 0,0-2 69,0 1 0,0 0 0,0 0 72,0-1 0,0 1-11,0 0 1,0 0-16,0 0-674,0 9-66,0 2 1,0 11 291,0 5 0,0 4 0,0 9 0,0 2-501,0 6 827,0 3 0,-9 19 0,-1 0 0</inkml:trace>
  <inkml:trace contextRef="#ctx0" brushRef="#br2" timeOffset="-198810.73">14608 5267 7425,'-12'8'-959,"3"-6"1149,9 7-146,0-9 1,3-2-33,3-5 0,6 5 0,8-4-11,0 4 0,-7 2 0,1 0 0,1-3 14,4-4 0,0 5 1,2-5-5,-1 5 1,0 0-1,2-3-6,6-1 1,1-3 0,4 4 0,-4-2-5,0 3 1,-6 1 0,6 3-1,-2-2-1,0-4 1,7 4 0,-5-5-1,0 5-4,0 2 1,4 0 0,-3 0-1,-1 0 8,0 0 1,4 0 0,-4 0 0,1 0-4,-1 0 1,0 0-1,-2 0 1,5 0-2,-1 0 0,5 0 0,-7 0 0,0 0 0,0 0 1,5-7-1,-7 0 1,-1 2-2,3 3 0,-3 2 0,5 0 1,0 0-4,0 0 1,1 0-1,3 0 1,0 0 0,1 0 0,-5 0 1,3 0-1,-1-2 2,-2-4 0,7 4 0,-4-5 0,2 4 6,-3 3 1,3 0 0,-8 0 0,-4 0-2,-2 0 0,-1 0 0,-2 0-3,2 0 0,-1 0-2,1 0 1,-2 0 0,2 0 19,-1 0 1,-7 0-1,0 0 5,3 0 1,9 0 0,2 0-20,-2 0 1,-3 0 0,-2 0 0,0 0 10,1 0 1,5 0-1,1 0 1,-2 0 5,-3 0 0,-1 0 0,-1 0 0,1-2-3,-2-5 0,1 5 0,1-5-15,-2 5 1,2 0-29,-1-4 1,-6 3-378,-1-4-222,-9 5 623,5 2 0,-18-9 0,-2-2 0</inkml:trace>
  <inkml:trace contextRef="#ctx0" brushRef="#br2" timeOffset="-195536.73">11883 3834 7569,'0'-14'-99,"0"0"-622,0-1 777,0-3 1,0 5-25,0-1 0,0 7 0,2-3-44,5 1 0,-2 2 0,7 7 1,5 0 6,0 0 0,11 0 0,-2 0 0,-2 0-10,0 0 1,2 0 0,1 2-1,-2 3 6,-3 2 0,-2 5 0,-2-2 0,-2 1-8,-3 4 0,-6-3 1,5 2-1,-3 1 6,-6 3 1,2-5 0,0 1-1,1 2-15,-1 1 1,-3-3 0,-2-1 6,0 3 0,-9 3 0,-5 0 19,-3 1 0,-4-6 0,2-3 0,-2-2 0,1 4 1,0-6 6,0-2 1,6-3-4,1-2 0,8-2-13,-1-5 1,10 2 0,5-8 0,2 0-3,5 1 0,2-5 1,0 3-1,0-3 5,2-4 0,-11 1 1,11-1-1,-2 2-22,0-2 1,2 1 0,0-1 40,1 2 0,-4-2 0,-1 1 0,-3 2 16,3 5 1,-7-5-1,1 7 86,-2 0-40,-6-8-87,7 17 27,-9-6 0,0 16 1,0 6 41,0 4 1,0-5 0,0 1 0,0 1-26,0 3 1,0 2 0,0 1 0,0-2-13,0 2 1,0-1-1,3 1-52,4-2 1,-3 2-1,9-1-47,3 1 1,0-9-1,-1 0 1,-1-3-111,1-4 0,4-4 0,0-1 1,2-1 188,-1-6 0,9-14 0,3-10 0</inkml:trace>
  <inkml:trace contextRef="#ctx0" brushRef="#br2" timeOffset="-195098.73">12650 3249 7569,'0'-20'-736,"0"-1"555,0 1 0,2 0 1,2 0 215,3 0 1,2 9 0,-5 2 0,6 2-42,0 0 1,-3 1-1,7 6 20,1 0 0,3 0 0,2 0-14,1 0 0,-2 0 1,2 0-1,-1 0 1,1 8-8,-2 6 0,-7 4 0,-3 2 10,-1 0 0,-5 7 0,3 0 6,-3-3 1,-10-1 0,-1-3 13,-4 1 0,5-4 0,-4-1 56,3-3 0,-2-6 48,3 7-61,5-10 0,-5 6 32,14-10 0,-2 0 1,9 0-1,1 0-50,3 0 0,2-7 0,1 0 0,-2 2-22,2 3 1,6-5 0,1 0 0,1 3-82,0 2 0,6 2 1,-9 0-1,1 0-63,2 0 1,-4 0-1,7 0 1,-1 0 117,0 0 0,-6 8 0,4 4 0</inkml:trace>
  <inkml:trace contextRef="#ctx0" brushRef="#br2" timeOffset="-194227.73">14930 3875 7454,'10'-12'-537,"-6"-4"1,9 10 534,3 2 0,1-1 1,4 0 56,-1-2 0,1 0 0,-2 7 1,2 0-21,-1 0 1,7 0-1,0 0 1,-3 0-37,-1 0 0,-1 3 1,3 1-1,0 6-21,-8 1 1,4-5 0,-8 8 0,3 2-7,-2 1 0,1 4 0,-6-1 21,3 1 0,-9-2 0,4 1-2,-5 1 1,-4-2 11,-5 2 0,4-4 1,-9 0-1,1-6 3,-1-3 0,6-1 0,-8-7 0,1 2 4,2 5 1,-7-4-11,5 4 1,-3-7 0,2-7-2,7-7 1,6 3-1,1-2-47,0-4 0,1 0 0,6-4 1,7 2 26,3-2 0,4 1 1,-1 2 19,0 5 1,0-6 0,1 7 0,-2-7 0,2 2-5,-1 3 0,-6-4 1,-2 7 41,5 0 0,-6-7-25,2 4 1,-9 3 47,3-2 53,-4 9-56,-3-6-16,0 10 1,0 10 0,0 2-32,0 7 0,0-7 0,0 2-5,0 3 1,2 0-1,5 4-7,6-2 1,-2 0 0,3-7-1,1-2-100,4-1 1,0-4-1,2 5-9,-1-1 1,0-2-1,0-7 1,1 0 11,-2 0 1,2-2 0,-1-5 98,1-6 0,-9 2 0,2-3 0,-1 1 0,8-8 0</inkml:trace>
  <inkml:trace contextRef="#ctx0" brushRef="#br2" timeOffset="-193664.73">15939 3753 7569,'0'-20'-704,"0"9"579,0 2 284,0 9-216,9 0 1,-7 9 0,5 4 103,-4 5 0,4-4 1,1-1-15,3 3 0,-6-6 1,4 2-1,-1 0-15,6-1 0,-2-5 0,0 5 1,4-1-10,3-6 0,1-1 0,-1-1 1,2 3-20,-1 0 1,0 2-1,2-7 1,4-2-4,0-5 1,1-1-1,-4-8 1,1 2 5,3-1 1,-6 3 0,-9-2 3,5-1 0,-2-3 26,-2-2 0,-3 6-7,-10 2-39,0 7 0,-3-2 16,-4 14 1,5 4 0,-5 9 4,5 0 1,-4 1-1,-1 1 1,3 3-3,1 2 1,3 2-1,0-5 1,0 6 9,0 1 0,0 0 0,0 5 1,3-5 6,3-2 0,-3 7 0,3-1 0,-4 0-7,-2-1 0,0 4 0,0-4 0,0 1-3,0-1 0,-2 2 0,-2-7 0,-3-1-1,3 3 0,-6 2 0,3-6 0,2-3 28,-5-1 0,6-6 0,-10-1 31,-1-2 0,-4-10 0,0 3 0,-2-5 74,1-2 1,2-2 0,3-5 0,3-6-5,3-5 0,-4-2 0,6-1 0,3 2-58,1-2 1,3-6 0,0-2 0,3-2-94,4-5 0,10 0 0,12-2 0,3 3-223,4-1 0,10-7 1,9 12-1,2-4-628,5 2 871,16 8 0,-4-4 0,15 9 0</inkml:trace>
  <inkml:trace contextRef="#ctx0" brushRef="#br2" timeOffset="-191138.73">12367 5710 7311,'0'-14'-1179,"0"2"1212,0 7 0,0-6 58,0 4-58,0 4 1,0-7 55,0 3-26,0 5 63,0-8-45,0 10-76,0 0-46,0 10 66,0 1-14,0 9 1,0 0 0,0 0 0,0 0 0,0 1 0,0-2 0,0 2 16,0-1 0,0 1 0,0-2 0,0 2-16,0-1 1,0 0-1,0 0 1,0 1-7,0-1 1,0-1-1,0 2-12,0-1 0,0 0-18,0 0 1,2-1 0,3-4-64,2-2 1,0-6 73,-7 7 0,5-8 13,2 8 0,0-10 0,-7 6 0</inkml:trace>
  <inkml:trace contextRef="#ctx0" brushRef="#br2" timeOffset="-190185.73">12508 7607 7569,'0'-21'-430,"0"2"1,0-2 0,0 1 395,0 0 1,-6 0 78,-1-1 0,-2 8 0,4 0-1,-2-4 0,-8 9 0,1-1-20,-3 0 1,-4 7 0,2-5 0,-2 4 7,1 3 1,-1 0 0,2 0 0,-2 0-17,1 0 0,0 0 0,0 0 0,-1 0-19,2 0 0,-2 7 0,-1 2 1,-5 3 1,4 1-1,-1 7-9,8 0 1,1 1 4,8-1 0,2 0 6,12 0 1,5-2 0,7-5-6,2-6 0,-1 2 0,0-2-11,0-2 1,0-3 0,1-2 0,-2 0-12,2 0 0,-1 0 0,0-2 20,0-5 1,1 2 33,-2-9 1,0 8 0,-4-5 55,-1 2-49,-10 2 8,6 7-22,-10 0 0,0 2 22,0 5 1,2-2 0,1 8 5,4 3 0,0 2 0,-7 2-21,0 1 1,0-2-1,0 1 1,0 1-59,0-2 1,0 2-1,0-1-103,0 1 1,-2-2 0,-3 4 0,-2 2 133,4 1 0,-9 2 0,1-8 0</inkml:trace>
  <inkml:trace contextRef="#ctx0" brushRef="#br2" timeOffset="-189270.73">12004 9221 7569,'-9'-21'-175,"7"9"-370,-5-2 1,4 7 393,3-7 178,0 10 1,0-7 168,0 4 27,0 5-144,0-16-19,0 16 0,0 2-9,0 13 1,0 5 0,0 2 0,0 1-8,0-2 0,0 2 1,0-1-1,3 1-17,4-2 0,-5 2 0,5-1-46,-5 0 0,-2 0 0,2-3 0,3 0-150,1-4 1,3 0 23,-2 8 1,-2-8 0,6 0-260,-3 4 404,8-9 0,-4 1 0,8-9 0</inkml:trace>
  <inkml:trace contextRef="#ctx0" brushRef="#br2" timeOffset="-188865.73">12569 9119 7569,'10'-19'-571,"9"-2"553,-17 11 1,-2 0 0,-11 13 70,0 4 0,-7 2 0,4 8 1,-3 2-49,-4 3 1,1 4 0,2 0 0,3 2-31,1 4 1,1-6-1,-5 8 1,4-1 19,8 0 1,4 2 0,2-6-1,0 0-8,0 0 1,0-1 0,2-9-1,1 2 11,4-1 1,10-2 0,-5-5 0,7-4-11,0 1 0,2-8 0,-1 5 0,1-6 0,-2-1 1,2-1 0,-1-4-1,0-4 43,0-3 1,-1 0-1,-4-7 27,-2 5 0,-8-3 1,2 3-81,-5-3 1,-11-2 0,-7 7 0,-6 5-142,-5 4 0,-15 10 0,-1 4 1,-4 5 162,-3 6 0,-6 11 0,4 0 0</inkml:trace>
  <inkml:trace contextRef="#ctx0" brushRef="#br2" timeOffset="-187749.73">11782 10956 7569,'0'-21'-863,"0"9"927,0-2 0,3 2 1,2 0-1,9 2-59,5 1 1,0 7-1,2-5 1,-1 5-64,-1 2 0,5-7 0,0 1 0,2 1 78,0 3 0,-4 2 1,-1 0-26,-2 0 1,-5 0 0,-2 2 3,-4 5 0,-1-3 0,-7 10-11,0 2 0,0-6 0,-3 4-2,-4 2 1,-3 1 0,-11 2 0,2-4-7,-2-1 0,8-3 0,-1 2 0,0-4-5,4 1 0,-6-6-63,9 9 71,0-8 1,9 4-1,5-9 1,7 0 16,3 0 0,4 0 0,-1 0 0,1 2 6,-2 5 0,2-5 1,-4 6-1,0-1-8,-5 0 1,0 9-1,4-3 22,-3 6 1,-9 0 0,3 2-5,-4-1 1,-3 0-1,0 0 1,0 1 1,0-1 0,-7 0 1,-3 0-1,0-2 8,-6-5 0,-2 3 0,-2-6 0,0-2-10,-1 1 1,2-2-1,-2-5 1,1 3-10,-1 1 0,2 0 0,-2-6 0,1 0-10,-1 0 0,9 0 1,-2 0-37,-1 0 0,3-6 0,1-3-55,2-2 0,3 4 0,6-6 36,0-3 1,2 5-1,2-2 1,5-1 57,2 2 0,11-5 0,9 6 0</inkml:trace>
  <inkml:trace contextRef="#ctx0" brushRef="#br2" timeOffset="-187326.73">12650 10895 7569,'10'-9'-657,"0"8"1,-10-6 661,0 14 1,-3-4 0,-4 11 71,-5 2 0,-7 8 0,-1 3 0,0 1 0,0 1 0,2-5 0,3 7 0,1 0-42,-2 2 0,7-2 0,2 5 0,3-3-39,-3 3 0,5-7 0,-5 0 1,7-2 27,7 0 0,-3-1 1,10-7-1,-1-4-35,-2-1 1,8-7-1,-6 4 1,5-3 23,2-3 0,0-3 1,0-2-1,1 0 20,-1 0 1,-7-2 0,0-5-20,3-6 0,-6 2-78,-4-3 0,-4 8 0,-4-5 1,-4 1-109,-8 6 0,-13 8 172,-6 3 0,-15 18 0,-4-2 0</inkml:trace>
  <inkml:trace contextRef="#ctx0" brushRef="#br2" timeOffset="-186409.73">12064 12832 7335,'0'-14'-620,"0"2"0,0 5 618,0-7 32,0 9-6,0-12 0,-2 15 30,-5-5 1,4 4 0,-11 6-9,-3 4 1,0-3 0,-4 7 0,2 0-2,-2 1 0,-1 1 1,0 7-1,-1 0-5,6 1 0,0-2 0,0 2 1,1-1-34,2 1 1,9-2 0,0 2 0,2-1-17,3-1 1,0 2 0,3-1 14,2 1 1,0-9 0,9 0-1,2-1-19,1 1 0,-3-9 1,-1 4-1,3-4 8,1-3 0,11 0 1,-1 0-1,-3 0-1,-1 0 0,-3-7 0,1-1 0,-2-4 8,2-4 0,-4 6 0,-3-4 33,-7-3 1,-5 7-46,-2-4 1,-9 10 0,-5-3 0,-5 4-24,-9 3 1,-1 0 0,-7 3-1,5 1-19,2 3 0,0 7 0,4-5-8,-2 2 1,3 3-1,8 3 1,4-1-96,3-2 0,3-8 0,9 5 155,2-1 0,7 5 0,9-4 0</inkml:trace>
  <inkml:trace contextRef="#ctx0" brushRef="#br2" timeOffset="-186026.73">12448 12832 7569,'-3'-18'-1072,"-3"5"1220,3 4-103,-14 9 0,15 9 1,-5 4-30,4 5 1,3 2 0,3-2-1,1-3-22,3-1 1,6 0 0,-4 4 0,3-2 13,3-4 0,3-7 0,0 4 0,-2-2-3,-2 0 1,1 0 0,10-7 0,2 0 0,-3 0 0,-1-2 0,-3-3 0,0-4-18,0-3 0,0 2 0,0-6 1,-2 2 8,-4-1 0,4-1 0,-8 1 1,2 1 14,-5-2 1,-2 5-1,-1-3 42,2-2 339,1 8-337,-7-1 0,0 11 0,0 5 0,0 6-24,0 5 0,-7 9 1,1 2-1,2 2-46,1 6 1,3-6 0,0 3 0,0 1-9,0 4 1,7 1 0,1-2 0,4-2-802,4-3 823,1 1 0,4 6 0,-1 1 0</inkml:trace>
  <inkml:trace contextRef="#ctx0" brushRef="#br2" timeOffset="-185158.73">12407 14568 7464,'14'-7'-1054,"-1"0"1369,-8 0-350,4-1 1,-7 3 68,5-9 1,-5 7-25,5-5 0,-7 0-15,-7-2 1,-4 5 0,-9 9 0,-3 0 25,-4 0 0,4 0 1,-6 0-1,3 2-5,-1 5 1,-6-2-1,5 6 1,4 0-4,1 0 0,3 1 0,2 3 0,3-1-3,1 2 0,9 1 0,-1 4-40,4-1 0,4-2 0,2-3 0,5-1 42,3 1 1,1-3 0,7-1 0,0 1 5,1-2 0,-2-3 0,2 5 0,-1-1 3,0-1 0,0 4 0,1 6-17,-2 1 1,-5-9 0,-2 2 0,-4 2-20,-3 2 1,-3-4 0,-2-2 4,0 5 1,-2 1 29,-5 2 0,2-9 1,-8-3-1,-3-1 0,-4 0-17,-6-2 0,1-3 1,-7-2-1,3 0 1,4 0 1,-4 0 0,3 0-1,1-2 21,2-5 1,11 2-1,0-7-12,3-5 1,2 0 0,7-4-1,0 2-6,0-2 1,2 1 0,5-1-1,7 2-34,3-2 0,10 8 0,1-1 1,-2-2-64,3-1 1,-4 3-1,7 4 1,-1 0-46,0 6 0,-4-5 1,5 2-1,-3 2-128,-5 4 1,5 1 262,-1 0 0,-2-9 0,-6-3 0</inkml:trace>
  <inkml:trace contextRef="#ctx0" brushRef="#br2" timeOffset="-184922.73">12750 14587 7569,'12'-9'-613,"-4"-1"0,-6-4 731,5 0 209,-4 10-199,6-5 1,-9 11-1,0 5 1,0 6-67,0 6 0,0 9 0,0 6 0,0 4-72,0 2 1,0 1 0,0 2 0,0 2-155,0 1 1,0 10 0,2-5 163,5 1 0,3 7 0,11-8 0</inkml:trace>
  <inkml:trace contextRef="#ctx0" brushRef="#br2" timeOffset="-184001.73">12105 16262 7569,'-14'-2'-317,"1"-5"0,6 5 0,-4-8 357,3 2 0,-9 4 86,3-10 1,6 7-18,1-6-13,5 9-35,2-6 0,0 13-67,0 4 1,0 3-1,0 11 1,0-2 20,0 2 1,0-1-1,0 1 1,0-2-60,0 2 0,0-1 0,0 1 0,0-2-76,0 1 0,7 1 1,1-2-12,4 2 1,-8-8 0,6-2-1,-3 1 131,-2-1 0,11-7 0,-4 5 0</inkml:trace>
  <inkml:trace contextRef="#ctx0" brushRef="#br2" timeOffset="-183515.73">12286 16322 7569,'14'-7'-390,"0"0"1,-8-5-1,5 2 423,-2-1 0,1 6 10,-5 0 0,7 2 0,9 3-5,-2 0 0,2 0 1,-1 0-56,-1 0 0,-5 0 1,0 0 28,1 0 1,1 3 0,-1 1-25,-1 2 1,-9 10 0,2-2 0,-5 3-4,-2 4 1,0-1 0,0 1 9,0-2 0,-9 1 0,-3 1 0,0-2 2,-2 2 1,2-8-1,-3-2 1,1 1 21,-1-1 1,4-7 0,-3 3 4,-1-5 57,6 7-20,-1-6 0,13 6 1,4-9-38,5 0 1,14-2 0,0-3 0,-1-2 1,-2 2 1,3 3 0,3 2 0,1 0-30,-1 0 0,4 0 0,-6 0-48,-2 0 1,4 0 0,-2 0 0,-3 0-264,-1 0 0,-3 2 101,1 5 1,-4-2 212,-3 9 0,-5-11 0,-1 7 0,4-10 0</inkml:trace>
  <inkml:trace contextRef="#ctx0" brushRef="#br2" timeOffset="-183155.73">13255 16303 6808,'11'2'125,"-4"4"1,-5 8-56,-2 4 1,0 9 0,0 2-1,0-1-24,0 2 0,0 6 1,0-2-1,-2 2-66,-5-3 1,4 5-1,-5-7 1,1 3-73,0-1 1,-2-1 0,5 3 91,-3 0 0,-8-1 0,3 6 0</inkml:trace>
  <inkml:trace contextRef="#ctx0" brushRef="#br2" timeOffset="-181809.73">12226 17836 7448,'2'-12'-97,"5"7"0,4 10-545,0 9 641,8 3 1,-17 4 0,4-1 0,-2 1-18,3-2 1,-4 4-1,3 2 1,-3 1-10,-3 0 1,0-5 0,0 1-1,0 4-22,0 0 1,-7 1 0,0-6 0,2-2-196,3 2 244,2-1 0,0 1 0,0-2 0</inkml:trace>
  <inkml:trace contextRef="#ctx0" brushRef="#br2" timeOffset="-181296.73">12932 17917 7182,'0'-21'-996,"-3"1"1004,-3-1 0,1 9 1,-8 0 34,-3 3 0,-1 2 0,-4 7 1,1 0 0,6 0 0,2 0 0,-4 0 22,-3 0 0,-1 0 1,2 2-46,5 5 0,-5-2 1,5 6-1,-3 1 0,0-2-10,3 6 0,6-1 0,-5 2-20,4-4 0,1 0 0,10 6-2,3-7 1,-2 5-1,10-11 1,2-1-31,2-3 0,8-2 0,4 0 0,-1 0 3,0 0 0,-3 0 0,-5-2 1,-1-3 4,1-1 1,-9-8 0,0 6 30,-3-4 1,4-2 215,-6-5-33,0-2-151,-7 10 0,-3 2-1,-3 9 1,3 9 0,-3 4-29,4 6 0,2 0 1,0 4-1,0 2-34,0 1 0,0 2 1,2-9-1,2 2-26,3-1 1,0 0-1,-7 0 1,0 0-72,0 1 1,7-2 0,0 2-231,-3-1 360,-1-9 0,5 7 0,3-7 0</inkml:trace>
  <inkml:trace contextRef="#ctx0" brushRef="#br2" timeOffset="-180871.73">13578 17776 7569,'0'-21'-633,"0"1"0,-10 9 650,-2 4 1,0 4-1,-2 3 36,-1 0 0,4 3 0,-3 1 1,1 6-13,2 0 0,-6 6 0,12 8 0,-2 4-7,-3-4 0,8 8 0,-7-1 0,2 2 1,1 2 1,-1-9 0,7 6 0,0-1-6,0 0 1,0-6-1,0 2 1,3-5-18,3-1 1,5 5 0,10 1-21,-2-2 1,2-10 0,-1-3-1,0-3 13,0-4 1,7-3 0,0-2 0,-2 0-31,-3 0 0,5-9 0,0-3 1,-5 0 13,-6-2 0,1 0 0,-5-6 1,-1-1 5,-4 2 1,-4-2 0,-3 1-23,0 0 0,-10 2 0,-3 4 0,-5 7-13,-3 6 1,-5 1 0,-3 1 0,-2 4-44,-5 2 1,-9 11 0,-5 0 81,-2 7 0,8 11 0,-5-5 0</inkml:trace>
  <inkml:trace contextRef="#ctx0" brushRef="#br2" timeOffset="-179242.73">15757 5872 6078,'0'0'0</inkml:trace>
  <inkml:trace contextRef="#ctx0" brushRef="#br2" timeOffset="-178801.73">15757 5832 7569,'-9'-12'-563,"7"3"1,-6 7 610,8-5 61,0 5 1,0-9-52,0 4 1,0 2-33,0-7-16,0 7-21,0-4 0,0 11 0,0 5 25,0 6 1,0 5-1,0 2-11,0 1 0,0-2 0,0 2 0,0-1 1,0 0 1,0 0-1,0 1 1,0-1-6,0-1 0,0 2 1,0-1-1,0 0-1,0 0 0,0 1 0,-2-1 0,-3 0-1,-2 0 1,0 1 0,7-2-1,0 3 4,0 6 0,0-6 0,0 5 6,0-4 0,0-4 0,0 2 0,0-1 28,0 1 0,2-9 0,3 2 0,2 2 1,0-5 0,-5 0 15,4-2 0,-4 1 119,5-5-49,-5-2-259,-2 6-481,0-9 619,0 0 0,0 0 0</inkml:trace>
  <inkml:trace contextRef="#ctx0" brushRef="#br2" timeOffset="-177701.73">15273 7889 7122,'14'0'-1228,"-3"-2"1228,-2-5 0,-2 5 0,-7-7 0</inkml:trace>
  <inkml:trace contextRef="#ctx0" brushRef="#br2" timeOffset="-176921.73">15717 7384 7569,'12'-8'-131,"-3"-3"-262,-1-1 1,-6 2-1,5 3 626,-5-7-90,-2 5-114,0-9 0,-2 16-16,-5-5 1,3 5 0,-9 4-1,-1 5-30,2 7 0,-12 3 0,5 2 1,-5-2 9,3 4 1,0-6 0,1 11 0,-1-3 17,2-3 1,5 3 0,3 1-1,0 3 5,-1-2 1,5-3-1,-3 2 1,1 0 10,4 2 0,3 1 1,2-6-1,0-2-9,0 2 1,0-1 0,2 1-1,3-2 2,2 2 0,8-8 0,-1 1 1,4-1-8,2-2 1,-1 5-1,2-9-14,-1-2 1,1-2-1,-2 2 1,2 2-1,1-3 2,4-1 0,-2-3 0,2-3 0,-3-1 12,-3-3 0,1-8 0,-2 3 0,-1-2 39,-4 2 1,2-2 0,-9-6-20,-4-1 1,-1 2 0,-4 0-14,-4 6 1,2 2 0,-10 6 0,-3-2-67,-9 3 0,2 1 1,-10 3-1,1 3-85,0 4 0,-5 4 0,5 9 0,-5 1-77,-3-2 1,8 9 0,2 1 207,2 2 0,2-7 0,6 5 0</inkml:trace>
  <inkml:trace contextRef="#ctx0" brushRef="#br2" timeOffset="-176009.73">15798 9302 7481,'0'-21'0,"2"4"0,3 1-278,2 2 0,1 8 0,-4-8 0,3-2 357,-2-1 1,4-4-33,-2 1 1,-1-1 0,-4 2-29,5-2 0,-4 8 0,3-1-28,-3-1 1,-6 6-1,-3 0 17,-8 0 1,3 6 0,-3-2 0,-1 2 1,-3 3 0,-2 0 0,-1 0 0,2 3 0,-2 2 1,-3 0-1,-2 7 1,7-1-6,1-1 1,-5 2 0,12 4 0,-2-3-1,-1 3 1,10-4 0,-3 0 1,4 5 0,3 0 1,3 4-1,1-2-1,3 2 0,9-11 20,-3-3 1,6 3 0,0-3 0,2 0-15,-1 1 0,0-6 0,0 5 0,1-3-8,-2 3 1,2-4 0,-1 4 0,-2-3-2,-5 2 0,6-4 0,-7 8-3,7-1 0,0 0 1,0 6-1,-4-3-23,-1-3 1,-7 4-1,4-4-4,-3 2 0,2 2 1,-6 8 7,3-1 0,0 0 1,-9 0 13,-5 1 1,2-9 0,-9 2-4,-1 2 1,-3 0-1,-2 0 23,-1-4 1,-5-7-1,-1 4 1,2-2-7,3 0 0,2-1 0,-1-6 0,2 0 9,-2 0 1,1 0 0,0 0 0,0 0 20,-1 0 1,8-6-1,2-3 1,2-3-15,4-3 1,3 4-1,2-3 1,0-1-9,0-4 1,2 0 0,3-2 0,6 1-36,7 0 0,-2-7 1,13 0-1,-1 2-67,7 3 0,-4 8 0,3 4 0,2-2-297,2 1 1,2 6 381,1-1 0,-1 4 0,1 2 0</inkml:trace>
  <inkml:trace contextRef="#ctx0" brushRef="#br2" timeOffset="-174942.73">15374 10916 6189,'-8'10'106,"3"-1"-40,-9-9 0,1-2-40,-7-5 0,6 5 0,4-6 1,0-1 0,-3-3-21,6-8 1,1 7 0,6-1-4,0-1 1,6 3 0,3 2 0,2-2 43,4 1 1,4 4 0,1-4-4,0 2 0,0 2 0,1 7-44,-2 0 0,2 0 0,-1 0-42,1 0 1,-2 7-1,0 2 38,-7 2 1,5 3-1,-10 5-27,-3 2 1,-3-1-1,-1 0 1,0 0 27,0 1 1,-8-2-1,-3 2 1,-3-1 4,1 1 1,-1-2-1,-5 0 1,-2-4-1,1-1 1,-1-2 0,2 9-1,-2-1-2,1 1 0,0-9 0,0 2 1,-1 0-1,1-4 0,7 7 0,0-10 1,-1-1-1,2 3 0,2-7 83,3 5-31,5-5 25,-7-2 0,18 0 0,5 0-13,3 0 0,4 0 0,-2 0-37,1 0 1,1 0-1,-1 0 1,0 0-10,0 0 1,1 0 0,-2 0 4,2 0 0,-1 0 1,1 0-13,-2 0 0,2 0 1,-4 2-102,-3 5 1,4-4-172,-5 4 1,5 1-65,3-1 1,-8 0 324,0-7 0,1 0 0,6 0 0,0 0 0</inkml:trace>
  <inkml:trace contextRef="#ctx0" brushRef="#br2" timeOffset="-174455.73">15838 10935 7393,'0'-19'-800,"10"7"853,-8 3 0,8 11 0,-5 5-17,2 7 0,0 3 0,-7 4 0,0-1-23,0 1 1,0-6-1,0 3 1,0 4 5,0 0 1,0 1 0,0-3-1,0 1 0,0-2 0,0 2 0,0-1-9,0 0 1,7-7 0,0 1-51,-4 2 1,-1-5 41,-2 2 17,10 1 1,-6-3 4,10-4 0,-1-5 0,8-2-2,-2 0 0,-3-2 0,4-3-16,9-2 0,-1-6 0,-2 6 0,-4 3-10,-1 2 1,6-5-1,0 0 1,-2 3-7,-3 2 0,-2 0 0,2-3-123,5-2 1,-4 0-1,4 7-85,-4 0 1,-4 0-165,1 0 266,-9 0 1,-1-2 115,-10-5 0,0 5 0,0-7 0</inkml:trace>
  <inkml:trace contextRef="#ctx0" brushRef="#br2" timeOffset="-174067.73">16343 10997 7265,'13'0'-667,"1"0"679,-10 0 1,6 2 0,-10 4 38,0 8 1,0 3 0,0 4-39,0-2 0,0 9 0,0 1 19,0 2 1,0-7-1,0 4 1,0-6 10,0-1 1,0-1 0,0 0 0,0 0-14,0 0 1,0 7 0,0 0 0,0-3-17,0-1 0,1-10 0,3 1 0,3 2-5,-2 1 1,-3-3 0,-2-1-72,0 3 1,0-4 0,3-2-303,3-1 0,-3 7 364,3-3 0,-4-4 0,-2 1 0</inkml:trace>
  <inkml:trace contextRef="#ctx0" brushRef="#br2" timeOffset="-172675.73">15213 12792 7569,'20'20'0,"-8"0"0,-3 0 0</inkml:trace>
  <inkml:trace contextRef="#ctx0" brushRef="#br2" timeOffset="-172037.73">15455 12771 6209,'0'-13'148,"0"0"491,0 8-385,0-4-223,0 9 0,-3 0 0,-1 2 1,-4 5-22,-4 7 1,8 3 0,-6 4-1,3-1 15,2 0 1,-2 0 0,7 1 0,0-2-44,0 2 0,0-1 1,0 1-1,0-2 12,0 2 1,9-1 0,4-1 1,5 2 0,2-4 1,1 0-32,-2-3 0,2-10 0,-1 2-9,-1-4 0,2-2 0,-1 0 0,1 0 22,-2 0 1,-5-2 0,0-3 0,-1-3 4,-2-3 0,6-3 0,-5-6 0,0-2 11,-5-6 1,1 7-1,1-6 71,2 4 0,-6 3 35,2-1 24,-5 11-125,-2 1 0,0 11 0,0 5 0,-2 3-10,-5 2 0,5 5 0,-5-3 0,4 5-2,3 0 0,0 2 0,0-1 0,0-1-35,0 2 0,0-1 0,0 1 0,0-2-24,0 2 1,3-8 0,1 1-1,6 2-219,0 1 0,-3-3 291,7-1 0,0 1 0,5 6 0</inkml:trace>
  <inkml:trace contextRef="#ctx0" brushRef="#br2" timeOffset="-171529.73">16484 12873 7447,'0'-21'0,"0"1"-472,0 0 1,0 7 428,0-1 1,-9 9 0,-5-2 59,-3 5 1,-4 2 0,1 0-9,1 0 0,5 0 1,2 2-1,1 3 57,0 2 0,4 0 0,-4-5 16,2 5 0,-4 4-79,6 9 1,0 0-1,7 1-5,0-2 1,2 2 4,5-1 0,5-2 0,7-3 13,2-1 1,-1-2 0,1 3 0,-2-4-5,1-1 0,-6 2 0,0-2 0,1 1-12,3 4 0,-5-3 0,-2 2 10,-1 1 0,-3 3 1,-7 2-25,0 0 0,0-7 0,0 1 3,0 2 1,-10-5 0,-4 0 22,-3-2 1,-4-2 0,4-4-1,1 0 43,3 4 0,-1 0 0,-5-7 22,-2 0 1,7 0 0,4-2-12,0-5 0,3-4 0,7-9-30,0 0 1,0-1-1,0 1 1,3 0-45,4 0 1,-3-1 0,11 2 0,6-5-81,3-2 1,5 4 0,-3-7 0,2 1-841,4 2 928,1-1 0,8-3 0,-1-1 0</inkml:trace>
  <inkml:trace contextRef="#ctx0" brushRef="#br2" timeOffset="-170521.73">15314 14527 6204,'-14'0'262,"1"0"41,-1 0-167,3 0 13,3 0-159,8 0 0,1 0-29,6 0 0,4 0 0,9 0 1,1 0 9,-1 0 1,0 0-1,0 0 1,1 0 18,-2 0 1,2 0 0,-1 0 0,1 0 8,-2 0 1,2 0-6,-1 0 0,-1 0 16,2 0 1,-7 0-8,-1 0 1,-6 0-3,6 0 0,-8-2-2,1-5 0,-2 5 55,3-5 0,-4 7-14,4 7 0,-7 2 0,-5 6 0,-2-1-7,2 2 1,-3-6-1,1 4 1,3 2-8,2 2 1,2-5 0,-3 0 0,-1 3-4,-3 3 0,0 0 0,7 1-31,0 1 0,0-7 0,-3-2 0,0 5 0,-4 0-48,2 4 0,3-2 0,2 2-136,0-1 1,0-6-1,0-2-220,0 5 412,0-8 0,9 0 0,2-9 0</inkml:trace>
  <inkml:trace contextRef="#ctx0" brushRef="#br2" timeOffset="-169831.73">16081 14568 6307,'-21'0'-77,"2"0"117,-2 0 0,8 0-28,-1 0 0,0 0 24,-5 0 1,7-3-3,5-4 1,5 3-17,2-10 1,7 8 0,2-6 0,3 3 31,3 5 1,-4-4 0,3 1-1,1 2 12,4 3 0,0 2 0,2 0-46,-1 0 0,-1 0 0,2 0 0,-4 2-21,-3 5 1,5 1-1,-9 8 1,2-2-18,-5 1 1,2-3 0,-3 1 0,-2 2-6,-1 4 0,-3 1 0,0 0 0,0 0 19,0 1 0,-7-8 0,-1 0 0,-4 2 7,-4 4 0,-2 1 0,0 0 0,3 0 15,1 1 0,0-2 1,-5 2-11,-1-1 0,-1 1 0,2-2 4,-2 2 0,8-8 0,1 1 42,3 1 0,-5-4-21,9 3 6,-2-1-3,7 8-4,0-2 0,2-7-7,5-5 1,3-5 0,11-2 43,-1 0 1,-6 0 0,-2 0 0,4 0 29,3 0 0,1 0 1,-1 0-1,2 0-37,-1 0 1,0 0 0,0 0 0,1 0-34,-1 0 1,0 0-1,0 0 1,1 0-49,-2 0 0,2-2 0,-1-3-64,1-2 1,-9 0 0,2 7-905,1 0 991,-6 0 0,1 0 0,-10 0 0</inkml:trace>
  <inkml:trace contextRef="#ctx0" brushRef="#br2" timeOffset="-167598.75">15495 16322 7412,'-7'-14'-314,"0"2"1,-1 0 0,4-3 290,-3 1 1,-7 0 99,8-5 1,-1-2-26,7 1 1,0 7-60,0 0 0,-2 8-30,-5-2 0,2 5 0,-9 2 42,-1 0 0,-3 0 22,-2 0 0,0 0 0,2 2 5,4 5 0,-1-2-22,8 8 1,0 0 17,7 7 1,3-6-1,4-3 1,5-2 14,7-5 0,3 5 0,6 1 0,3-1-40,0-1 0,0 1 0,-4-2 1,5 5 10,-1-2 1,-2 6 0,-9-7-203,1 2 1,-4 3 158,-3 7 0,-7-2 0,-14 0 39,-7-7 0,-3 5 0,-4-11 0,-1-2 13,-5-2 1,2 5-1,-6 0 1,-1-2-17,1-3 0,5-2 1,-7 0-1,4 0 17,5 0 0,1 0 1,6-2 13,3-5 1,-1 2 6,8-8 0,2 2 1,10-5-1,4 5-38,2 2 1,2-5-1,7 5 1,1 1-10,-1-1 0,7-5 0,2 5 1,0 0-28,0 0 0,-1-7 0,-9 6 0,2-4 11,-1 0 0,-9 8 0,-3-8 23,2-2 1,-8 6 0,5-4-4,-5-2 0,-9-2 1,-2 0-1,-1 3-5,-7 1 1,6 7 0,-2-3 0,-3 0-76,-1 6 0,-4-5 0,1 2-50,-1 2 0,2 4 0,-2 1-17,1 0 1,9 8 0,4 6 144,5 3 0,2 4 0,0-1 0</inkml:trace>
  <inkml:trace contextRef="#ctx0" brushRef="#br2" timeOffset="-166930.75">16020 16201 7569,'-10'-10'-673,"7"-7"0,-11 8 755,-2-1 0,6 3 3,-4-7 1,2 7 0,-3-3-20,1 0 0,7 4-72,-5 6 0,-2 2 84,-7 5 0,8-5-16,-1 5-17,10 3 1,-4-5-11,8 9 0,8-4 1,6 4-1,3-5-23,4 1 1,-2-6 0,2 7 0,1 0-16,6 1 1,1-6 0,4 5 0,-4 1-2,0-1 0,-4-5 0,7 8-24,-3 2 0,-3-6 0,-5 2 0,-4-1 0,-3 0-65,-7 5 0,2-4 0,-3 0 87,-1 4 0,-3 2 1,-4 0-35,-5-4 1,3 1 0,-10-6 9,-2 3 0,-1-7 0,-4 0 0,1 0 63,0 2 0,-7-5 0,1 5 0,0-5 48,4-2 0,3-2 0,-2-2-28,1-3 0,-1-8 10,2 1 0,7 2 0,5-1-44,5-3 0,11 0 0,5 1 0,3 1 1,4-1 0,-1-3 1,1 0-1,-2 2-47,2 2 0,-1 2 0,-1-7 0,0 4-25,-5 1 0,1 0 1,-8-5 34,-3-2 1,-2 1-1,-2 0 1,-2 2-37,-5 4 0,3-3 1,-9 3-1,-3-2 13,-3 3 0,-7-3 1,-1 9-1,1 1 4,-5-3 1,7 7-1,-7-5 1,2 5-107,4 2 0,3 9 0,3 7 142,7 8 0,2-2 0,10 7 0</inkml:trace>
  <inkml:trace contextRef="#ctx0" brushRef="#br2" timeOffset="-166116.75">15173 17855 7445,'0'-19'-1314,"0"5"1449,0 1 0,2 8-50,4-1 1,-1 3-13,9 3 0,-10 3-29,3 3 1,-5-1 0,-2 8-22,0 3 0,6 1 0,1 4 1,-2-1-8,-3 1 0,5-2 1,0 2-1,-3-1-18,-1 0 0,-3 0 0,1 1-50,6-2 0,-5 2 1,5-1-43,-5 0 0,-2-7 0,3-1-394,4-3 488,-5 6 0,6-12 0,-8 6 0</inkml:trace>
  <inkml:trace contextRef="#ctx0" brushRef="#br2" timeOffset="-165548.75">15536 17957 6152,'-20'0'46,"8"-2"-46,6-5 1,6 2 7,6-9 1,-1 11-1,8-6 1,3 2 58,1 0 0,4 0 0,-1 7 1,1 0 16,-2 0 0,2 0 1,-1 0-53,0 0 0,0 0 0,1 2 9,-2 5 0,-5-2 0,-3 8-153,-2 2 0,-2-3 0,-7 2 96,0 1 1,-2 1-1,-3-1 1,-4-1 17,-2 2 0,0-5 1,-5 2-1,3 2 10,-3 4 1,-2-5 0,0-2 0,3 2-9,1-2 1,0 3 0,-3-6 18,3 3-6,-3-8 1,14 7 70,-4-4 1,7-5 0,7 5-46,6-5 0,1-2 1,4 0-1,4 0 13,0 0 1,1 0 0,-1 0 0,3 0-47,2 0 0,7 0 1,-8 0-1,-1 0-17,-2 0 1,3 0 0,1 0 0,-2 0-57,-3 0 0,-8 0 0,0 0 0,1 0-153,4 0 1,-7 0-431,2 0 646,-9 0 0,4 0 0,-9 0 0</inkml:trace>
  <inkml:trace contextRef="#ctx0" brushRef="#br2" timeOffset="-165002.75">16444 17776 6233,'-3'-12'-16,"-4"5"0,3 5 90,-9 2 1,6 0 0,-4 2 0,-1 5 16,2 6 1,-2-2 0,-4 3 0,3 1-28,-3 4 0,1 3 0,-1 3 0,4 2-46,4-3 1,1 1 0,7 0 0,0 1 21,0 0 0,0-2 0,3 0 1,2 4-55,9-4 1,-2-2 0,1-1-1,0-2 54,-1 2 1,5-1 0,-3 1 0,5-4-13,0-3 0,1 1 0,3-6 0,1 0-3,3 1 0,1-3 1,-9-7-1,2 0-63,-1 0 0,0 0 0,0-3-18,1-4 0,-4-4 1,-1-7-1,-5 2 47,-2 2 0,-2 2 0,-7-9 28,0 1 1,-2-1 0,-5 2-19,-6-2 0,-6 11 0,0 3 1,-2 4 18,1 3 1,0 0-1,0 0 1,-1 0-91,2 0 1,-9 3 0,1 4 0,1 3-277,-3 2 0,6 6 346,-4-5 0,-4 14 0,0 5 0</inkml:trace>
  <inkml:trace contextRef="#ctx0" brushRef="#br0" timeOffset="-157403.75">1756 19692 7569,'2'-18'-151,"5"4"1,-2-1 23,8 8 1,-7-2-1,8 4 1,1-1 0,4 2-1,3-1 122,4-2 1,4 5 0,6-8-1,0 5 33,7-2 1,1-9-1,15 2 1,3-4 8,1-2 1,16 0 0,3 0 0,8-3 29,6-3 0,3 3 0,7-6 0,3 2-26,-52 14 0,1 0 1,3-5-1,1 2 1,-5 1-1,1 0 1,-1 1-1,2-1-19,-2 0 1,1 1 0,3 0 0,0 2 0,-2 1 0,-1 1 0,1-1 0,-2 2-2,4-1 1,-3-1 0,55-6 0,-1 1 0,-3 2-66,-4-1 1,-8 3 0,-5 1 0,-2 3-80,-5 3 1,2-4 0,-6 2-1,-10 2-104,-5 3 0,-8-4 0,-2-1 227,-2 3 0,-18 1 0,2 3 0</inkml:trace>
  <inkml:trace contextRef="#ctx0" brushRef="#br0" timeOffset="-156488.75">2139 19934 7400,'3'-13'-846,"4"-1"783,-6 9-201,8-4 355,-9 9 0,-9 9 0,-4 3-28,-5-2 1,5 9 0,-1-5-1,-2 3-40,-1 4 0,3-2 1,1 0-1,-3-4-8,-1-1 0,3-1 0,2 7 0,3 0-26,5 1 1,2-7-1,2-2-2,0 4 1,2-6 0,2-2 0,7-1 3,8 0 1,-4 0 0,14-7 0,-1 0-7,-2 0 0,3 0 0,-4 0 11,2 0 1,0 0 1,-7 0 1,-7 0-1,-1 2 1,-3 4 1,-5 5 0,-10 10 26,-8-1 1,-4 0-1,-2 0 1,2 1 27,4-1 0,-4-2 0,7-3 0,-2-3 40,-1-3 0,10 6-94,-3-1 1,7-4-1,7 2-6,6-3 0,5-2 0,2-7 0,1 0-103,-1 0 0,6 0 1,4 0-1,-1 0-83,0 0 0,4-2 0,-4-3 192,4-2 0,0-8 0,8 3 0</inkml:trace>
  <inkml:trace contextRef="#ctx0" brushRef="#br0" timeOffset="-155807.75">3289 19733 7569,'-10'2'-66,"3"4"-121,4 8 0,3 4 0,0 4 1,0 2 199,0 4 0,7-1 1,1-8-1,2 2 22,-1-1 1,6 0 0,-1 0-1,4-2-13,2-5 0,1 3 0,-2-6 0,3-2-7,6 1 1,-6-2 0,4-7 0,-2 0-44,-5 0 1,9-7 0,-2-2 0,-4-2-38,-5-5 0,0-1 0,-6-4-15,1 1 0,-4 0 0,-8 0 0,0-1 18,0 2 0,0-2 1,0 1-1,-1 2 68,-6 5 1,2-3-1,-6 6 1,-1 2 162,2-1 0,3 2-98,-7 7 0,9 3 0,0 3-93,2 7 1,3-1-1,0 2 1,0 1-27,0 3 0,0 2 1,3-2-1,2-3-35,9-1 1,-2 0 0,1 3-1,0-1-61,-1-2 0,5-3 144,-3 3 0,4 3 0,2-6 0</inkml:trace>
  <inkml:trace contextRef="#ctx0" brushRef="#br0" timeOffset="-155453.75">4076 19733 7569,'-3'-14'-514,"-2"0"1,-7 9 556,-9-1 1,9 12-1,0 10 1,3 6-26,4 6 1,3-1 0,2-8 0,0 4 33,0 4 1,0-4-1,2 4 1,3-5-21,2-2 1,9 0 0,-3-2 0,5-2-7,2-3 1,7-8 0,0 2 0,0-5-28,1-2 1,-2 0-1,7-2 1,3-5-16,2-7 0,-4-3 0,-3-6 1,0-2-2,0-1 1,-8-4 0,-1 6 0,-8-3 12,-5 2 0,-2-4 1,-7 0-1,0 0-87,0-1 1,-9-4 0,-5 8 0,-3 4-49,-4 6 1,-8 1 0,-4 8-1,-5 4 47,-3 8 0,1 5 0,-3 11 92,-4-1 0,4 9 0,-6 3 0</inkml:trace>
  <inkml:trace contextRef="#ctx0" brushRef="#br0" timeOffset="-154153.75">7323 19147 7410,'-2'-14'-499,"-5"1"1,-3 9 529,-11-3 1,7 11 0,1 3 0,-1 0 15,4 1 1,-9-3-1,6 9 1,-5 2-2,-3 1 0,2 4 0,-2-1 0,1-1-21,0 2 0,0 6 0,3-1 0,1-3-15,3-8 1,6 4-1,-4-5-21,2 3 0,4 2-1,12-7 0,11-2 0,8-10 0,1 0-4,2 0 1,-4 0 0,6 0 0,-2 0-19,-4 0 0,-2 0 0,-4 0 0,2 0-32,-1 0 0,-9 2 67,-4 5 0,-4 4 16,-3 9 0,-10 0 0,-4-2 0,-3-2 79,-4-3 1,2 1 0,-2 5 0,1 2 22,-1-1 1,2 1 0,0-2-59,7 2 0,0-8 0,7 1-19,-2 2 1,3-6-1,11 4-67,7 1 1,3-6 0,4-2 0,1-4-130,5-3 0,-2 0 0,8 0 1,3 0-109,2 0 1,10-3 0,1-4 261,2-5 0,3-7 0,6 0 0</inkml:trace>
  <inkml:trace contextRef="#ctx0" brushRef="#br0" timeOffset="-148900.75">8272 19490 7569,'0'-14'-1419,"0"1"1568,0 9-54,0-5 1,-3 9 0,-1 2-24,-3 5 0,-3-3 1,7 9-7,-4 3 0,0-4 0,7 1-12,0 3 1,0 1-33,0 4-1,2-4 1,5-1 0,6-4 9,6-4 1,3-1 0,3-7 0,2 2-43,-3 5 1,-1-2 0,-1 6-6,4-3 0,-2 6 1,0-4-1,-6-1-25,-5-1 0,-8 8 42,2-2 1,-5 3 0,-4 2 1,-5-7 1,-5 5-1,-8-8 1,1-1-38,-2 1 1,1 5 0,0-6 0,0 1-36,-1 1 0,1-3 1,0-7-1,2 2-219,4 5 1,-3-5 180,3 4 1,-2-12 0,3-8 106,6-4 0,-4-2 0,-1-1 0</inkml:trace>
  <inkml:trace contextRef="#ctx0" brushRef="#br0" timeOffset="-148490.75">8312 19550 7243,'2'-13'-417,"3"-1"1,3 1 451,4 2 0,-5-7 0,6 7 0,2 0-7,4 4 1,1-5 0,0 2-1,2-4-49,5 0 1,-2 8 0,6-5 0,1-1-36,-1 1 0,-5 5 0,9-6 0,1 1 10,2-1 1,0 2 0,-2-6 0,-5 4 13,-2 4 1,5-6 0,-8 7 35,-1 3 1,-9 1 162,-3 3-41,-8 0 0,-3 10 1,-11 3-1,0 5 43,0 3 0,-4 5 1,4 3-1,-1 3-66,2 4 1,1 2 0,7 4-1,0 1-58,0-3 0,3 5 0,2-11 0,7 4-48,0 2 1,5-9 0,-3-2-56,4 1 0,2-8 1,1 3-1,-2-9 42,1-9 0,3-5 0,1-2 1,3-2-108,-2-5 0,0-5 0,0-7 1,2-2 52,-3 1 1,-10-7 0,-5-3 0,-3 2-12,1-1 0,-3-5 0,-11 9 0,-5 5-22,-7 4 1,-7 13 0,-3-4 0,-4 4-13,-2 3 0,-9 10 115,-4 2 0,-8 15 0,5 5 0</inkml:trace>
  <inkml:trace contextRef="#ctx0" brushRef="#br0" timeOffset="-147516.75">11863 19168 7569,'11'-12'166,"-2"1"-522,-9 4 0,2 4 247,5-2 0,-5 0 65,5-2 52,-6 5 0,-1-5 0,-1 11 0,-6 6-1,-6 0 0,-5-3 0,-3 7 0,2 2 0,-2 1 0,1 5 1,0 4-1,0 0-19,-1-2 1,1 0 0,0-5 13,0 2 1,8-1 0,3-2 0,3-3-2,0-1 1,1 0-1,12 6 1,-3-9-1,9-4 1,3-5-4,2-2 0,2 0 1,2 0-1,4 0-3,0 0 0,1 0 1,-6 0-10,-2 0 1,-5 0 0,-3 1 11,-2 6 1,-2-2 0,-7 9 5,0 1 1,-7 3 0,-2 0 0,-2-2 75,-5-2 1,-1-2 0,-4 9 0,1-1-31,0 1 0,7-2 0,-1 2 0,-2-1-18,-2 1 0,5-2 1,1 2-1,4-1-31,3-1 0,3 2 0,2-1 19,0 1 0,0-2 0,2 2-48,5-1 1,-2-7 0,8-1-1,3-4-3,1-3 1,4-3 0,1-2 0,2 0-33,4 0 0,8 0 1,-5 0-1,2-2-80,1-5 0,-8 4 0,7-5 0,-4 1 143,-5 1 0,-1-11 0,-3 7 0</inkml:trace>
  <inkml:trace contextRef="#ctx0" brushRef="#br0" timeOffset="-145157.75">12488 19288 6252,'-18'2'-41,"5"5"1,1-2 0,6 9 77,-7 1 0,4-4 0,-1 3 26,1 1 0,7 3 0,-4 2-30,4 1 1,2-1-1,0 0-4,0 0 0,5-6 1,5-4-1,1 2-1,4-1 0,-3-4 1,2 4-1,1 0-1,3 1 1,2-8-1,1 4 1,-2-1-5,2 0 1,-8 7 0,-2-6-1,1 4-33,-1 4 1,-7-6-1,5 4 4,0 2 1,-6 2 0,1 3-1,-8-2 0,-1-5 1,-9-4-6,-1 0 1,-3 4 0,-2-8 0,-1-1-36,2-4 1,-2 6 0,1 0 0,-1-2-124,2-3 0,-1-2 0,-1 0 18,2 0 1,5-9 150,0-4 0,1-15 0,-8-3 0</inkml:trace>
  <inkml:trace contextRef="#ctx0" brushRef="#br0" timeOffset="-145011.75">12407 19430 7569,'10'-21'0,"2"1"0,7 2 0,0 5 0,2 6 0,-7 5 0,-1 2 0,3 0 0,1 0 0,4 0 0</inkml:trace>
  <inkml:trace contextRef="#ctx0" brushRef="#br0" timeOffset="-144669.75">12851 19328 7569,'0'-12'-645,"0"-2"344,0 0 276,0 3 0,2 2 0,5 9 95,7 0 1,-4 0-51,4 0 0,0 2 0,3 5-6,-3 6 1,-2 6 0,-9 0 0,4 2-15,-2-1 1,-3 0 0,-2 0 0,0 1 0,0-1 1,-2 0 0,-3 0 0,-4 0-6,-1 0 1,5 0-1,-4 1 59,0-2 0,0 2 5,-4-1 0,1-2-36,5-5 0,7-4-17,0-9 0,9 0 1,12 0-1,-1 0-30,1 0 0,-2 0 1,3-2-1,4-3-82,0 0 0,1-9 0,-6 7 1,-2 0-71,2-1 0,-1 6 1,-2-8 174,-5 1 0,5-3 0,-6-7 0</inkml:trace>
  <inkml:trace contextRef="#ctx0" brushRef="#br0" timeOffset="-144353.75">13234 19247 6358,'0'21'101,"0"-1"0,0 1 0,0-2-78,0 2 0,7-1 0,3-2 0,-2-3 0,1-1 1,7-7 0,-3 5-26,5-4 1,2 5-1,1-6-25,-2-2 1,2-5 0,-1-5-1,1-4-7,-2-2 0,2-2 0,-1-8 0,-2 1 74,-5 0 1,3 7 0,-7 1-57,2 3 40,-7-6 0,6 21 0,-10 3 1,0 12-32,0 6 0,0 8 0,0-1 0,0 4-158,0 2 1,6 3-1,4 2 165,0 1 0,13 2 0,8-8 0</inkml:trace>
  <inkml:trace contextRef="#ctx0" brushRef="#br0" timeOffset="-143546.75">15112 19228 6367,'0'-20'-128,"2"9"1,3 1 128,2 1 0,2 7 121,-3-4 42,-4-6 0,5 10-129,-14-5 0,3 5 1,-9 2-24,-4 0 0,0 2 0,-6 5 0,-1 5 0,-3-2 1,-1 9-1,9-7 1,-1 4 8,-1-2 1,2 4 0,-2-5 0,1 5-1,-1 3 1,9-4-1,0-1 1,3-2 3,4 1 0,3 3 0,2 2-22,0 1 0,9-8 0,5-2 0,3 1-13,4-2 0,1-5 1,2 2-1,4-5-45,-4-2 1,-2 7 0,-1 0 0,-1-3-24,1-2 1,-8-2 171,0 0-75,-8 0 0,-5 0 0,-14 2 76,-3 5 0,-4 4 1,1 9-1,-1 1-5,2-2 1,-1 2 0,2-1-25,4 1 1,6-2-1,8 2-69,0-1 0,0-6 0,2-2 12,4 5 0,5-8 1,10-2-1,-1-5-75,-1-2 0,9 0 1,1 0-1,2 0-111,5 0 1,9-2 0,2-3-1,1-4 177,0-3 0,-5 0 0,7-9 0</inkml:trace>
  <inkml:trace contextRef="#ctx0" brushRef="#br0" timeOffset="-142531.75">15495 19046 7219,'-11'0'-950,"3"-9"1021,8-2 0,2-7 0,4 4-38,8 7 1,4-1 0,2 1 0,-1 0 17,2-2 1,1 7-1,3-5 1,2 5-47,-3 2 1,-1 0-24,-3 0 1,-1 9 0,-7 5 27,-5 3 0,-5 4 1,-4-1-38,-5 0 1,-3 0-1,-11 1 1,1-2 18,0 2 0,7-3 0,-1-2 3,-2-4 0,1 2-9,1 7 0,7-11 12,14-3 1,5-2-1,7 0 1,2 2 0,-1-3 1,0-3-1,2-1 1,3 0 41,2 0 1,0 7 0,-6 3-18,-2 1 0,-5-4 0,-3 6 21,-2 3 0,-2 1 1,-7 4-16,0-1 1,-7 0-1,-2-2 1,-2-2 9,-5-3 0,4-6 1,0 4-1,-2 1-41,2-2 0,-5-5 0,3 2-285,-3-5 0,-4 5 37,1 0 0,9-3 249,4-10 0,14-15 0,4-10 0</inkml:trace>
  <inkml:trace contextRef="#ctx0" brushRef="#br0" timeOffset="-142104.75">16041 18985 7542,'5'-13'-124,"2"0"1,0 6-129,-7-6 252,0 8 24,9-4 0,3 9-63,8 0 1,-1 0 0,2-2 21,-1-5 1,0 5 0,0-5 0,1 3-17,-1-3 1,-7 5 0,1-5-7,1 5 1,-3 2-13,1 0 56,-9 0 0,5 2 35,-9 5 1,0-3-5,0 9 1,0-6-1,-2 5 1,-3-1-18,-1 0 1,0 2 0,6 7 0,-3 1 19,-3-1 0,3 0 1,-6 0-1,2 1-10,1-2 0,-3 5 1,4 0-1,-2 2-42,3 0 1,2-4 0,2-3-1,0 2-63,0-1 1,0 1-1,0-2-1,0 2 0,0-1 1,2-2-252,5-5 0,-3 3 328,10-9 0,-1 0 0,8-7 0</inkml:trace>
  <inkml:trace contextRef="#ctx0" brushRef="#br0" timeOffset="-141667.75">16525 19006 7569,'2'-21'0,"2"1"-32,2 0 0,8 7 1,-7-1-183,-2-1 0,-1 6 0,2 2 176,8 5 1,-3 2 0,2 0 42,3 0 1,-4 0 0,1 0 21,3 0 1,1 7-1,2 2 1,-3-1-25,-4 1 1,-5 5-1,5-5 1,-3 2-13,-5 5 1,-2 1 0,-2 4 6,0-1 0,-2 0 1,-2 0-1,-5 1-3,-3-2 0,5-5 0,-3-1-1,1 3 1,-5-4 0,7 0 0,0-5 2,7 7 0,2-9 1,5 2-1,7-5 10,4-2 1,2 0-1,0 0 1,1 0 6,-2 0 1,2 6-1,-3 3 1,-2 3 5,-4 3 1,-7-4 0,2 3 0,-5 1 15,-2 4 0,0-7 1,0 2-1,-2 2 6,-5 2 0,2-4 1,-7-1-1,-4 0-42,-2-1 1,-3 3 0,2-8 0,-2 0-18,1 2 0,0-7 0,2 7 0,2-3-12,3 1 1,-1 0 0,-4-5 28,5 5 0,-13-4 0,3 5 0</inkml:trace>
  <inkml:trace contextRef="#ctx0" brushRef="#br2" timeOffset="-70747.73">17654 7042 7167,'13'0'-164,"1"0"0,-7 0 1,7 0 219,1 0 0,3 0-47,2 0 0,1 0 1,-2 0-36,1 0 0,1 0 0,-2 0 0,2 0-57,-1 0 1,8 0 0,-2 0-1,-2 0 1,2 0 38,0 0 1,-4 0-1,6 0 1,-6 0-145,-2 0 1,-7 0 187,1 0 0,-1 0 0,8 0 0</inkml:trace>
  <inkml:trace contextRef="#ctx0" brushRef="#br2" timeOffset="-70510.73">17876 7305 7569,'-21'0'-380,"2"0"0,-2 2 609,1 4-568,9-4 335,3 7 0,9-9 1,6 0-1,7 0-4,3 0 0,11 0 0,-2 0 0,-2 0-51,0 0 0,2 0 1,1 0-1,0-2-15,2-5 1,-7 5-1,6-6 1,-6 1 9,-2 0 1,0-7 0,0 6 0,-1-4 63,-6-4 0,5-1 0,-7-4 0</inkml:trace>
  <inkml:trace contextRef="#ctx0" brushRef="#br2" timeOffset="-70134.73">18098 6759 7286,'0'-19'-941,"-7"5"1062,0 0-118,1 9 1,7-3 7,6 8 0,-2 3 0,9 2 11,1 9 1,-4-2 0,3 0 0,1 5 0,2 1 1,-2 2-1,-4-1-21,-2 2 0,5-1 0,-6 1 0,2-2-5,-1 2 1,0-1-1,-4 0 1,0 0 26,0 1 1,-3-1-1,-2 0 1,0 0 22,0 1 1,0-2-1,0 1 1,-2 1 30,-5-2 0,-3 5 0,-9 0 0,4 5-48,1 3 1,0-5 0,-5 4 0,-2 0-14,1 0 1,7 0-1,0 4 1,-1-6-22,2 0 0,-3-5 0,8 8 0,3-3-207,2-4 1,-5-2-1,0-4 1,3 1-402,2 1 612,10-2 0,13-7 0,10-3 0</inkml:trace>
  <inkml:trace contextRef="#ctx0" brushRef="#br2" timeOffset="-62875.73">26046 6961 7318,'0'-11'-1170,"0"-1"1336,0 5 1,2 6-60,5-6-186,-4 5 73,5 2 0,-8 2 0,0 5 26,0 6 0,0 5 0,0 2-7,0 1 1,0-1 0,0 0-1,0 0-2,0 1 0,0-9 1,0 2-9,0 1 0,2 2-26,5-4 0,-5-2 50,5-4 1,-4-7-27,-3 0 0,6-3-5,0-9 5,1-2 1,-5 0-3,5 1 1,-2 9 0,9-3-22,1 4 0,-4 3-9,2 0 1,1 0 20,7 0 1,-2 0-1,0 3 5,-6 4 0,3-3 0,-7 7 7,1-2 1,-5 7 0,2-3 1,-5 5 1,1-5-1,1 1-2,3 2 1,-1 1-2,-6 4 0,-8-1 5,-6 1 1,-4-11-2,-2-3 1,0-5-1,-1-2 1,2 2-1,-2 3-44,1 2 0,-3 0 1,-1-7-43,-3 0 0,0 0 0,7 0 15,-1 0 0,4-2 0,1-3 66,3-2 0,8-9 0,-4 6 0</inkml:trace>
  <inkml:trace contextRef="#ctx0" brushRef="#br2" timeOffset="-62550.73">26066 6941 7569,'0'-11'-711,"0"2"1,0 7 933,0-5-107,0 4 0,2-6-57,5 9 0,-2 0 1,8 0-43,2 0 1,-3 0 0,2 0-1,1 0-17,3 0 1,2-2-1,1-2 1,-2-2-39,2 1 0,-1 3 0,0 2 0,0 0-93,0 0 1,1 0-1,-2 0 1,2 0-209,-1 0 339,1 0 0,8-10 0,2-1 0</inkml:trace>
  <inkml:trace contextRef="#ctx0" brushRef="#br2" timeOffset="-62138.73">26773 6800 7569,'10'0'-406,"-1"0"0,-18 7 0,-4 2 423,-5 1 0,4-3 0,1 5 0,-3-1 87,-1 0-76,-4 3 0,1 5 0,2 2 3,5-1 0,-5 0 0,4 0 0,-1 3-15,1 4 0,-1-5 0,8 8 0,2-4-1,3 1 0,2-1 1,0-5-1,0-1-30,0 1 1,7-2 0,2 0 0,2-6-26,5-7 1,1 4 0,4-3-1,-1-3-8,0-1 0,0-3 0,1-3 18,-1-4 1,0-4 0,-2-9 29,-4-1 1,-5 2 0,-9-2-1,0 1 1,0-1-2,0 2 1,-3 0 0,-3 4-1,-8 4 9,-4 2 1,-2-4 0,0 6 0,-1 2-14,1 3 0,0 2 0,0 0 0,-1 0-54,2 0 1,0 2 0,4 3-1,4 4 1,1 2 1,-2 2-129,5 7 186,0 1 0,7-10 0,0-3 0</inkml:trace>
  <inkml:trace contextRef="#ctx0" brushRef="#br2" timeOffset="-61800.73">27095 6860 7267,'20'-8'-651,"-6"5"664,-1-4 0,-8 14 0,1 6-9,-4 6 1,-2 7 0,2 3 0,3 1 20,2-1 1,0 7 0,-7-3 0,0 5-3,0 3 1,0 2 0,2 2 0,3 1-24,2-1 0,-1 5 0,-6-3 0,0-3-40,0-1 1,0-3-1,0 0 1,-3-1-30,-3-6 1,4 3-1,-7-8 1,2-4-40,0-2 1,-2-4 0,5-3 45,-3-1 1,-2-9 0,5-1 61,-3-8 0,0-8 0,7-7 0,-8-10 0,-4-4 0</inkml:trace>
  <inkml:trace contextRef="#ctx0" brushRef="#br2" timeOffset="-61280.73">27035 6900 7569,'13'-19'-187,"1"-2"1,-10-6 0,5 1-1,-1 0 1,4 4 262,0 3 1,5 5 0,-6 0 0,3 1-121,-1 2 1,1-6-1,8 9 1,3-1 16,2 0 0,-1 2 1,-5 7-1,-1 0 2,1 0 0,-2 0 0,2 0 9,-1 0 1,-9 2 0,-4 5 9,-6 7 1,-1-4-1,0 4-2,0 3 0,-1-7 1,-3 4-1,-6 2 4,-1 1 1,-9-3 0,-8-1-1,4 1 6,2-3 0,-6 7 0,2-7 26,2 1 1,1 3-28,3-8 1,8 2 0,5-2 0,14-5 0,7 4 0,4-4-3,2-2 0,0 0 1,3 0-1,1 0-5,3 0 1,1 3-1,-6 1 1,2 5-10,4 3 0,-2-6 1,-6 8 6,1 2 0,-2-6 0,0 4 1,-4 0-17,-1-4 1,-10 9 0,3-5 21,-5 3 0,-4 1 1,-5-3-1,-7-3 50,-3-3 1,-4 4 0,2-6 0,-2-2 28,1-3 0,-1 5 0,-1 0-59,-4-4 0,3-1 0,-4-2 0,5 0-156,1 0 1,2 0-29,-2 0 1,4-2 24,3-4 0,7 2 141,14-10 0,4 0 0,9-6 0</inkml:trace>
  <inkml:trace contextRef="#ctx0" brushRef="#br2" timeOffset="-61057.73">27720 6961 6730,'0'20'0,"0"1"30,0-1 1,0 3 0,0 1-1,0 5-54,0 2 0,0 0 0,0 5 0,0-1 24,0 0 0,0 4 0,0 1 0</inkml:trace>
  <inkml:trace contextRef="#ctx0" brushRef="#br2" timeOffset="-58275.73">18380 8697 7569,'0'-21'-409,"0"8"0,2 2 0,5 1 374,7 6 1,3-6 0,4 2 0,-1-1 68,1 0 1,-2-4 0,2 6 0,-1 0 5,0-2 0,0 7 1,1-5-32,-2 5 1,2 2 0,-1 0-1,0 0-24,0 0 0,0 0 0,1 0-21,-2 0 0,0 2 1,-4 5 5,-1 7 0,-10-3 0,3 2 23,-4 3 1,-13-6-1,-1 4 1,-2 0 14,-1-3 1,0 5 0,-5-7 4,-2 1 0,4-3 1,0 5-35,5-3 1,7 0-16,-2-3 34,14-4 0,-5 8 0,18-10 0,1 0 0,8 0 0,2 0 82,-4 0 1,-4 7-55,-4 0 1,2 1-9,-1-1-7,0 4 4,0 1 1,-8 5 7,-5-3-14,-6-5 0,1 8 0,3-3 0,2 4 12,-3 2 0,-1 0 0,-6-1 9,-4-7 1,3 7-1,-9-8 1,-3 2 35,-2 1 1,-2-3 0,0 2 0,-1-6-21,2-5-20,-2 8 0,1-8-167,-1 5 174,11-6-12,-8-1 0,6 0-140,-8 0 146,9 0-159,-7 0 1,7 0-1,-8-1-113,7-6 1,2-5 244,10-7 0,0-2 0,0 1 0</inkml:trace>
  <inkml:trace contextRef="#ctx0" brushRef="#br2" timeOffset="-57759.73">19187 8595 6231,'14'0'234,"-1"0"-211,3 0 1,1 0 0,4 0-1,-1 0-30,1 0 0,-2 0 0,2 0 0,-1 0 4,1 0 0,5 0 0,1 0 0,-2 0-6,-3 0 0,-2 0 0,0 0 0,0 0-10,1 0 1,-1 0 0,0 0-1,0 0 13,1 0 1,-4-2-1,-1-2 21,-3-3 5,1 0 78,-3 7-75,-1 0 1,-10 3-1,0 4 45,0 5 0,-10 7 0,-1 0 18,-1 2-67,4-1 6,-1 1 1,4-2 0,-6 2-1,3-1 1,1 2 0,0 3-12,0 2 0,0-1 0,5-5 0,-3-1-83,-1 0 0,-1 0-99,7 1 68,0-2 1,3 0 0,1-4-490,2-1 589,10-10 0,4 6 0,12-10 0</inkml:trace>
  <inkml:trace contextRef="#ctx0" brushRef="#br2" timeOffset="-57223.73">19974 8635 7351,'14'-12'-503,"-1"-2"0,0 7 547,8-6-38,-1 9 12,0-6 0,0 10 29,0 0 1,1 0-22,-2 0 0,2-7 28,-1 0 1,-6 1-47,0 6 0,-2 0-11,9 0 30,-11 0-66,9 9-15,-17-7 82,16 17-51,-16-17 0,7 15 9,-9-3 1,-9 1 0,-4 1 7,-5-2 1,-2-1 0,-1 5-1,2-3 1,-2-1 2,1 2 0,-1-5 0,2 0-43,-2-1 15,11 5-27,-9-13 50,17 7 0,-5-9-11,14 0 33,4 0 1,9 0 0,1 0 110,-2 0-119,2 0 1,-1 0 12,1 0-18,8 9-8,-8-6 0,10 12-8,-12-8 21,2 9-34,-1-6-10,-1 11 39,2-1-10,-9 0 0,3 0 3,-8 1 4,-1-11-9,-6 9 1,0-8-16,0 9 74,0 1 0,-9-2-24,-5 1 18,-3 1 0,-4-7 1,2-4-1,-1 2-30,-1-1 0,2-5 1,-2 5-1,1-1 13,-1-6 1,2-1-161,-2 6-8,1-8 49,-1 8 0,9-9 1,0-2 93,3-5 0,2-3 0,7-11 0</inkml:trace>
  <inkml:trace contextRef="#ctx0" brushRef="#br2" timeOffset="-56836.73">20923 8878 6219,'11'0'318,"6"0"-270,-3 0 0,4 0 0,2 0-30,0 0 0,1 0 1,1 0-1,2 0 44,4 0-35,-3 0 0,-4 0 18,-1 0-178,-1 0 53,2 0 0,-1 0 36,1 0-115,-2 0 76,2 0 0,-8 0 70,1 0-193,-10 9 188,14-6-10,-16 5 1,9-1 27,-4-1 0,-4 11 0,6-7 0</inkml:trace>
  <inkml:trace contextRef="#ctx0" brushRef="#br2" timeOffset="-56541.73">21124 9140 7238,'-14'0'-461,"1"0"0,7 0 505,-8 0 1,7 7 0,-6-1 0,10 1 28,3-7 1,3 0 0,10 0 53,4 0-102,0 0 0,3 0 15,-1 0 1,2 0 0,-1 0 1,-1 0 1,2 0 0,-1 0-110,1 0 1,-9 2 26,2 5 0,0-5-42,6 5 1,-6-4 74,-1-3-134,-9 9-21,14-8 123,-15 8-138,14 1 97,-15-8 1,8 9-1,-8-6 80,5 1 0,-5 10 0,7-4 0</inkml:trace>
  <inkml:trace contextRef="#ctx0" brushRef="#br2" timeOffset="-49521.7297">27640 8514 7569,'0'21'-330,"0"-1"1,0 3 400,0 3 1,0-2-1,0 11 1,0 1 11,0 2 0,0 8 0,0 2 1,0-3-247,0-3 0,0 5 1,0 0-1,0-2 163,0-2 0,-2 4 1,-3-1-1,-2-3-21,3-7 0,-5 2 0,2-7 0,1 4-24,-3-2 1,6-8 0,-6 1 0,2-3-122,1-3 0,-1-6-25,7-1 0,0-11 191,0-2 0,0-8 0,0-22 0,0-1 0</inkml:trace>
  <inkml:trace contextRef="#ctx0" brushRef="#br2" timeOffset="-49039.7297">27600 8635 7444,'2'-24'-149,"4"3"1,3-3 237,5 10-96,3-3 0,-5-2 0,10 4-82,6 2 1,-6 8 0,6-2 0,0 6 111,-1 1 0,-1 0 1,-5 0-89,-1 0 1,-6 1 0,-4 6 63,-1 7 0,-2-3 0,-7 2-39,0 3 1,-2 2 0,-5 2 42,-6 0 1,-5-2 0,0-3 0,2-3-1,2-3 0,2 5 0,-9-6-47,1 4 1,-1-5-105,2 5 102,7-7 0,5 4 1,14-9 20,7 0 1,3 0-1,4 0 57,-1 0 0,1 0 0,-2 0-28,2 0 1,-1 9 41,1 5 1,-11 4-1,-3 2 13,-5 0 1,-2 0-12,0 1 1,-2-4 0,-5-1 0,-6-4-28,-5-4 1,4-1 0,1-7 0,-3 2 19,-1 5 0,3-5 0,0 5-186,-1-5 0,-4-2-467,0 0 612,7 0 0,5 0 0,12-2 0,2-5 0,9-4 0,-6-9 0</inkml:trace>
  <inkml:trace contextRef="#ctx0" brushRef="#br2" timeOffset="-48812.7297">28144 8857 7029,'0'14'170,"0"0"1,0 1 0,0 3 0,0 2-1,0 1 1,0 1-205,0 4 0,0 0 0,0 5 0,0 0-239,0 0 0,0-4 0,0 5 0,0-1 202,0 1 0,0-6 0,-2 5 71,-5-1 0,-4 6 0,-9-5 0</inkml:trace>
  <inkml:trace contextRef="#ctx0" brushRef="#br2" timeOffset="-50784.7297">26066 8635 7569,'0'-19'-837,"0"7"787,0 3 1,-8 9 53,-6 0 0,5 2 0,-1 3 1,5 4-4,-2 3 0,-7 0 0,7 9 0,0-1-7,-1 1 1,5-9 0,-3 2-1,3 2 2,3 2 1,0 2-13,0 0 1,9-3 6,4-3 0,6-4 0,0-10-24,2 0 0,-1 0 1,1 0 23,-2 0 1,2 0 0,-1 0 0,0 0 22,0 0 0,1 0 0,-2 0 0,2 0 8,-1 0 1,0 0 0,0 0-1,0 0-2,1 0 0,-2 0 0,2 2-46,-1 5 0,-2 3 14,-5 11 1,-4-1 14,-9 0 0,-9-2 0,-4-4 1,-5-5-7,-2-1 1,-1-6 0,-1 5 0,-2-2-11,-4 2 0,0-5 0,3 5 0,-2-5-64,2-2 1,3 0 0,2 0-61,0 0 0,6 0 137,0 0 0,11-18 0,-6-4 0</inkml:trace>
  <inkml:trace contextRef="#ctx0" brushRef="#br2" timeOffset="-50599.7297">26147 8575 7569,'2'-18'-120,"5"5"1,-3 4-102,9 9 0,1-7 1,7 0-1,-2 2 0,2 3 76,-1 2 144,0 0-39,0 0 0,0 0 1,1 0-1,1 0 0,3 0 1,2 0 39,-3 0 0,-1 0 0,-3 0 0,1-8 0,-2-4 0</inkml:trace>
  <inkml:trace contextRef="#ctx0" brushRef="#br2" timeOffset="-50223.7297">26651 8595 7569,'-9'11'-959,"7"-1"898,-7-10 1,6 0 114,-2 0 6,2-10-62,-6 8 1,16-9 20,0 5 0,8 4 14,-1-5-93,3 4 0,2 6 39,-7 4 1,-2-3-1,-10 9 1,0 3 2,0 1 1,0 4 0,0-1 0,-3-2 8,-4-5 1,4 5 0,-9-4 0,1 4 25,-1 2 0,2 0 1,-6-3-1,4 0 53,4-4-72,1-8 6,7 12 0,-7-12 14,0 9-9,0-9 1,7 5 42,0-3 1,3-3-6,3 10 0,-1-10 0,9 3 0,1-5-41,3-2 1,2 0-1,1 0 1,-1 0-80,0 0 1,2 0-1,3 0 1,2 0-18,-2 0 1,-9 0-1,-4 0 1,5 0-4,0 0 0,-3-7 1,-3-1-1,0-1 93,0 0 0,-6-16 0,4 2 0</inkml:trace>
  <inkml:trace contextRef="#ctx0" brushRef="#br2" timeOffset="-49835.7297">26995 8635 6636,'0'21'-28,"0"-1"1,0 1 55,0-2 0,6 2 1,3-1-27,2 0 1,-4-7 0,6 1 0,3 1 0,2 1 0,0 0 34,-4-3-120,3-8 0,-6 4 42,9-9 1,-6 0 0,0 0-1,1-2 1,1-5 19,-2-7 1,3 3 0,-5-2 0,0-4 10,2 0 1,-7-3 0,5 0-62,-4 0 321,-1-1-216,-7 2 1,-7 9 0,0 10-1,1 12-37,-3 5 1,7 4 0,-8-1 0,3 0-53,2 0 1,-2 0 0,7 1-93,0-2 95,0 2 0,2-1 0,5 0-181,6 0 233,-4-8 0,8 5 0,-5-6 0</inkml:trace>
  <inkml:trace contextRef="#ctx0" brushRef="#br2" timeOffset="-51927.7297">25118 8978 6332,'9'-11'40,"-5"3"0,10 8-9,1 0 0,-3 0 0,1 0 0,2 0-25,4 0 1,1 0 0,0 0 0,0 0-3,1 0 0,1 0 0,2 0 1,4 0-14,-4 0 0,-2 0 0,-1 0-87,-2 0 1,-5 0 0,0 0-197,1 0 292,-6 0 0,-9 0 0,-11 0 0</inkml:trace>
  <inkml:trace contextRef="#ctx0" brushRef="#br2" timeOffset="-51709.7297">25300 8757 7569,'10'0'-544,"-1"0"1,-6 0 627,4 0 1,-5 9 0,5 4-1,-5 5-46,-2 2 1,0 7 0,3 2-1,0 3-10,4 3 1,0 1 0,-7 0 0,0-3-129,0 3 0,0 2 0,0 1 0,0-4 100,0 0 0,0-1 0,0 6 0</inkml:trace>
  <inkml:trace contextRef="#ctx0" brushRef="#br2" timeOffset="-53372.7297">23665 8575 6693,'12'10'35,"-3"-6"1,-9 9-1,0 5-124,0 7 0,0-1 0,0 9 0,0 4 127,0 1 1,2 2 0,2 0 0,3 1-10,-3-1 1,-1 7-1,-3 1 1,0-3-24,0-4 0,0 7 1,0-1-1,0 1-4,0 0 0,0-5 0,0 2 0,0-7-49,0-5 0,0-1 0,0 1 0,0-5-62,0-6 1,0-1 0,0-2-206,0 1 314,0-9 0,0-11 0,0-11 0,0-9 0</inkml:trace>
  <inkml:trace contextRef="#ctx0" brushRef="#br2" timeOffset="-52856.7297">23646 8737 7569,'17'-21'0,"-1"2"0,-3-2-41,3 1 0,1-1 0,4 2 1,-1 0-205,0 7 1,0-5-1,1 8 1,1 1 210,6-1 0,-6 2 0,4 7 0,-3 0 70,-3 0 1,-6 0-1,-2 0-31,5 0 0,-6 0-1,2 0 0,-9 9 0,3 4 1,-4 5 0,-3 2 0,0 1 1,-7-9 0,-2 2-2,-2 2 1,4-5 0,-7 3 3,-1 2 0,4-8-47,-3-1 0,7 2 8,-6-2 1,11 0 29,2-7 0,2 0 0,11 2 17,3 4 0,3-4 0,0 8 0,1-3-7,1 0 1,-7 5-1,-4-3 1,2 3-5,-1 3 0,-6 4 1,3 0 2,1 2 0,-7-1 0,5 0 22,-4 0 0,-10-6 1,-3-3-1,1 0-1,1 0 0,-6-4 0,5 4 1,-1-2-1,-7-4 0,-1-1 1,-2 1-82,1 2 1,-2 0-302,1-7-69,9 0 422,1 0 0,20-10 0,1-1 0</inkml:trace>
  <inkml:trace contextRef="#ctx0" brushRef="#br2" timeOffset="-52476.7297">24392 8978 7488,'2'0'-133,"-4"0"0,-19 0 0,1 0 0,0 0 163,0 0 0,6 7 0,1 3 0,0 0-36,1 6 0,2 0 0,5-1 1,-2-1-5,2 1 0,3 4 1,2 0-1,0 2-25,0-1 0,0 1 0,2-2 36,5 2 0,-2-8 0,8-2 0,1 1-33,-3-2 0,6-5 0,-3 2 8,4-5 0,2-2 1,0 0 14,1 0 0,-8-7 1,-2-1-1,1-3 9,-1-6 1,-7 7-1,5-4 1,-2-2-18,0-1 0,0-4 0,-10 1 0,-4-1-22,-6 2 0,2 0 0,-3 4 0,-2 4-13,-1 1 1,-4 5-1,1 5 1,0 0-29,0 0 0,-1 0 0,2 0 2,-1 0 0,6 5 1,2 5 77,3 1 0,3 2 0,6 8 0</inkml:trace>
  <inkml:trace contextRef="#ctx0" brushRef="#br2" timeOffset="-54334.73">22394 8737 7637,'-11'-9'242,"2"6"0,9-3 0,0 12 0,0 8-717,0 4 0,0-4 1,0-2-1,0 4 407,0 2 1,-6-4 0,-1-1 59,2 2 0,3-3 0,2 2 10,0 1 4,-9-6 1,9 0 34,0-9 0,2 0 0,12 0-8,1 0 0,3 0 1,2-2-18,1-5 1,-2 5 0,2-5-35,-1 5 1,1 2 3,-2 0 0,2 0 0,-4 2-8,-3 5 1,1 4 0,-8 9 25,-2 1 0,-3-8 0,-2 0 1,0 4 25,0 0 1,-2 1 0,-3-3 0,-4-1 7,-1 1 0,-4 4 0,-6-2-19,-1-3 1,2 2-1,-2-10 1,1 1-60,-1 2 1,9-7-1,-2 5-145,-2-4 1,-2-3 67,-2 0 0,7-7 117,-1 0 0,9-17 0,-4 0 0</inkml:trace>
  <inkml:trace contextRef="#ctx0" brushRef="#br2" timeOffset="-54121.73">22333 8676 7298,'-10'-9'-427,"1"5"0,11-7 478,5 1 1,3 3 0,11 7 0,-1 0-47,0 0 1,0 0-1,3 0 1,1 0-64,3 0 1,1 0 0,-6 0 0,2 0-13,4 0 1,-2 0-1,-4 0 1,4 0-350,0 0 419,1 0 0,3-9 0,1-1 0</inkml:trace>
  <inkml:trace contextRef="#ctx0" brushRef="#br2" timeOffset="-53705.73">23060 8575 7127,'11'0'-165,"-1"0"1,-24 3 0,-2 1 169,1 3 1,1 8 0,-1-1 0,1 3 30,-2 4 1,5 1 0,-3 2-10,-2 4 1,6-1 0,-2-5 0,3 3 0,2 2-2,-1-3 0,6 1 1,-5 0-1,4 1-18,3 0 1,0-5 0,0 0 0,3-1-29,4 1 0,-3-2 0,9 0 13,3-6 0,2-2 0,2-6 1,0 2-1,1-4-53,-2-1 0,2-2 0,-1 0 1,1-2 37,-2-4 1,2 2-1,-1-10 1,-2-1 20,-5-4 1,3 0 0,-9-2 0,-4 1 13,0-1 1,-6 2 0,0-2 0,-6 4-7,-3 3 0,-7 2 0,-9 8 1,1-2-1,-2 1 1,5 3 0,-8 2 0,3 2-35,5 5 1,-5-3 0,1 10-110,4 2 0,10-6 0,7 4-63,6 2 1,1-5 198,0 2 0,17 1 0,5 6 0</inkml:trace>
  <inkml:trace contextRef="#ctx0" brushRef="#br2" timeOffset="-45049.7297">21386 10895 7162,'17'-10'-275,"-10"-2"0,13 7 0,-2-1 0,-2-1 244,-3-2 0,6 7 0,-7-7 59,7 0 0,-5 4 0,-4-8 7,-1-3 0,5 5 1,-6-2-10,4-3 0,-5 0 0,4 1-21,-3 1 1,6 1-3,-7-8 1,0 7-7,-7 2 1,-9 5-20,-5-7 0,-3 10 1,-4-3 34,1 5 1,6 4 0,2 5 1,7 4 0,-2 10-1,5-2 1,4 2 0,5-1 0,3 0 4,2 0 1,7 0-1,-7 1 1,7-2-6,0 2 1,-5-1-1,0-2 1,-1-3-21,-2-1 1,4 0 0,-8 5 6,-2 2 0,-3-1 1,-2 1 4,0-2 1,-2-5-1,-5-3-2,-6-2 0,-5-2 0,-2-5 0,-1 3-29,2 2 1,-2-2 0,1-5-91,-1 0 0,9 0 0,-2 0 1,9-2 59,-2-4 0,14-3 55,7-5 0,13-3 0,4 5 0</inkml:trace>
  <inkml:trace contextRef="#ctx0" brushRef="#br2" timeOffset="-43198.7297">23927 10774 5976,'0'21'22,"0"-2"-26,0 2 1,0-1 96,0 0 0,3-9 18,4-4 0,-5-3-100,5 3 17,-5-4 1,-2 4-52,0-14 0,6-5 1,3-8 15,3 0 1,-5 0-1,5-1 3,5 2 0,0 0 0,4 4 22,-2 1 1,2 7 0,-1-3 0,1 1 0,-2 4 0,2 3 1,-1 4-1,0 3-7,0 2 1,1 5-1,-1-3 1,-2 3-29,-5 3 0,5 1 1,-7 0-1,0-3-27,-4 3 1,2-5-1,-2 3 1,-1-1-53,3-2 0,-6 0 1,6-6-1,0 2-5,4-2 0,-2 4 100,3-3 0,-1 0 0,8-6 0</inkml:trace>
  <inkml:trace contextRef="#ctx0" brushRef="#br2" timeOffset="-42580.7297">24895 10734 7569,'0'-20'-387,"0"0"270,-8-1 0,-5 7 1,-12 4-1,-2 1 41,2 4 0,3 3 0,-1 2 0,-1 0 55,-3 0 0,0 7 0,7 0 0,2 0 46,5 1 1,-3-4 0,9 10-32,2 2 0,3-5 0,2 3 7,0 1 0,2 1 1,3 0-1,4-6-3,3 0 0,0-1 0,9-5 0,-1 3-3,0-3 0,0-2 0,1-2 0,-4-2-9,-3-4 1,3 4 0,-3-7 0,2-1 11,-3-2 0,6 0 0,-9-2 0,4 1-1,0 2 0,-10-8 0,4 9 0,-1-4 1,0 0 0,0 7-2,-7-5-7,0 7 1,0-2 0,0 14 7,0 7 0,7 6 0,0 4 0,-1 6 23,3 1 0,-7-4 1,8 6-1,-1 3 9,4 2 1,-2 2 0,3 1 0,-1 2-1,-2 4 0,4-4 0,-5 5 0,-1 0 6,0-1 0,4 2 1,-4-4-1,0 2-6,1-2 0,-4-2 1,-4-3-1,2 1-9,3-2 0,0-4 1,-7-4-1,0-2 11,0-5 0,0-1 0,0-3 11,0 0 0,-9-9 1,-4-4-4,-5-5 0,1-4 0,0-5 0,-5-6-36,-1-5 1,1-4-1,1-5 1,2-5 3,-2 1 1,1-15-1,2 6 1,3-2-17,1 0 1,9-1-1,-2-2 1,5-5-5,2-1 0,9 6 0,7-4 0,6 1-72,6 2 0,8-8 1,0 6-1,5 5 30,7 0 1,8 5-1,-3 4 1,9 6-40,5 7 94,4 0 0,19 1 0,2 0 0</inkml:trace>
  <inkml:trace contextRef="#ctx0" brushRef="#br2" timeOffset="-44288.7297">22051 10895 7358,'14'-7'-451,"-1"1"1,-6-10 449,7 2 1,-7 6-102,5 1 92,-7 5 0,2 2 1,-12 2 46,-2 5 0,-5 4-1,5 9 1,-7 0-22,7 1 1,2-2-4,12 2 0,-2-3 1,9-5-17,1-6 0,3-4 0,2-3 0,1 0 0,-2 0 1,2 0 0,-1 0-39,0 0 0,-7-10 0,1-3 1,-9-5 0,2-3 12,-5 2 1,-11-2 0,-3 1 0,-2 2 22,2 5 0,-2-5 0,-6 4 33,-1-3 1,2-2-1,0 4 105,6 1-130,-5 10 1,16-3-7,-5 14 0,14 2 0,6 7 1,5-6 8,3 0 0,-2-1 0,2-5 0,1 3-11,5-3 1,-2-2 0,6-2 0,0 0 15,1 0 1,-6 0-1,6-2 1,-3-2 2,-4-3 0,4-9 0,-2 5 0,-3-2-14,-2-1 0,-1 1 1,-1-7-1,-2 0 3,-4-1 0,1-1 0,-8-3 0,0-2-6,2 3 1,-6-5 0,2-1-1,-2-1-10,-3-5 0,0 0 0,0 0 1,2 5-11,5 2 0,-5-5 1,5 5-1,-4 0 29,-3 0 0,0 3 3,0 5 1,0 7-11,0 1 0,-10 11 0,-4 0 3,-3 6 1,-1 11-1,3-1 1,1 5 10,-2 0 1,1 1 0,-2 1-1,7 1 18,1 5 0,-5-2 0,5 6 0,1 0-21,-2 0 0,3 1 1,7 4-1,0-2 13,0 2 0,0-5 0,0 2 0,0 1 4,0-3 0,0 5 0,0-8 0,0-4-19,0-2 1,3-1 0,1-2 0,3 2-14,-2-1 0,3-7 0,1-1-17,3-4 1,0 6-1,9-7 13,-1-2 0,-6 4 1,0-3-473,1-2 482,3-2 0,2-2 0,1 0 0</inkml:trace>
  <inkml:trace contextRef="#ctx0" brushRef="#br2" timeOffset="-43947.7297">22919 10774 7510,'14'0'-184,"-2"0"0,-5 2 0,5 5 0,-2 5 139,2-1 0,-5 6 1,4-3-1,0 1 17,0-1 0,-6 5 0,2-7 56,-5 7 0,5-6 22,-1 0 0,3-8-6,-2 2 0,-2-5 0,7-2 4,5 0 1,-8-2 0,0-5-54,-1-7 1,1-3 0,5-4 0,-6 4-18,2 3 1,-8-4 0,5 5 0,-5-6-27,-2 0 1,7-2-15,0 1-200,-1 0 0,-4 9 262,5 4 0,-2 5 0,8 2 0,3 0 0,2 0 0,2 0 0,10 9 0,1 2 0</inkml:trace>
  <inkml:trace contextRef="#ctx0" brushRef="#br2" timeOffset="-43779.7297">23544 10754 7481,'14'0'-229,"0"0"1,-11 2-1,4 5 312,-5 6 1,-2-1-193,0 1 0,0 0-185,0 8 1,0-8 145,0 1 148,0-10 0,-9 5 0,-1-9 0</inkml:trace>
  <inkml:trace contextRef="#ctx0" brushRef="#br2" timeOffset="-43646.7297">23584 10633 7005,'0'-20'-10,"0"-1"0,-2 11-676,-5 3 686,6 5 0,-8 11 0,9 1 0</inkml:trace>
  <inkml:trace contextRef="#ctx0" brushRef="#br2" timeOffset="-45989.7297">19530 10814 7181,'0'-19'-448,"0"-2"0,3 1 672,4 0 1,-5 7-382,4-1-64,-4 9 188,-2-3 1,-2 8 30,-4 0 1,-6 0 0,-8 2 0,0 2 16,0 3 0,0 9 0,0-3 0,1 5-10,6 2 1,5 1 0,8-2-1,0 2-2,0-1 1,0 0 0,2-2 0,4-2 7,7-2 0,12-4 0,5 4 1,-1-5 5,0-1 1,4-5 0,-4 4-1,1-5-5,-1-2 0,4 0 0,-6 0 1,-2-2-6,-3-5 1,-3 2-1,-4-5 1,-4-2-4,-1 1 0,-5-2 0,-5-8-12,0 1 1,-2 0-1,-1 0 1,-7-1-5,-1 2 1,-2 0 0,-8 4 0,2 3 3,-2 3 1,-6-3-1,1 5 1,0 2-83,4 3 0,2 2 0,2 2 0,2 3 26,3 2 0,6 8 0,-4-2 64,2 5 0,2 3 0,7-2 0</inkml:trace>
  <inkml:trace contextRef="#ctx0" brushRef="#br2" timeOffset="-45568.7297">19914 10814 7569,'9'-10'-1324,"-8"-9"1272,9 8 0,-1 0 47,5 4 0,-4 5 38,4 2 1,-7 2 0,3 5-10,0 6 0,-1 6 1,-5 0-17,3 2 0,0-1 0,-7 0 1,0 0-14,0 1 1,0-8 0,1 0 2,6 4 1,-4-7 26,4 4 0,-3-10-1,3 3 1,-2-4 0,5-6 0,2-1-21,-1-3 1,0-9-1,5 3 1,-2-6-13,1 0 1,-4 5-1,3 0 18,1-1 1,4-1-1,-2 1 1,-1 3-7,-3 3 1,1 2 0,7 7-23,-2 0 0,-5 2-12,-1 5 1,-9 5-1,3 8 1,-4 0-20,-3 0 1,0 1 0,0-2-21,0 2 0,0-1 0,0 1-196,0-2 265,0 1 0,9 1 0,1-2 0</inkml:trace>
  <inkml:trace contextRef="#ctx0" brushRef="#br2" timeOffset="-39083.7297">21870 12227 6487,'20'0'-1,"0"0"0,0 0 0,1 0 5,-2 0 1,-5 0 0,-1 0-31,3 0 0,2 0 1,2 0-39,0 0 1,-6 2 0,0 3-219,1 2 282,-6-1 0,9 3 0,-7 2 0</inkml:trace>
  <inkml:trace contextRef="#ctx0" brushRef="#br2" timeOffset="-38882.7297">21930 12489 7551,'21'0'-318,"-2"0"190,2 0 1,1 7 0,2 0 0,4-1-1,-4 3 1,5-7 0,-2 5 0,-2-4-7,-3-3 1,5 2 133,1 5 0,7-5 0,-3 6 0</inkml:trace>
  <inkml:trace contextRef="#ctx0" brushRef="#br2" timeOffset="-38075.7297">23262 12206 7569,'-21'0'-153,"2"0"0,-2 0 1,1 3-103,-1 3 0,4 6 0,1 5 0,5 0 282,2-4 1,-5 0 0,6 6-2,-3-7 0,4 7 0,-5-5 0,4 3 5,4 4 1,1-2 0,3 2 0,0-1 29,0-1 1,3 2-33,2-1 0,9-2 0,10-4 0,4-8-41,-4-4 1,1 5 0,0 0-1,4-2 9,2-3 1,-5-2 0,0-2-1,-4-3 2,-1-2 0,-1-8 0,0 1-9,0-4 1,-9-2-1,-1-1 1,-4 2 4,0-1 0,1-1 0,-7-1 1,-2-3-21,-5-2 1,3 1-1,-9 3 14,-3-4 0,-2 5 0,-2-5 0,0 7 5,-1 6 0,-5 4 0,-1 5 1,2-2-32,3 2 1,-2 3 0,0 2 0,-2 2-30,1 5 0,5-2 0,3 5 0,7 2 66,1 0 0,-7 0 0,5 9 0</inkml:trace>
  <inkml:trace contextRef="#ctx0" brushRef="#br2" timeOffset="-37421.7297">23725 12509 6756,'12'0'130,"-3"0"-70,-9 0 0,0-2 36,0-4-138,0 3 43,0-6 0,0 12 50,0 3-29,0-3 0,0 7 6,0-3-26,0-5 2,0 8 1,2-10-7,5 0 73,-4 0 16,5 0-223,-8 0-515,0 0 260,0 9 391,0-7 0,-8 16 0,-4-7 0</inkml:trace>
  <inkml:trace contextRef="#ctx0" brushRef="#br2" timeOffset="-35496.7297">26147 12146 7569,'13'0'-629,"0"0"1,-6 0 572,7 0 1,-7 0 170,6 0 1,-9-2 82,3-5-154,-5 5-117,-2-7-69,0 9 0,-2 0 110,-5 0 0,3 0 0,-9 0 34,-3 0 1,4 0 0,-1 0 3,-3 0 0,6 0 0,-2-2 181,3-5-87,2 5-82,7-7 1,9 2 0,5 0-12,4 3 0,2 2 1,0 2-1,1 0 3,-2 0 0,2 0 0,-1 0-3,0 0 0,0 6 0,0 3-4,1 3 0,-10-5 0,-5 5-7,-4 4 1,-2 2-1,-2 3 1,-3-2 0,0 2 0,-11-1 1,2-2-1,-4-3-1,-2-1 1,0 0-1,0 3 1,2-1 5,4-3 1,-3-6-1,3 5 1,-1-1 4,1 0 0,-2-5 1,8 8-5,-4 1 0,7-3 8,-2 2 14,5-10 0,11 11 13,5-8 1,4 0-1,2-7 1,2 0 4,5 0 0,-4 0 1,6 0-1,-3 0 4,2 0 0,6 0 0,-5 0 0,2 0-20,5 0 0,-5 0 0,0 0 0,-1 0-77,-6 0 1,5 7 0,-1 0-267,-4-3 0,-9 5 316,-1-2 0,-9 9 0,4-6 0</inkml:trace>
  <inkml:trace contextRef="#ctx0" brushRef="#br2" timeOffset="-31289.73">25703 13336 6876,'12'-2'-585,"-6"-4"926,-4 4-217,-10-8 1,3 10-85,-9 0 1,9 3-1,-1 4 1,2 3 8,-3 2 0,5 6 0,-5-5-16,5 5 0,2 2 0,0 1-13,0-2 0,2 2 0,5-1-7,6 1 0,5-4 0,2-1 1,0-6-4,0 0 0,1-1 1,-1-4-1,0 1-2,0-1 0,8 3 0,-2-1 1,-2-2-19,0-3 0,-2-2 1,2 0-1,4 0-120,-4 0 0,-2 0 0,-1 0-51,-2 0 1,2 0-1,-4-2 8,-3-5 0,-5 2 0,-9-8 173,0-3 0,0-1 0,0-4 0</inkml:trace>
  <inkml:trace contextRef="#ctx0" brushRef="#br2" timeOffset="-31082.73">26087 13376 7416,'2'12'-981,"2"-3"1093,2 0 1,1 2-1,-7 10-43,0-2 1,7 8-1,0 1 1,-2-2-21,-3 3 0,-2-4 0,0 9 0,0-1-34,0-1 0,2 6 0,3-5 1,1 3-114,-2-2 0,1 4 0,0-5 0,1 5-188,-1 3 1,-3-1 285,-2 1 0,8-1 0,4 1 0</inkml:trace>
  <inkml:trace contextRef="#ctx0" brushRef="#br2" timeOffset="-32098.73">24392 13457 7350,'0'-10'-576,"2"1"0,5 9 625,6 0 0,5 0 1,2 0-1,1 0 5,-2 0 0,2 0 1,-1-3-14,1-4 1,-2 5-1,3-5-39,6 5 0,1 2 1,4 0-34,-6 0 0,-4 0 1,-3 0-93,0 0 126,0 0 1,-8-2 29,-6-4 0,-6 3 0,-6-3-12,-8 3 0,2 10 0,-1-1 0,0 1 27,1 2 0,-5 0 0,5 6 0,-1-1-10,0 2 1,8 2 0,-4 3-1,2-2-47,1 2 0,-3-1 1,4-1-1,-2 2 28,3-1 1,1 0 0,3 0 0,0 1-231,0-1 1,0 0-1,0 0 89,0 1 0,7-8 122,0 0 0,17-8 0,-1 4 0</inkml:trace>
  <inkml:trace contextRef="#ctx0" brushRef="#br2" timeOffset="-31710.73">25198 13519 7569,'-2'-12'-754,"-4"5"1,-5-2 747,-10 2 0,1 1 1,0 6-1,2 2 48,4 4 0,-1-1 0,6 9 0,0 2 20,-1 1 1,5 4 0,5-1 27,0-1 1,0-5-1,0 0-41,0 1 0,0 3 1,2 0-1,1-2-19,4-2 1,9-11-1,-2 4 1,4-2-38,2 2 1,0-5-1,2 5 1,3-5-38,2-2 1,0 0 0,-7-2 0,0-5 0,-1-4 0,-7-9 23,-5-1 0,-5 1 0,-2 0 13,0 0 1,-6-1-1,-3 2 1,-2-1 4,-5-1 1,-2 2-1,-2 0 1,0 3-20,-1 3 1,2 9 0,-2-3 0,1 4-119,0 3 0,0 3 4,0 4 1,2 4 134,4 9 0,6 1 0,8-2 0</inkml:trace>
  <inkml:trace contextRef="#ctx0" brushRef="#br2" timeOffset="-32731.73">23565 13417 7569,'0'-20'-101,"0"-1"0,-3 4-157,-4 3 0,-4 5 0,-9 9 0,-1 0 269,2 0 0,-2 0 0,1 0 0,1 2 25,-2 5 0,7 5 0,1 7 0,0 2-15,1-1 1,-3 3-1,6 1 1,-1 5 2,2 2 0,1-3 1,7 3-1,0 0-22,0 1 1,3-7 0,4 2 0,5-5 6,7-2 0,1 0 1,3-2-1,1-2-5,2-3 1,8-8 0,-4 2 0,-1-5 5,0-2 0,0 0 0,-4 0 1,2-2 3,-3-5 0,-1 2 1,-3-8-1,-2-3 6,-5-2 1,3-2 0,-9 0-1,-4 0-12,0-1 0,-3-5 1,0-1-1,-3-1-27,-2-1 0,0 7 1,-11-4-1,-4 3-29,-5 3 0,-4-1 1,5 4-1,-3 3 26,2 7 0,-7 5 0,1 2 1,-2 0-77,-1 0 1,9 0-1,-2 2 1,5 3-82,2 2 0,6 9 179,1-3 0,8 5 0,-4 2 0</inkml:trace>
  <inkml:trace contextRef="#ctx0" brushRef="#br2" timeOffset="-32528.73">23989 13700 6748,'10'0'-778,"9"0"683,-17 0 1,6-2 94,-8-5 0,9 4 0,3-6 0</inkml:trace>
  <inkml:trace contextRef="#ctx0" brushRef="#br2" timeOffset="-33653.7297">21991 13679 7569,'8'-10'-137,"-5"0"1,8 10 98,-4 0 1,4-2-1,9-2 34,0-3 0,1 0 0,-2 7 0,2 0-1,-1 0 0,8-6 0,-2-1 0,-2 2-169,-1 3 0,-3 2 0,1 0 55,-1 0 1,-7 7-1,0 0 119,3-4 0,-6 9 0,-2-1 0</inkml:trace>
  <inkml:trace contextRef="#ctx0" brushRef="#br2" timeOffset="-33500.7297">22152 13901 6906,'21'-10'-105,"-2"3"0,2 4 1,1 3-1,5 0-88,6 0 0,-1 0 193,2 0 0,-1 0 0,8 0 0</inkml:trace>
  <inkml:trace contextRef="#ctx0" brushRef="#br2" timeOffset="-34283.7297">20579 13498 7431,'-9'-12'-1130,"9"4"1205,0 8 0,0 8 0,7 6 1,-2 5-36,2 0 0,-5 3 0,5 4 1,-5 2-29,-2 4 0,6-6 0,1 9 1,-2 1 13,-3 2 0,-2-5 0,0 1 0,0 2-91,0 2 1,0-5 0,0-2 0,0 1-15,0-1 1,0-6 0,0 2-30,0-4 0,-7-10 62,0 0 1,-1-10 0,3-3 11,-2-12 1,0-5 0,7-6 0,-2-4-5,-5-6 0,5 2 0,-4-4 0,4-1 33,2-2 1,0-2 0,0 0 0,0 0 30,0-1 1,0 1 0,0-1 0,2 1 66,4 0 0,-2 8 0,8 6 0,0 3-35,-2 3 1,4-1 0,5 2 0,2 0 53,-1 6 1,1-3-1,-2 9 1,4 0-91,4-1 0,-5 6 1,8-5-1,-3 5-67,-1 2 1,-5 0-1,-8 0 1,1 2-26,-3 5 0,4-2 0,-8 7 47,-2 5 0,-3 0 0,-2 4 0,0-2 16,0 2 1,-9-1 0,-3 1 0,-1-2 10,0 2 1,0-1-1,-8-1-15,1 2 1,7-7 0,1-1-31,3 3 0,3-6 34,6 4 1,8-9-1,6 4 1,7-2 6,5-1 0,3 1 1,7-7-1,-5 0 9,-2 0 1,6 6 0,-9 4 0,-1-1-5,-3-1 1,-5 8 0,-1-4-3,-3-2 0,-8 9 0,-1-8 14,-8 0 0,-1 0 1,-8-6-1,-3 2 33,-1-3 1,-5-2 0,-3 0 0,-1 2-22,0 3 0,4 0 0,2-7 0,0 0-43,-1 0 1,2 0-1,-1 0-28,-1 0 0,7-7-63,2 0 1,7-1-183,-2 1 0,7 5 287,7-5 0,4-4 0,9 0 0</inkml:trace>
  <inkml:trace contextRef="#ctx0" brushRef="#br2" timeOffset="-34024.7297">21345 13760 6165,'18'2'0,"-2"5"18,-3 7 1,-9-3 0,6 2 0,-4 4-7,1 0 0,0 5 0,-7 3 0,0 2-12,0-3 0,-7 1 0,0 0 0,3 1 11,2 0 1,-5 3-1,0-3 1,3 2-89,2 1 1,2-7 0,0 4 0,0-3 76,0-3 0,8 1 0,4-2 0</inkml:trace>
  <inkml:trace contextRef="#ctx0" brushRef="#br2" timeOffset="-36582.7297">24735 12287 7569,'-9'-10'0,"4"0"-317,-9 10 130,11 0 0,-13 3 0,6 1 0,1 4 0,-1 4 237,-2 4 1,-2 2 0,-3 2 18,3 0 1,-1 1 0,8-2-44,2 2 0,3-1 0,2-1-5,0 2 0,0-1 0,0 1 4,0-2 1,9 0 0,4-6 0,6-7-29,0-3 0,2 4 0,1 0 0,3-3 3,2-1 1,2-3 0,-5 0 0,6-3-1,1-4 0,-6 3 0,3-8 0,0 2-6,-1-2 0,-1 1 0,-7-4 1,-4 1-4,-1-2 0,-10-2 0,3-3 1,-4 2-42,-3-1 0,-10 6 0,-4 0 0,-3 2 17,-4 0 1,-5-4 0,-3 8 0,0-1-1,-1-1 0,-4 4 0,6 6 0,-1 0-75,0 0 0,1 0 0,8 0 0,0 0 20,0 0 0,6 0 88,1 0 0,9 9 0,-5 2 0</inkml:trace>
  <inkml:trace contextRef="#ctx0" brushRef="#br2" timeOffset="-36142.7297">25198 12187 6436,'9'-12'-31,"3"3"0,8 9 0,0 0 65,0 0 1,1 0 0,-2 0-1,2 0 2,-1 0 0,6 0 1,2 0-1,-4 0-27,-2 0 0,-1 0 0,-1 0 1,1 0 3,-2 0 0,9 7 1,-1 0-52,-3-3 1,-1-1 0,-3-1-30,0 5 63,-9-5 0,-2 9 24,-9-5 1,-2-3 0,-5 6 11,-6 0 1,-5 2 0,-2 7-1,-1-3 68,1-1 0,7 0 0,-1 6-53,-1 0 0,-1 0 0,1-2 0,3-3-51,3-1 1,0 0 0,5 6 41,-3-1 0,0-5-266,7 0 1,9-3 0,4 2-398,6-6 625,0-4 0,11-3 0,1 0 0</inkml:trace>
  <inkml:trace contextRef="#ctx0" brushRef="#br2" timeOffset="-40438.7297">20418 11984 6864,'7'-12'0,"2"0"-74,2 3 130,-6 2 0,3 16 0,-8 5-23,0 3 0,0 7 1,0 2-1,0 8 0,0 4-2,0 2 0,-2 1 0,-3 1 1,-3 6-42,-3 5 0,4-1 1,-5 1-1,2 1-28,-2-2 1,7 4 0,-4-7 0,3-1 4,0-7 0,-1 4 0,7-13 0,0 0-127,0-6 1,0-4-1,0-1-299,0-1 459,0 1 0,0-19 0,9-4 0,1-19 0</inkml:trace>
  <inkml:trace contextRef="#ctx0" brushRef="#br2" timeOffset="-39929.7297">20418 12187 7569,'2'-21'-42,"5"1"0,-2 0 1,6 0-40,-3 0 0,8 2 0,-2 3 1,4 1-1,2 0 23,0 3 1,7 0 0,3 6 0,-2-2 62,1 3 1,0 1-1,-3 3 1,0 0 27,-2 0 0,0 0 0,-5 0-69,2 0 1,-8 7 0,-2 3 13,-1 1 0,-4 2 0,-6 8 23,0-2 1,-2 2-1,-5-1 1,-7-2 5,-3-5 0,-1 5 0,0-7 0,2 3-9,0 0 1,-11-8 0,12 5 0,-1-2-2,-2-4 1,7-1-5,-3 3 1,12-4 4,2 2 0,9-2 1,11-3-1,1 0-10,-2 0 1,2 0 0,-1 0 0,1 0-15,-2 0 1,2 7 0,-1 2-22,0 2 1,-7-5 0,-1 8 41,-3 2 1,-1 2 18,-1 2 1,-5 0 0,3-2 12,-10-5 0,1 3 0,-9-9 0,-3 0-11,-2 1 1,-2-5 0,0 6 0,-1-2-13,2 0 1,-2 1 0,1-4-88,-1 3 1,2 0-333,-2-7 156,11 0 259,0 0 0,28 0 0,5 0 0</inkml:trace>
  <inkml:trace contextRef="#ctx0" brushRef="#br2" timeOffset="-39483.7297">21224 12429 7392,'-21'0'-368,"9"0"0,-2 0 1,-1 0 388,-4 0 1,5 8 0,3 6 4,-5 3 0,6 4 1,5-1 32,2 1 1,3-2 0,0 2-2,0-1 1,0-6 0,3-3-1,1 0-36,2 0 1,9-6 0,-1 2 0,1-3 15,-1 2 1,3-4 0,-3 5-94,3-4 0,2-6 0,-3-1 0,-6-4 22,0-4 1,-3 5 0,-5-7 4,5-1 0,-5-3 1,4-2-1,-6-1-52,-6 2 0,2-2 1,-10 1 12,-2-1 1,5 9 0,-3 0-30,-1 3 1,-3 3 0,-2 6 95,-1 0 0,2 0 0,-1 0 0,0 0 0</inkml:trace>
  <inkml:trace contextRef="#ctx0" brushRef="#br2" timeOffset="-28606.73">18179 15395 7439,'0'-14'-839,"0"0"847,0 10 1,0-2-20,0 12 0,0-2 14,0 10 1,-2 0-32,-5 5 0,4 2 0,-4-1-41,5 1 0,2-9 0,0 2 69,0 1 0,0-6 0,0 1 0</inkml:trace>
  <inkml:trace contextRef="#ctx0" brushRef="#br2" timeOffset="-28273.73">18360 15435 6254,'20'0'-36,"1"0"0,-2 0 61,2 0 1,-7-7 10,-1 0 1,-9-2-21,3 2 0,-7 6 0,-7-6 141,-7 5 0,4 4-108,-4 5 1,3 3-64,-2 11 0,4-1 1,9 1-81,0-2 1,2 2-48,5-1 1,3-7-1,11-2 141,-1-2 0,1-2 0,-2-7 0</inkml:trace>
  <inkml:trace contextRef="#ctx0" brushRef="#br2" timeOffset="-28100.73">18441 15192 7373,'-7'-13'-779,"0"0"779,0 8 0,17 15 0,1 11 0</inkml:trace>
  <inkml:trace contextRef="#ctx0" brushRef="#br2" timeOffset="-27297.73">19369 15112 6575,'-11'9'-9,"2"2"77,0 0 1,7 7-1,-5-4-16,4 3 1,3-3 0,3-1 0,1 3-20,3 3 1,7 0-1,-6 0 1,4-4-33,4-1 0,1-4 1,4 6-1,-1-4 2,0-4 1,2 1 0,3-4 0,5 2-10,1-3 1,-5-1 0,6-3 0,-1 0-33,0 0 0,-6-7 0,2-3 0,-4-1-21,-3-4 0,-1 3 1,0 0-1,-5-5-24,-9-1 1,5-2-1,-3 1 1,-3-2 27,-1 1 0,-3-1 1,-3 2 42,-4-2 0,5 8 0,-7 2-85,1 2 236,5 2 1,-8 7 0,6 2-111,-2 5 1,0 7 0,7 10 0,0 3 0,0 0 0,0 2 0,0 5 0,0 4 31,0 2 1,0 1-1,0 1 1,0 2-15,0 4 0,0-1 0,0-4 1,0 2-19,0 1 1,0 8-1,0-4 1,0 1-6,0 5 0,0-7 0,0-2 0,-2-4-18,-4-2 1,2-1 0,-10-2 0,-1-4-6,-4-8 1,5-3-1,2-3 1,-4-2 31,-2-5 0,-3-4 1,2-9-22,-2 0 1,1-2 0,2-5-11,5-6 1,-3-5 0,9-2-1,2-3-62,3-3 0,-4 1 0,-1-8 1,3-2-35,1 4 1,3-5 0,0 7-1,3 0 43,4 0 0,-3-5 1,9 7-1,3 3-16,2 1 1,2 10 0,2-1 0,4 2-31,0 0 0,3 3 0,-5 9 0,4-2 19,-4-5 1,5 4 77,-1-2 0,8 2 0,-5 3 0</inkml:trace>
  <inkml:trace contextRef="#ctx0" brushRef="#br2" timeOffset="-26988.73">20317 15476 7377,'12'0'-413,"-3"0"0,-1 0 369,6 0 0,-3 0-207,2 0 173,-8 0 0,11 2 0,-8 1 78,4 4 0,1 9 0,7-4 0</inkml:trace>
  <inkml:trace contextRef="#ctx0" brushRef="#br2" timeOffset="-26854.73">20418 15757 7396,'9'12'-733,"2"-3"115,9-9 618,10 8 0,1-5 0,10 6 0</inkml:trace>
  <inkml:trace contextRef="#ctx0" brushRef="#br2" timeOffset="-25936.73">21870 14990 7380,'-21'0'-246,"8"-1"1,0-3 0,-4-3 0,0 2 314,-4 3 1,2 2 0,-1 0 0,-1 0-7,2 0 0,-2 0 0,-1 0 0,-4 0-5,0 0 0,-1 9 0,6 1 0,2 4-29,-2 0 1,1 6 0,0 7 0,0 0-22,0 2 1,0-5-1,0 10 1,1 0-5,6-3 1,2 12-1,7-7 1,-3 0-19,2 2 1,3 0-1,2 3 1,0-1-31,0-1 0,2-4 0,5-4 0,7-2-48,3-5 0,4 2 0,1-4 1,4 0-105,8-4 1,4-4-1,2-1 196,1-6 0,-1 4 0,1 1 0</inkml:trace>
  <inkml:trace contextRef="#ctx0" brushRef="#br2" timeOffset="-25547.73">22233 15273 7569,'-20'0'-758,"-1"0"591,11 0 1,-9 0 0,6 0 175,-5 0 1,-3 3-1,2 1 1,-2 6 60,1 0 0,6 1 0,2 6 0,-4-5-18,-2 5 0,4 0 0,3 4 1,2-2-9,5 2 1,2-1 0,2 1 0,0-2-14,0 2 0,6-1 0,3-1 1,2 0-33,6-5 0,0 1 0,3-8 0,0-1-34,0 4 0,1-8 0,-2 4 0,2-4 35,-1-2 0,1-2 0,-2-2 1,2-5-45,-1-2 0,0-3 1,0-6-1,-1-1 37,-7 2 0,4-8 0,-9-1 0,-2 4 44,-4 2 0,-1 1 1,0 2-1,-1-2-36,-6 1 1,-4-1 0,-9 2 0,-1 0-17,1 7 1,0 0-1,0 7 1,-1-2-49,2 3 0,-2 3 1,1 1-40,-1 0 0,4 1 0,1 3 1,5 6-105,2 1 1,2-4 205,7 6 0,-9 1 0,-2 5 0</inkml:trace>
  <inkml:trace contextRef="#ctx0" brushRef="#br2" timeOffset="-25340.73">22556 15435 6586,'0'-11'-724,"0"1"724,8 10 0,4 0 0,7 0 0</inkml:trace>
  <inkml:trace contextRef="#ctx0" brushRef="#br2" timeOffset="-24874.73">23121 15273 7569,'10'-19'-213,"-3"0"-34,-14 5 1,3 6 0,-9 8 433,-3 0 1,-1 0-112,-4 0 0,8 6 1,2 3-1,-1 3-46,0 3 1,9 3 0,-4 2 0,5 1-22,2-2 0,0 2 0,0-1 0,0 1-10,0-2 0,0 2 0,2-1 0,5-2 18,6-5 0,5 5 1,2-6-1,1-2 1,-2-3 0,4-2 0,2 0 0,1 1-13,-2-1 1,2-4-1,-2-2 1,3-4-15,-2-1 0,-5-11 1,-4 5-15,-3-7 1,-6 0-1,4-2 1,-2 1-5,-4-1 1,-5 2-1,-5-2 1,-4 1 10,-2-1 1,-2 2-1,-8-2 1,4 1-60,3 1 1,-3 5-1,3 2 1,-5 3-30,0 6 1,-2 0 0,1 3-33,-1 0 0,9 3-151,-2 2 1,9 7 286,-1 9 0,4-2 0,2 1 0</inkml:trace>
  <inkml:trace contextRef="#ctx0" brushRef="#br2" timeOffset="-24473.73">23503 15273 7569,'0'-19'-127,"7"5"1,3 2-1,1 3 1,-5 3 0,8 6 150,2 0 0,-6 0 1,4 0 25,2 0 0,2 0 1,3 0-21,-2 0 0,2 0 1,-1 0-1,-1 0-77,2 0 0,-7 0 0,-1 0 0,3 0-30,1 0 0,-3 0 0,0 0-82,1 0 0,3-7 69,2 0 0,-8-2-22,-6 2 617,-3 5-425,-3-6 0,-9 10-32,-5 4 0,6 5 0,-2 8 0,3-4 27,0-1 1,1 1-1,6 10 1,0 2-48,0-3 1,-7-1-1,1-3-133,1 1 0,3-2 0,4 2-126,5-1 1,-3-2-1,9-3 231,4-1 0,0-9 0,4 4 0</inkml:trace>
  <inkml:trace contextRef="#ctx0" brushRef="#br2" timeOffset="-23914.73">24452 15173 6563,'-20'0'-39,"-1"0"0,2 0 0,-2 0 120,1 0 1,0 0 0,0 0-7,-1 0 1,8-7-70,0 0 1,8-2-16,-1 2 0,6-1 0,6-8-38,8 2 0,-3 10 0,2-3 0,3 3 83,2-3 0,2 4 0,0-3 20,1 3 0,-2 3 0,2 0 1,-1 3-27,1 3 0,-4-1 0,-1 7 0,-5-2 14,-2 2 1,5 1-1,-7 7 1,-3 1-51,-1-2 1,-3 2-1,0-1 1,-3 1 2,-4-2 1,3 1-1,-8 1 18,3-2 1,-6 0 0,3-4 0,-2-4-9,2-1 1,0-1-1,-3-4 1,1 0-3,-2 0 1,-1-3-20,-4-2 1,8 0-1,2-2-50,2-5 1,2 4 54,7-11 1,2 9 0,5-2 10,7 5 0,-3 2 0,2 0-25,3 0 1,1 2 0,4 5-29,-1 7 0,1-6 0,-2-1 0,2-2-155,-1 2 1,1-5 0,-2 5-109,1-5 314,1-2 0,-2 0 0,2 0 0</inkml:trace>
  <inkml:trace contextRef="#ctx0" brushRef="#br2" timeOffset="-23632.73">24755 14930 7569,'0'-19'-135,"0"-2"0,9 3 92,5 5 0,3-4 0,4 12 1,-2 0-1,3 3 92,6 2 1,-6 2 0,5 3 0,-2 3-20,2 3 1,-5 3 0,5 6 0,-5 1 36,-1-2 0,6 8 0,-1 1 1,-3-2-29,-8 3 0,4-4 1,-9 9-1,2 2-16,-5 2 1,-5 2 0,-2-2 0,0-2-152,0-2 0,-2-3 0,-3 2 1,-4-4 18,-2 0 0,0-6 0,-5 4 0,3-4-41,-3-3 0,-2-1 1,-2 2-1,0-4-47,-1-3 0,2 2 197,-2-9 0,1 8 0,-1-3 0</inkml:trace>
  <inkml:trace contextRef="#ctx0" brushRef="#br2" timeOffset="-23286.73">25824 15233 6623,'3'-14'99,"4"4"-46,5 0 0,0 3 1,2 7 2,1 0 1,3 0 0,2 0 0,1 0-30,-2 0 0,8-6 1,1-1-1,-4 3-27,-2 2 1,-1 2 0,0 0 0,5 0-25,0 0 1,8 0 0,-7 0-1,0 0-62,2 0 1,-7 0 0,7 0-640,1 0 725,-8 0 0,-2 0 0,-20 8 0,-11 3 0</inkml:trace>
  <inkml:trace contextRef="#ctx0" brushRef="#br2" timeOffset="-23048.73">26167 14990 7393,'0'-12'-741,"0"-2"1133,0 9-312,0-3 0,0 10 0,0 4 0,0 8 27,0 3 1,0 11 0,0 1 0,-2 2-102,-5 5 1,5 9 0,-5 2 0,5 1-319,2 0 0,0-3 312,0 10 0,-10-2 0,0 8 0</inkml:trace>
  <inkml:trace contextRef="#ctx0" brushRef="#br2" timeOffset="-22024.73">21930 16524 7458,'-13'-6'0,"2"-4"0,-1 1-307,1 1 1,5-1-1,-8 4 384,-2-2 1,-1 0 32,-4 7 1,1 9-1,-1 5-29,2 4 1,-1 9 0,-1 2 0,2 2 62,-2 5 0,1-5 0,-1 5 0,2 5-30,-2 4 1,1 4 0,2-5 0,3 4-136,1-3 1,9-2 0,-2-3 0,5 0 53,2 1 1,9-3-1,5-2 1,3-5-135,4-2 1,6-3-1,2-7 1,2-3-361,6-3 0,1-9 0,1 3 1,2-4 460,-1-3 0,1-10 0,-1-1 0</inkml:trace>
  <inkml:trace contextRef="#ctx0" brushRef="#br2" timeOffset="-21595.73">22173 16847 7437,'-14'-7'0,"0"1"-291,-1 1 1,-4 3 0,0 4 376,-2 4 0,8 3 0,2 8 0,-1-5-26,2 5 0,5 1 1,-2 2-1,5 0-22,2 0 1,0 2-1,0 3 2,0 2 0,7 0 1,2-7-1,1-2-34,7-4 0,0-3 1,6-6-1,1 1-70,3-2 1,3-2 0,-6-2 0,3 0 13,-2 0 0,-1-6 0,1-3 0,2-2 25,-2-5 1,-9-2 0,-6-2 0,-1 0 18,-4-1 1,4-5 0,-3-1 0,-4 2 2,-5 3 1,-2 2 0,-9 2-1,-2 1-39,-1 5 0,-5 5 0,-6-5 1,-3 4-23,0 3 1,-5-4 0,7 2 0,-1 3-54,1 1 0,3 3 1,5 0 38,1 0 0,6 7 78,2 0 0,7 8 0,-4-3 0</inkml:trace>
  <inkml:trace contextRef="#ctx0" brushRef="#br2" timeOffset="-21428.73">22595 16928 6471,'0'-20'0</inkml:trace>
  <inkml:trace contextRef="#ctx0" brushRef="#br2" timeOffset="-21051.73">22859 16746 7569,'10'-9'-27,"-3"-5"1,-2 6 0,-1-1 0,6 2-142,0 0 0,-3 0 0,7 7 1,1 0 156,3 0 1,2 0-1,1 0 1,-2 0-29,2 0 0,6 0 0,-1 0 0,2 0 10,1 0 0,-7 0 1,4 0-1,-2 0 21,-5 0 1,-5 0 39,0 0 13,-9 0 1,3 2 0,-11 3-23,-2 2 1,0 7 0,-7-5 0,1-1 4,0 1 0,4 8 0,-4-5 0,2 7 75,4 0 1,-3 2-1,1-1 1,2 1-76,3-2 0,2 8 0,0 1 0,0-4-57,0-2 1,0-1-1,0-2 1,0 2-104,0-1 0,7 0 0,2-2-85,2-4 1,-4 2-1,6-10 217,3-2 0,11-2 0,-5-2 0,7 0 0</inkml:trace>
  <inkml:trace contextRef="#ctx0" brushRef="#br2" timeOffset="-20710.73">23625 16806 7569,'-12'-19'-212,"-5"5"-52,3 1 0,4 9 333,-4-3 1,0 4 0,-3 6-11,3 4 0,-1 3 0,5 11 0,1-2-11,0 2 0,2-1 1,7 3-1,0 1-5,0 3 0,0 0 0,0-7 0,2-1-28,5-7 0,5 7 0,7-9-16,2 2 0,6-1 1,-1-6-1,0 1-98,-4-2 0,4-4 0,4-5 0,-1-7 46,0 0 0,-2-5 0,-7 3 0,-2-4 27,-4-2 1,-5 0 0,-9 0-1,0 0 22,0-1 0,0 2 1,-2-2-1,-5 3-8,-7 5 1,-4-4 0,-2 12 0,0 0-53,-1 3 1,-5 2 0,-1 0 0,3 0-43,1 0 0,3 0 0,-1 0 11,2 0 0,5 2 95,0 5 0,10 3 0,-5 11 0</inkml:trace>
  <inkml:trace contextRef="#ctx0" brushRef="#br2" timeOffset="-20307.73">24068 16725 7480,'10'-19'-95,"-8"7"0,5 10 0,-12 11 1,-2 3 114,3 3 1,1 3 0,3 2-1,0 1 42,0-2 1,0 2-1,3-1-52,4 1 1,-3-2 0,10 0-31,1-7 1,4 5-1,0-10 1,2-3-48,-1-2 1,0-2 0,0 0-36,1 0 1,-1-2-1,-2-5 1,-3-7 39,-1-3 0,-9-4 0,3 2 1,-1-2 20,-1 1 1,1-1 0,-7 2 43,0-2 0,-2 11 178,-5 3 0,3 4 0,-7 6-123,2 4 0,0 3 0,4 11-68,-2-2 0,0 4 1,7 2-1,2 1-64,5 0 1,-2-4 0,7-2 0,-1 0-80,0 0 1,-5 1 152,8-2 0,-1 2 0,8-1 0</inkml:trace>
  <inkml:trace contextRef="#ctx0" brushRef="#br2" timeOffset="-19982.73">24554 16363 7569,'21'-14'-141,"6"1"127,-4 9 1,15-13 0,-7 10 32,1 4 0,3 1 0,-6 2 0,0 0 95,1 0 0,-3 2 1,-8 6-1,2 11-94,-1 5 1,1 12-1,-4-3 1,-1 5 10,-2 3 0,-4 6 1,7 3-1,-5 1-44,5 5 0,-6 0 0,2 3 0,1-4-39,-3 2 0,-2 3 0,-7-11 0,2 1-41,3-1 1,0 0 0,-9-4 0,-5 3-84,-6-4 1,-8-2-1,-3-1 1,-4-1-95,4 1 0,-7-3 270,-3-5 0,-4 5 0,-2-6 0</inkml:trace>
  <inkml:trace contextRef="#ctx0" brushRef="#br2" timeOffset="-19052.73">25460 16806 7569,'0'-19'-236,"0"7"0,0 1 150,0 5 0,0-6 213,0-9 0,0 9 0,3 0-184,4 3 0,-3-4 0,10 6 1,1 0 52,4-2 1,0 7-1,2-6 47,-1-1 1,0 6 0,2-4 0,3 5-4,2 2 1,0 0 0,-5 0 0,3 0 5,2 0 0,0 0 0,-7 0 0,2 0-29,5 0 1,-11 7-1,5 2 1,-4-1-52,2 1 1,-9 8 0,-3-5 0,-2 7 2,1 0 0,-3 2 0,4-1 0,-6 1 21,-1-2 0,-6 4 1,-3-1-1,0 0 0,-1-3 1,-2-3 0,2 1 0,-1 0-17,-4-5 0,3-5 0,-2 5-22,-1-3 0,-3-3 27,-2-6 1,2-1-1,5-6-8,6-7 1,5-4-1,2-2 1,0 0-10,0-1 1,0 2 0,2-2-1,5 1 14,6-1 0,-2 2 0,1-2 0,-2 1 26,2-1 1,2 9-1,3-2 1,-1-1 17,-3-4 0,1 1 1,4 3-1,-3 1 1,-1-1 0,-1-3 1,5-2 2,-4-1 1,-3 8-9,-4 0 10,-5-1 0,5 3 35,-14 4 0,-5 5-13,-7 2 0,-2 9 0,4 4 0,0 8 85,5 5 0,7-1 1,-4 7-1,2-1-34,0 0 0,1 1 0,6 3 0,0-3-19,0-4 0,6 7 0,3-6 1,3 0-66,4 0 0,1-2 0,3-7 0,1 0-13,-2 1 1,9-2-1,1 2 1,2-4-204,5-3 0,2 2 1,0-8-1,-2 2-159,-3-1 360,-7-2 0,12 1 0,-7 3 0</inkml:trace>
  <inkml:trace contextRef="#ctx0" brushRef="#br0" timeOffset="-10055.75">17634 14870 6232,'0'-14'-10,"0"0"-27,0 11-37,0-6 97,0 9 8,0 0 0,7 2-20,-1 5 0,8-4 1,-8 11-1,1 0 2,2-3 1,-6 7 0,6-4-7,-1 3 0,-6 4 0,5-1 1,-2-1 0,2 2 1,-5-1-1,5 1 1,-5-2-2,-2 2 0,6-1 0,1 0 0,-2 0 11,-3 1 1,5-2 0,0 2-1,-3-1-6,-1 1 0,2 5 0,2 1 0,0-3-7,3-1 1,-6-3 0,7 3-1,-2 1 0,-5 3 1,6 1 0,-3-7 0,-2 4 3,5 2 0,-8 0 0,7-7 0,-2 0-5,0 0 1,1 3 0,-3 1 0,2 3-6,-3-2 1,-1-3 0,-3-1-1,0-1 4,0 1 1,0 5 0,0 1 0,0-3-10,0-1 1,2 4 0,3-1 0,0 2 5,0 1 0,-3-7 0,1 8 1,1-4-3,3 1 1,0 0-1,-5-4 1,3 1 0,1 3 1,1 0 0,-7-7-1,0 1 1,0-2 0,7 4 0,0 2 0,-3 1 0,-2 0 0,-2 3 0,0-3 0,0 1 0,0 3 0,0-8 0,0 7 0,0-3 0,0 2 0,0-2 0,0-6 0,0 1 13,0-2 0,0 9 0,0-1 0,0-3 3,0-1 1,0 4 0,0-1 0,0 2-7,0 1 1,0 0 0,0 4 0,0-4-7,0 1 1,0-8-1,0 7 1,0-1-9,0-2 1,-2 1-1,-2-5 1,-3 3 1,2 2 1,3-1-1,2-5 1,0-1-1,0 1 1,0 5 0,0 1-1,0-2 1,0-3 1,0 1 0,0 1 0,0 3 0,0-2 1,0 4-1,0-2 1,0-3-5,0-1 1,0-3 0,0 1-16,0-2 1,0 2-1,0-1-45,0 1 1,0-9-43,0 2 106,0-9 0,9 3 0,2-8 0</inkml:trace>
  <inkml:trace contextRef="#ctx0" brushRef="#br0" timeOffset="-8205.75">17573 14971 7421,'-13'-7'0,"2"-2"-703,2-2 1,2 4 634,7-7 118,0 2 1,-2-7-14,-5 5 1,5 4 10,-5 3 0,5 2-17,2-9 0,0 9-13,0-9-32,0 9 14,9-4 1,2 9 0,9 0-2,0 0 0,0 0 0,1 0 0,-1 0 10,0 0 0,0 0 0,3 0 0,4 0-6,6 0 0,-2 0 0,3 0 1,2 0-4,2 0 0,9-2 0,1-3 1,-3-1-3,-3 2 1,5 1-1,2 1 1,1-3 1,-2-2 0,7-2 1,-8 6-1,-1-4 2,4 2 0,-5-4 1,8 2-1,1 2 0,-2 3 0,13 2 0,-5 0 0,6 0-14,3 0 1,-4-6 0,7-1 0,-1 3-3,1 1 1,0 3 0,6 0 0,-2 0-4,1 0 0,13 0 1,-7 0-1,4 0 12,3 0 0,10 0 1,-3 0-1,-1 0 18,3 0 0,7-2 1,3-2-1,1-3-7,0 2 0,4 4 0,-4 1 0,2 0-3,-53 0 1,-2 0 0,52 0 0,1 0 0,-2 0-2,-1 0 0,7 0 0,-3 0 0,-1 0 17,0 0 1,4 0 0,-6 0 0,-1 0 11,3 0 0,-12 0 0,8 0 1,-1 0-19,-2 0 1,9-7-1,3 0 1,-58 5 0,2-1-8,56 1 1,-58 2 0,2 0 0,51 0-1,2 0-11,-54 0 0,1 0 1,-1 0-1,0 0 1,0 0-1,1 0 1,53 2-10,-2 5 1,4-4 0,-6 3-1,-3-3 4,-2-3 1,1 0-1,1 0 1,2 0 3,-2 0 1,-2 0 0,1 0 0,1 0-1,3 0 0,6 0 1,-6 0-1,-3 0 5,-1 0 1,-6 0-1,-5 0 1,-3 0 2,1 0 1,-9 0 0,5 0 0,-3 0 0,-4 0 0,1 0 0,0 0 1,-1 0-3,1 0 0,-7 0 0,-3 0 0,0 0-1,-7 0 0,3 0 1,-2 0-1,-4 0-1,-3 0 1,3 0 0,-12 0 0,1 0-1,-1 0 1,-5 0 0,-8 0 0,-4 0 0,-3 0 0,-2 1 0,-6 4 0,-2 2 0,-5-1 0,-1-6-3,3 0 0,-5 7 1,2 3-10,3 0 1,-4-5 0,-2 4 0,2-2-3,-1 0 0,-6 1 1,3-4 11,1 3 0,-6 10 24,4-5 0,-5 7 0,-2 0-20,0 2 0,-7-8 1,0 1-1,0 2 4,-1 1 0,3 10 0,-6 1 0,-1-2 8,2 3 0,5 0 0,-4 7 0,2-2-3,0 2 1,-6 2 0,7 4 0,-1 3-7,-3 2 1,8 3-1,-6-5 1,-1 4-4,-5 3 1,2 1-1,0 8 1,-5-1-10,0 1 1,-1 6-1,3 0 1,1-2 7,-2-2 1,1 4 0,-2 0 0,6-2 1,3-1 0,-6 3 0,7 0 1,2-3 4,3 0 1,2 3 0,0 0 0,0-2-8,0-2 1,0 4 0,0 0-1,0 0-5,0 4 1,0-9 0,0 5 0,0-5-11,0 0 0,2-2 0,3 1 1,2-3 8,-2-4 1,-3 1-1,-2-7 1,0-3 1,0-2 1,0-4 0,0-1 0,0-1 15,0-4 1,0-8 0,0 4-1,-2-3 43,-5 2 0,2-2 1,-8-5-18,-3-1 1,-2 0 0,-2-2 0,0-2-21,0-3 1,-2-2-1,-4 3 1,0-6-25,1 2 1,-5-6-1,4 8 1,1-4 8,2-3 0,4 4 1,-1 0-19,-1 3 0,2-9 0,-2 6 10,1 1 1,-1-8 0,2 7 0,-2-3-6,1 1 0,0 0 0,0-5 0,-1 3-14,1 2 1,-6 1 0,-4-4 0,1 3-22,0-2 0,-7 4 0,3-2 0,-8-2-26,-6-4 1,-4-1 0,-12 0 0,-4 0 4,-7 0 0,-12 0 1,-5 0-1,-6 0 38,-6 0 1,43 0-1,-1 0 1,0 0-1,-2 0 1,0 0-1,-3 0 11,-2 0 1,-1 0 0,-3 0 0,-2 0-1,0 0 1,-2 0 0,1 0 0,-3 0-35,0 0 1,0 0 0,2 1-1,2-2 1,-1 1 0,0-1 0,0-2-1,1 1 47,1-1 0,-2-1 0,-3 1 1,0-1-1,1 4 0,1 0 1,0 0-1,0 0 0,2 0 0,0 0 0,-2-1 0,0 0 0,-1-1 1,1-1 2,0 1 0,0-3 0,-4 0 0,0-2 0,3 2 0,-1 3 0,-1-1 0,-1 1 0</inkml:trace>
  <inkml:trace contextRef="#ctx0" brushRef="#br0" timeOffset="-8006.73">20882 18219 7293,'-107'-14'-534,"-1"0"0,1 4 456,5-4 0,2-1 1,-1 8-1,-1 0 64,2-2 1,2 0-1,1-6 1,8 3 4,6 3 0,-3-6 0,14 3 0,1-1 36,4 0 1,6 6-1,5-5 1,4 2-53,2-2 0,7 8 0,7-5 0,3 2 0,5 1 25,1-10 0,-2 4 0,-3-7 0</inkml:trace>
  <inkml:trace contextRef="#ctx0" brushRef="#br0" timeOffset="-7824.73">18885 17876 7569,'-14'-9'0,"1"-3"-735,-3 2 559,-1-9 0,-4 17 0,1-5 38,-1 5 1,9 2 0,-2 0 107,-2 0 1,-2 0 0,-2 0 25,0 0 0,1 2 0,4 3 0,2 2-6,-3-3 0,-2-1 1,-2-3 7,0 0 0,0 7 0,-1 0 0,2-4 1,-2-1 1,1-2-1,-1 0 7,2 0 0,-2 0-6,1 0 0,-9 0 0,-2 0 0</inkml:trace>
  <inkml:trace contextRef="#ctx0" brushRef="#br0" timeOffset="-7102.73">18017 17855 7569,'-20'7'-514,"0"0"1,2 2 0,2-4 495,2 2 0,11 1 55,-4-1 1,5 5-20,2 7 0,0-5 1,0 0-6,0 1 0,2 1 0,3-1 0,3-3-7,3-3 0,10 4 0,8-4 0,2 0-9,5 0 1,4-1 0,8-3 0,5 2-5,6-2 0,8 4 0,2-2 0,5-1-7,9 3 0,0-5 0,11 8 1,1-2 9,-4 2 1,8-5-1,-3 4 1,7-3 0,4-3 1,8 0 0,-4-1 0,1 3-26,-55-4 0,1-1 0,2-1 1,-1 0-1,2-1 0,2 0 1,-1 0-1,2 3 28,-1 0 1,1 0 0,4-1-1,1-2 1,-2 3 0,0 1 0,3-2-1,-1-2 7,1 0 0,2 0 0,2 0 1,0 0-1,-1 0 0,-2 0 1,0 0-1,-1 0 6,0 0 1,-3 0-1,0 0 1,-1 0-1,2 0 1,0 0 0,-2 0-1,-2 0-8,-2 0 1,0 0 0,3 0 0,-1 0 0,-4 0 0,-1 0 0,0 1 0,1 0-7,-1 3 1,1-1 0,0-2 0,1 0 0,49 6 0,0-2-2,0 1 1,4-4 0,-4 5-1,0-5-1,0-2 1,-53 0-1,2 0 1,56 0-1,-58 0 1,2 0 6,56 0 1,-58 0-1,2 0 1,51 0 0,2 0 18,-54 0 0,1 0 0,44 0 0,-3 0 0,-3 0-13,-6 0 1,-1 0 0,-6 0-1,-2 0-5,-1 0 0,9 0 0,-14 0 0,0 0 4,3 0 1,-8 0-1,3 0 1,0 0 14,-2 0 0,4 0 1,-9 0-1,-2 0-5,-2 0 1,2 0 0,-3 0 0,-3-2-1,-1-5 0,-8 5 0,-1-4 0,-5 4 58,-3 2 0,4-3 0,-12-1 1,3-3-60,-2 2 0,4 3 1,-4 2-1,5 0 10,0 0 0,-5 0 1,0 0-1,2 0-6,2 0 1,-5 0 0,-1 2-1,-1 3-55,0 2 0,-6 7 1,2-9-1,-3 2-32,4 3 0,-13-8 0,6 5 0,-6-3 8,-4 2 0,5-1-177,-10 9 0,1-7 16,-7 5 218,0-7 0,0 4 0,0-9 0</inkml:trace>
  <inkml:trace contextRef="#ctx0" brushRef="#br0" timeOffset="-6930.73">26974 18219 7569,'9'-11'-698,"-7"-7"0,8 7 386,-10-10 312,-10 11 0,-1-18 0,-9 6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9"/>
    </inkml:context>
    <inkml:brush xml:id="br0">
      <inkml:brushProperty name="width" value="0.09086" units="cm"/>
      <inkml:brushProperty name="height" value="0.09086" units="cm"/>
      <inkml:brushProperty name="color" value="#FF0000"/>
    </inkml:brush>
  </inkml:definitions>
  <inkml:trace contextRef="#ctx0" brushRef="#br0">19360 2468 7569,'5'14'0,"4"0"0,6 1 0,-2-1 0,1 1 0,1 0 0,-1 3-61,1 1 0,-6 5 0,1-3-106,1 1 1,2-5 0,1 3-1,1-5 1,-1 0 194,0-2 0,1 0 0,-2-1 0,2-4-10,-1-2 0,6-1 1,-2-5-1,0 0-10,-2 0 0,0-5 0,1-1 0,3-3-5,-3-8 1,4 2 0,-2-5 0,0 1-2,2-1 1,-6-5 0,4 3 0,-7-2-29,-2 1 1,-6-1 0,4-3 0,-2 2 10,-2 0 0,-3 3 0,1-3 0,1 2 0,2 2 0,0-2 0,-5 3-13,0 3 0,1 8 9,3 4 1,0 3 0,4 4 0,-1 3 5,-5 4 1,5 5 0,-1 5 0,1 6 56,-1 1 0,5 9 0,-2 3 1,3 2-12,-3-1 0,4 2 0,-5-3 1,1 4-10,2 1 1,-3-1 0,2 1-1,-1 1 12,3-1 1,-4-2-1,0-1 1,-2-2-16,-3 2 1,4-4-1,-2 1 1,-2-2-1,-1-3 1,-2-2 0,-2-1 0,-3-3 4,-5-1 0,-2 0 0,-4-6 0,-2-1 28,0-3 1,-7 0 0,5-2 0,-1-3-16,0 1 0,-2-9 0,2 4 1,0-5 6,1-1 1,-1-1 0,3-5 0,-2-3-40,-2-4 0,2-6 0,-2-1 0,1-1 9,4 0 1,1-4 0,3 3-1,2-3-73,1 1 0,7 6 0,-2-5 0,4 3 2,1 2 0,1 2 1,4 1-1,4 2-100,4-2 0,3 2 0,4 2 0,2 3-26,0 1 0,10-3 0,-3 2 1,1-2 180,0 0 0,11 1 0,3-5 0</inkml:trace>
  <inkml:trace contextRef="#ctx0" brushRef="#br0" timeOffset="1">20721 2611 7410,'-14'8'-339,"-1"-3"1,5-4 206,1-1 148,6 0 0,-2 5 1,10-1 85,4 0 1,-1-3 0,1-1-123,3 0 1,-1-1 0,0-3 0,-1 0-119,1 0 0,6-1 0,3-2 0,-3 1 138,-1-1 0,-2-4 0,1 3 0</inkml:trace>
  <inkml:trace contextRef="#ctx0" brushRef="#br0" timeOffset="2">20878 2826 7350,'0'14'-256,"0"1"0,5-6 0,1-1 1,2 0-1,4-2 211,1 1 0,0 2 1,1-4-1,2-2 45,4-1 0,-4-4 0,3-2 0,3-11 0,1-7 0</inkml:trace>
  <inkml:trace contextRef="#ctx0" brushRef="#br0" timeOffset="3">21480 2353 7556,'6'-7'-26,"4"1"1,-2 5-1,1 1 1,3 3-1,0 5-89,2 6 0,1 8 0,-2-1 0,-3 2 35,1 2 0,-2 7 0,5 3 0,1 1 114,-1 5 1,1 5 0,-1 2 0,-1 3-36,2 3 0,-1 9 0,1 4 0,-2 3 0,-4 2 1,3 2 0,-6 0 0,1-6-13,-2-3 1,5-4 0,-4-7 0,0-5 18,1-4 0,2 0 0,-2-11 0,-1 0 1,1-4 0,2 2 0,-3-10-31,2 0 1,-3-2-87,5-11 1,-8-4-1,4-10 1,-6-7-279,-6-5 388,0-5 0,-9-19 0,1-4 0</inkml:trace>
  <inkml:trace contextRef="#ctx0" brushRef="#br0" timeOffset="4">21566 2811 7400,'-16'-33'-167,"-4"-1"1,10 12 0,-5-7 0,5 3 0,1-2 214,5 0 1,2 4-1,2 0 1,0-2 14,0 0 0,10 2 0,3 2 0,0 0-50,5-1 0,4 5 0,-1-3 1,2 3-16,2-2 1,6 2 0,5 3 0,-1 2-47,-1 4 0,7 1 0,-5 4 0,1 0 34,-4 0 1,-3 8 0,-1 3 0,0 1-27,0 2 0,-7 3 1,-1 3-1,-3 1 43,2 3 1,-3-2 0,-5-3 0,-4-1 9,-3 0 1,0 6-1,-5-1 1,0-1-10,0-3 1,-1 0 0,-3-1-1,-1 1-6,-3-1 1,-3-2 0,-3 0 0,0-4-40,-1-2 0,2 1 1,-2-5-1,1 4 35,0-4 1,3 0 0,2-2 3,-2 0 0,5-2-5,1-3 0,3-3 0,2-6 24,0-1 0,0 6 0,2 1 0,3 0-4,4 1 0,6 1-11,4-3 0,1 6 0,5-2 1,-7 4-5,-2 1 1,-2 6 0,1 4 0,-1 0 1,1 1 0,-1 6 0,0-3 0,-2 2-4,-1 0 0,-1-2 0,-4 2 0,-4 2 30,1 1 0,-3 0 0,0-5 0,0 1 38,0-2 0,0 3 0,-3-3 0,-1 0-25,-6-4 0,-2 4 1,-3-5-1,1 3 44,0-2 1,-2-5 0,-1 4-1,-3-2-59,3-2 0,0-2 0,4-2 0,-2 0-58,1 0 1,0 0-1,-1 0-154,1 0 0,1-2-231,4-3 1,2-3-39,7-6 457,7-1 0,7 1 0,8 0 0</inkml:trace>
  <inkml:trace contextRef="#ctx0" brushRef="#br0" timeOffset="5">22540 2625 7569,'8'0'-528,"5"0"0,-12 1 573,5 5 0,-5-4 1,-1 9-1,0-1-32,0 3 1,-5 2 0,1-1 0,-1 0 10,-2 1 0,6 1 0,-5 1 1,5 2-13,1-1 0,0 2 1,0-1-1,1 1-76,5 0 0,0-4 0,5 1 0,-1-4 91,1-3 1,2-7 0,1 2 80,1-4 1,-1-1 0,-1 0-49,2 0 0,-1-6 0,1-4 0,-2-2-24,-4-2 0,2-1 0,-6 1 0,-2-2-46,-1-3 0,-2 1 0,0-4 0,0 0-23,0 0 0,-7 2 1,-2-2-1,-4-1 25,-1 1 1,-1 5-1,1-3 1,-2 5-55,-3 0 0,4 3 1,-5 2-1,4 6-188,2 1 1,-6 6 0,2 1 249,0 6 0,2 9 0,1 3 0</inkml:trace>
  <inkml:trace contextRef="#ctx0" brushRef="#br0" timeOffset="6">23113 2596 7569,'8'-6'-318,"5"4"-96,-4-2 0,4 2 347,2 2 0,3 0 0,2-2 1,-2 0 121,3-3 0,-5-2 0,5 4 0,-1-2-25,-2 2 1,2-3 0,-5-1 0,3 1 0,1-1 1,5 1-1,-3 3 1,0-2-25,0 2 1,4 2-1,-3-2 1,2 1-82,-1-2 1,-5-2 0,1 6 0,-3 0-90,-2 0 0,-1-1 163,-4-4 0,4-3 0,-5-6 0</inkml:trace>
  <inkml:trace contextRef="#ctx0" brushRef="#br0" timeOffset="7">23529 2209 7639,'-8'3'-113,"3"1"0,5 0 0,5 5 0,3 2-181,0 2 1,5 1 0,-4 2-1,2 2 320,-1 0 0,1 9 1,-5-4-1,1 4-3,-1 1 1,3 1 0,-2 1 0,1 2-62,2 2 1,-1 5-1,-1-1 1,0 3-17,0-3 1,-5 1 0,3-3-1,-1-1 26,0-1 0,1-5 1,-2-7-1,1-1 28,4-3 0,-5-3 0,7 0 0,-2-7 0,5-2 0</inkml:trace>
  <inkml:trace contextRef="#ctx0" brushRef="#br0" timeOffset="8">24202 2081 7569,'8'6'-67,"1"2"1,-5 8-35,5 4 0,0 2 1,0 8-1,2 3 0,0 5 89,-1 4 1,3 1 0,-4-1-1,4 3 6,1 3 0,1-3 1,-1 3-1,1 1-21,-2-2 0,1 6 1,1-2-1,-2 1 18,-4 2 1,4 5 0,-4-5 0,4 1 37,2 2 0,-6-7 0,0 0 0,2-4 18,-3-3 1,2 2-1,-3-10 1,-1 1-28,1-2 0,2-3 1,-4-6-1,-2-6-6,-2-4 0,4 0-39,1-1 1,-2-7 0,-4-7-76,0-8 0,-4-7 0,-3-3 1,-1-7 12,-4-1 0,-1-8 1,-2 0-1,-3-3 53,0-4 1,-3-2 0,3-3 0,-1-1 35,1 1 0,2-4 0,2 1 0,1 0 94,-2-1 0,2-2 1,2 4-1,3 1 0,1 4 1,-2-1 0,5 1 0,0 1-55,3 4 1,1-6 0,0 4-1,1 1-33,4-3 1,-2 7 0,6 0 0,4 1-45,4 2 0,0 3 0,3 6 0,1 3-19,3 2 0,3 3 0,2 2 0,0 1 41,-2 3 1,7 6 0,-1-2 0,0 3-4,-3 2 0,-4 7 0,1 2 0,-7 4 18,-4 2 0,1 3 1,-9 3-1,0 1 33,-3 3 1,2-2 0,-2 0 0,-2 2-29,-2-3 1,-5 3 0,-3-5 0,0-3-2,-5-1 1,-1-2 0,-2-1-1,3-2-8,2-1 1,-2-7 0,2 2 0,-2-4-6,-3-1 1,6 0-1,-1 0-18,-1 0 0,3-1 1,0-4 10,2-4 1,1-4-1,5-2 5,0 1 1,0 5 0,1 1-1,3 0-3,0 0 1,8 4 0,-3-2-8,4-1 1,1 6 0,1-3 0,-1 1-1,1 3 1,-1 3 0,-1 1-1,2 4 10,-1 0 0,1 5 0,-2-4 0,-3 4 21,1 1 0,-3 1 1,2-1-1,-2 2 7,-1 3 1,-2-3-1,-5 3 1,0-4 38,0 0 0,0-1 1,-2 1-1,-3-1 5,-4 0 0,1-4 0,-2 0 0,-1-1-16,-2-1 1,-5 4-1,-2-8 1,3 1-74,1 2 1,2-6 0,-1 3 73,1-2 1,-1-2-285,1 0 1,6-2 0,3-2 235,4-5 0,7-4 0,2-2 0</inkml:trace>
  <inkml:trace contextRef="#ctx0" brushRef="#br0" timeOffset="9">25120 2381 7569,'5'8'-145,"-1"1"282,5-5 1,-4 4-1,3 6 1,0 1-187,0-1 1,-5 1-1,2 0 1,-1 4-167,0-1 1,-3 6 0,4-3 0,-3 0 185,-2 0 0,5 4 1,0-2-1,-2 3-46,-2-2 0,-1 1 1,0-4-1,0 1-1,0 3 0,0-1 0,0-1 0,0 1-22,0-2 0,0-1 1,0-6 97,0-2 0,0-4 0,6 3 0,2-4 0</inkml:trace>
  <inkml:trace contextRef="#ctx0" brushRef="#br0" timeOffset="10">25449 2138 7569,'0'-14'95,"6"6"0,-3-5-147,6 4 0,3 2 1,5 2-106,3 4 1,-2-4-1,-3 1 1,-1 0 137,0 2 1,2 2 0,2 0 0,1 0-62,-1 0 1,-2 0-1,-2 2 1,1 3-23,-2 4 1,1 6 0,1 4 0,-2 5 66,-4 3 1,3 1 0,-8 1-1,0 0 73,-3-1 1,-1-4 0,0-2 0,0 1 42,0-1 0,-1-5 1,-3 3-1,-2-6 81,-3-5 0,5 4-136,-5-3 1,4-4-17,-4-1 0,1-5 0,-2-5 0,5-4-3,3-4 0,2-2 0,0 1 0,0 0-101,0-1 0,0-3 0,0-3 1,0 0 96,0 1 1,0-5 0,2 4 0,1 1 47,2 0 0,5-7 1,-4 6-1,1-3-10,-1 0 0,3 5 0,-2-3 0,-1 0-17,0-1 0,0 5 0,-2 0 1,0 2 4,0 2 1,-3-1-7,-1 1-23,0-1 0,0 9 0,0 6 11,0 8 0,0 5 0,0 3 0,0 2 8,0 7 1,0 6-1,0 5 1,2 0-5,3 4 1,3 3 0,6 3 0,2 1-50,4-1 0,2 4 0,7-2 0,1 0-212,3 1 1,5-4 245,10 2 0,2 4 0,8 0 0</inkml:trace>
  <inkml:trace contextRef="#ctx0" brushRef="#br0" timeOffset="24">719 20706 7569,'0'14'0,"0"1"0</inkml:trace>
  <inkml:trace contextRef="#ctx0" brushRef="#br0" timeOffset="30">27741 7481 7569,'0'16'0,"-14"-16"0</inkml:trace>
  <inkml:trace contextRef="#ctx0" brushRef="#br0" timeOffset="35">21351 15534 7451,'-10'0'-631,"1"0"1,-1 0 643,-3 0 0,2 0 0,2 1 54,-3 4 0,0-2 1,-2 7-26,-1 1 0,1-3 1,0 2-1,-1 1-2,1 2 1,-1-4 0,1 0 0,-2 3-44,-2 1 0,1 0 0,-3 4 0,1 0 22,0 3 0,-2 0 1,3-2-1,-1 3 4,1 0 1,2-1 0,2 3-1,1 3-9,-2 1 0,5 1 1,2 1-1,0 1-1,0 3 1,6-1-1,-4 2 1,5 0-7,1-1 0,0 1 0,0-5 0,0-2-7,0 2 0,7 4 0,2-3 1,4-4-3,1 2 1,1-1 0,-2 1 0,1-1-6,1-3 0,4 2 1,0-6-1,0 1-65,2 0 1,-3 0 0,4-5-1,-1-1-103,-4-2 1,10-3 0,2-1 174,1-4 0,7-10 0,0-3 0</inkml:trace>
  <inkml:trace contextRef="#ctx0" brushRef="#br0" timeOffset="36">24417 15262 6580,'14'0'-39,"-5"-2"1,2-1 50,-1-2 1,-2 1 0,3 4 26,-1 0 0,3 0 0,2 0 1,-1 0-9,-1 0 0,3 1 0,-3 4 0,2 3-8,-1 0 0,6 4 0,-2-2 0,0 2-14,-2 3 0,4 0 1,-2 3-1,-1 1-11,0-1 0,2 4 1,0 2-1,-2 1-9,-1 0 1,-2 1-1,1 0 1,-1 5 1,1 1 0,-1 4 0,0-3 1,-1 3-45,-3 1 0,2 4 1,-3-7-1,-1 3-17,-4 2 0,-3 1 0,-1 0 0,0-2 52,0 2 0,-1-5 1,-3-1-1,-4-4 11,-1-1 1,-3 0 0,2-3-32,-3-1 0,-1-5 1,0-6-1,-1 0 0,1 1-48,-1-1 1,1-6 85,0-3 0,-7-3 0,-2-2 0</inkml:trace>
  <inkml:trace contextRef="#ctx0" brushRef="#br0" timeOffset="37">25549 15720 7500,'15'0'0,"4"0"-40,-1 0 0,3 0 0,-1-2 0,3 0 1,6-5 48,4-1 1,-3 5 0,5-4 0,-2 3-8,1-1 1,6-5-1,-1 4 1,0-2-33,-1-4 0,2 5 0,-5-3 0,2 1 43,2 1 0,-3-4 0,-2 6 0,-4-1-130,-1 2 0,-3-2 0,-1 4 0,-3-1-112,-1 0 1,-1-3 0,-6 3 228,1 0 0,-1-4 0,-1 1 0</inkml:trace>
  <inkml:trace contextRef="#ctx0" brushRef="#br0" timeOffset="38">25850 15147 7438,'0'9'-80,"0"1"1,1-6 0,2 7 80,2-1 1,0-2 0,-5 1 0,0 3 10,0 1 0,0 3 0,0 2 0,0 5 20,0-1 1,0 11-1,0-3 1,0 4-9,0 7 0,0-1 0,-2 5 1,-1 2-12,-2 0 0,1 6 0,4-4 1,0 3-38,0 1 0,0-1 0,0 0 0,0 0-122,0 0 1,4 1-1,1-4 1,-2 1-488,-1 0 633,-2-3 0,7-4 0,1 0 0</inkml:trace>
  <inkml:trace contextRef="#ctx0" brushRef="#br0" timeOffset="39">25191 17210 7284,'0'-10'-687,"1"3"862,4 0 1,-4 0-88,5 3 0,1-2 1,3-3-82,3 3 1,1 5 0,1-1 0,-1-1 16,0-2 0,5 1 0,2 4 0,0 0-47,0 0 1,2 1-1,-2 2 1,-1 3 6,1 2 0,3 1 0,-3 7 0,0-3-17,-1 2 1,0-1 0,-1 0 0,-1 2-46,0 4 1,-2-3 0,-2 5 0,1 1 20,-1-1 0,-2 0 1,0 4-1,-4-4 0,-2-2 1,-2 6 0,-4-3 0,0 0 39,0 1 1,-1-6 0,-3 1 0,-6-3 56,-2-2 0,-3-1 0,1-1 1,-2-6 30,-3 1 1,3-2 0,-4-5 0,3 0-47,-3 0 0,5 0 0,-4 0 0,2 0-26,4 0 0,-1-6 0,-1-4 3,1-3 1,1-1 0,2 0 0,3-1 4,2 2 0,1-3 0,5 3 0,0-1-5,0-1 1,1 1 0,4-2-1,4-2-19,4-1 1,3-7 0,1 4-1,4-2 5,2 1 0,-4 0 0,5-3 0,1 3 5,2-3 1,1-1-1,-3-2 1,-2 0 66,3 2 0,1-2 0,2 0-49,-1 0 1,-4 6 0,0-1 0,0-2 0,-1 1-12,-5 1 1,-2-2 0,-2 8 0,-1-1 24,-3 4 1,1 0 0,-5 1 25,-4-1 0,0 6 0,-4 1 0,0 0-18,-4 0 0,-5 6 0,1-3-9,-3 3 0,4 2 0,0 0 1,-3 0-71,-1 0 1,0 2-1,-2 3 1,2 4-88,4 4 1,-4-1 0,4 1-1,-4 0 112,-2 3 0,6 1 0,-1-1 0,1 2 25,1 0 1,0 9-1,5-5 1,-2 1 21,2 1 0,-3 0 1,1 3-1,2-2 17,0 0 0,3-1 0,0 3 0,0 1-9,0-4 1,0 2 0,0-5 0,0 1-14,0 3 0,6-3 0,-1 0 1,-1 1 41,2-1 0,1-5 0,3 3 0,1-4-22,-1-2 0,3 0 0,2 1 0,-1-2 82,1-4 0,3 2 1,3-5-1,0 1 4,0-1 0,3-2 1,-3-4-1,1 0-66,3 0 1,1-1-1,-1-3 1,-1-4-109,2 0 0,0-5 0,2 4 0,-3-4-96,-2-2 0,-5 1 0,3 0 1,-4-2-47,-2-4 1,6 3 188,-12-7 0,13 1 0,-6-6 0</inkml:trace>
  <inkml:trace contextRef="#ctx0" brushRef="#br0" timeOffset="40">19360 17410 6507,'-8'0'612,"1"0"-666,7 0 1,0 7 0,-1 2 52,-4 4 0,3 2 0,-3-1-3,4 0 1,1 6-1,0-2 1,-1 2 16,-5 0 1,5-2-1,-4 4 1,4 1 2,1-1 0,0 2 0,0 4 0,0-1-10,0-3 0,0 3 0,0-2 0,0 0 14,0-2 1,0 5 0,0-5 0,0 2 14,0 0 0,0 0 0,0-4 1,0 1-11,0 3 0,-6-2 0,2-1 0,1-1-28,1-4 1,2 4-1,0 0 1,0 0-39,0-1 0,0 4 0,0-4 0,0 3-6,0 3 0,0-4 0,0 2 0,0 2 7,0 0 0,0 3 0,0 0 0,0-1 20,0 0 0,0 1 1,0 1-1,0 0 19,0-1 1,-1 4 0,-3-10-1,0 4 25,0 2 1,1-2 0,0-3 0,-1-3 24,0 0 0,2-6 0,2 6 1,0-2-47,0 0 1,0 0 0,0-5 0,0 2 1,0 4 1,0-3-1,0 5 1,0 0-12,0 1 0,0-1 1,0 4-1,0-2 7,0 1 1,0 1 0,-1-1-1,-3-3 5,0-1 1,-1 3-1,5-3 1,0 0-2,0-2 0,-4 1 1,-1-6-1,1 1 1,3-1 0,1 1 0,0-1-43,0 0 1,0-4-242,0-1-54,0 0-163,0 6 495,0-7 0,0-2 0,0-6 0</inkml:trace>
  <inkml:trace contextRef="#ctx0" brushRef="#br0" timeOffset="41">18829 19431 7569,'2'8'-390,"2"-4"0,0-2 0,5-2 0,2 0 362,2 0 1,2 0 0,-1 0 53,0 0 0,-4 5 0,0 0 90,0-3 0,-2 2 0,2-1-1,1 2 1,-3-1 0,1-4-20,3 0 0,0 5 0,3 1-70,-1-4 1,0 0 0,1-2 0,-1 0-19,1 0 0,-1 0 0,2 0 1,1 0-28,2 0 0,1 2 1,-7 1-1,2 2-1,-1-2 0,1-2 1,-1-1 6,0 0 0,1 5 1,-1 0-57,1-2 1,-1-2-1,0-1 25,1 0 1,-6 0 0,0-1-492,3-4 535,0-3 0,-3-13 0,-4 0 0</inkml:trace>
  <inkml:trace contextRef="#ctx0" brushRef="#br0" timeOffset="42">19718 18915 7569,'-7'7'-1182,"6"0"1201,-6-7-55,7 6 1,0-2 39,0 5 0,-1-1 0,-3 3 16,0-1 0,-2-2 0,2 3 1,-3-3-8,0-2 0,2 6 1,-3-3-1,1 3-9,-1-3 1,3 3 0,-5-2 0,0 2-32,2 3 1,-4-1 0,3 1 11,1-1 1,-2 0-1,3-1 1,1-2 18,-1-1 0,-2 0 0,4 4-8,2 0 1,-4-4 0,1-1 7,-2 3 0,5-5 10,-2 3 1,2-8 0,0 5-22,-1 0-48,-2-6 40,6 12 0,0-5 0,0 6 1,-1-6 0,-3-1 1,0-1 26,-1-4 0,-2 11 1,5-12 0,-6 5 1,1 1 0,-2-4 0,3 5 7,-2-2 0,3 1 1,-3-2-21,1 4 0,1-1-21,1 1 0,2-1 3,-7 2 0,7-2 127,-1-4 0,0-1 15,0 1-92,1-3 1,-2 2-29,5 1 30,0-3-16,0 6 0,-3-7 61,-1 0-23,3 6-174,-6-4-25,7 4 15,0-6 1,-1 0-239,-4 0-10,3 0 374,-4 0 0,6-6 0,0-2 0</inkml:trace>
  <inkml:trace contextRef="#ctx0" brushRef="#br0" timeOffset="43">25864 17812 6504,'-7'0'88,"0"1"-57,7 4 0,0-2 0,0 7 0,0 1-29,0 2 0,0 1 0,1 2 0,2 3-21,2 5 1,2 3-1,-4 1 1,2 1-51,-3 0 0,5 0 0,-1 0 1,1 1-3,0 3 1,2-2 0,-3 8 0,1-1 7,-1-1 0,4 5 1,-5 0-1,-1 3 43,2-3 1,-4 4-1,3-7 1,-4 0 21,-1 3 0,0-6 0,0-2 0,0 0 2,0-1 0,0 1 1,0-4-1,0 0 42,0-1 0,0 2 0,0-7 0,0 2-29,0-2 1,0 1 0,0-4-1,0 0 27,0 0 1,0 0 0,0-4 0,0 1 99,0 0 0,2-2 1,1-1-48,3-1 0,-1 0 0,-1 1 0,2-1-49,2 1 1,-5-6-1,3 0-33,1 3 1,-1-4 0,5 0 0,-2-1-113,3 1 1,-4-4-20,1 7 1,-1-7 2,2 6 1,-2-7-499,-4 2 611,-1-4 0,2-14 0,-5-2 0</inkml:trace>
  <inkml:trace contextRef="#ctx0" brushRef="#br0" timeOffset="44">25664 19301 7076,'14'8'-179,"1"-3"0,-2-3 229,1-2 1,1 0-1,-1 0 1,1 0 26,-1 0 0,0 5 1,1 0-1,-1-2-22,1-2 0,3 4 0,2-1 0,-2 0-2,3-2 1,-5 3-1,5-1 1,-2 1-47,0 2 0,0-6 0,-3 4 0,1-4 13,3-1 1,-2 6-1,-3-2-155,-1-1 1,1-1 0,-1-2-119,0 0 1,-4-2 0,0-1-44,1-1 1,-5-8 295,-1 3 0,3-4 0,0-2 0</inkml:trace>
  <inkml:trace contextRef="#ctx0" brushRef="#br0" timeOffset="45">26509 18643 7451,'0'9'-910,"-2"-1"788,-3-1 0,4-1 1,-6-2 115,2 6 0,1-2 1,-4 2-1,0-1 46,0 0 0,3 3 0,-3-3 0,0 4-19,0 2 0,-1-1 1,-4 0-11,4 1 1,-3-1 0,6 1 0,-2-1-20,-3 0 0,3 1 1,-2-2-1,1 2 3,1-1 0,-5 0 0,4 1 0,-2-1-1,1 1 1,-2-1-1,4 0 1,-3-2-6,2-1 0,1 2 0,-2-4 0,-1 4-10,1 0 1,-3 2 0,-2-1 16,1 1 1,1-1-1,2-1 1,3-2-11,2-1 0,-1-6 5,2 6 1,2-2 0,-4 3 7,0-2 1,2-4 64,5 5 0,-4-5 52,-1 4-11,-1-5-50,6 8-23,0-10-68,0 5 48,0-7 195,0 0-96,0 5 4,0-4-41,0 6 11,0-7 32,0 0-60,0 7-15,0-6-79,0 5-92,0-6-89,0 0 1,7-6 0,1-2 0</inkml:trace>
  <inkml:trace contextRef="#ctx0" brushRef="#br0" timeOffset="46">19345 17526 7393,'-6'14'-283,"4"-5"1,-3 0-1,4 3 1,1 0 254,0 3 0,0 0 0,-1 5 0,-3 4 28,0 3 1,-1 2-1,5 1 1,0 1-3,0 2 0,0 13 0,0-4 0,-2 3 0,-3-1 1,4 0 0,-4 0 0,3 2-45,2 2 0,0 0 1,0-4-1,0 2-9,0 3 0,0-2 0,0-2 0,0-1 55,0-1 0,0 2 0,0-11 0,0 2 0,0-1 0,0 3 0,-1-3 0,-3 1 0,0-2 0,-3 11 0,4-4 0,-3 0 0,-3 0 0,6-8 0,-2 3 0,4 0 9,1-5 1,0-2 0,0-4-1,0-3 13,0-1 0,0-1 1,0-6-1,0 1 23,0-2 1,0 1-13,0 1 1,5-1-20,-1 1 0,1-6-23,-5 1-105,0-1 114,0-1 0,0-1 0,0-7 0</inkml:trace>
  <inkml:trace contextRef="#ctx0" brushRef="#br0" timeOffset="47">18772 19187 7182,'10'0'-365,"-1"0"0,1 7 0,3 1 534,2-1 0,-5 1 1,-1-5-147,2 2 1,2 5 0,2-4 0,-1 1-12,0-1 0,1 3 0,-1-2 0,1-1-3,-1 1 1,4-1-1,2-3 1,-3 2 2,-1-2 0,3 4 1,0-2-1,-1-3-6,-2 0 1,-2-1 0,2 3 0,1 1-12,3-2 0,-2-2 0,-3-1 0,-1 0-52,1 0 0,4 0 0,0 0 0,-1 0-45,-2 0 0,-2-1 1,0-2-1,1-3-19,-1-2 121,1-3 0,-2-10 0,1 0 0</inkml:trace>
  <inkml:trace contextRef="#ctx0" brushRef="#br0" timeOffset="48">19588 18786 7368,'9'14'-317,"-5"1"0,-7-1 0,-2 1 424,3-1 1,-1 0 0,3 1 0,0-2-75,0 2 1,0 4-1,0 2 1,0 1-15,0 3 1,-1 3 0,-2 1 0,-2-2-65,2 2 1,2 0 0,-2 0-1,1 0 45,-3-1 0,-6 1 0,3-1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2.424"/>
    </inkml:context>
    <inkml:brush xml:id="br0">
      <inkml:brushProperty name="width" value="0.08571" units="cm"/>
      <inkml:brushProperty name="height" value="0.08571" units="cm"/>
    </inkml:brush>
  </inkml:definitions>
  <inkml:trace contextRef="#ctx0" brushRef="#br0">40 0 7346,'-13'0'-636,"2"2"-174,2 5 665,2-4 145,7 14 0,0-15 0,18 16 0,4-6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291"/>
    </inkml:context>
    <inkml:brush xml:id="br0">
      <inkml:brushProperty name="width" value="0.08571" units="cm"/>
      <inkml:brushProperty name="height" value="0.08571" units="cm"/>
    </inkml:brush>
  </inkml:definitions>
  <inkml:trace contextRef="#ctx0" brushRef="#br0">0 140 7289,'12'-21'-518,"-3"8"535,-9-1 1,0 7 430,0-5-270,0 7-94,0-4 0,0 11 0,0 5-13,0 6 0,7 5 0,1 0 1,3-2-75,6-2 1,-7-2 0,4 7-20,2-6 1,1 5 0,4-6 0,1-2 0,2-3 5,4-5 1,6-2 0,-6 0 0,4 0-69,4 0 0,-8 0 0,2-2 1,-3-3 49,0-2 1,6-8 0,-5 1-1,-4-3 36,-2-4 0,-1 2 0,-4-2 0,-1 1 17,-3 0 1,-8 7 0,2-1 0,-3 0 137,3 4 7,-4-9 0,3 17-124,-12-5 0,3 7 0,-6 7-31,0 7 1,6 5 0,-2 7 0,2 0-5,3-1 0,0 7 1,0 1-1,0 6-49,0 1 1,0-1 0,0 2 0,3-1 45,2 0 1,0 1 0,7-1 0,-1 1 2,0-1 0,-5 0 1,6 1-1,-3-1-6,-4 1 1,3-8 0,-1 1 0,-2-1-2,-3-2 1,-2 5-1,0-8 1,0-4 1,0-2 0,-2-1 0,-5-4 0,-6-1-2,-6-3 1,3-8-1,-1 2 1,-5-5 0,-1-2 1,1 0 0,-1 0 0,-2 0 6,-1 0 1,-4-9 0,6-4-1,-3-6 14,3 0 1,1-2 0,3 1 0,2 0 60,4 0 1,-1-1-25,8 2 0,2-2-189,12 1 0,5 9 1,7 4-1,2 3-100,-1-3 0,9 5 0,2-5 0,3 2-184,0-1 0,-1 1 416,8-8 0,-1-1 0,1-5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036"/>
    </inkml:context>
    <inkml:brush xml:id="br0">
      <inkml:brushProperty name="width" value="0.08571" units="cm"/>
      <inkml:brushProperty name="height" value="0.08571" units="cm"/>
    </inkml:brush>
  </inkml:definitions>
  <inkml:trace contextRef="#ctx0" brushRef="#br0">424 283 7340,'12'-9'-424,"3"-3"0,-6-5 0,0 1 417,0 2 1,4 8 0,-3-8-14,1-2 1,-7 6-1,3-4 42,-5-2 0,-2-2 0,0-3-12,0 2 1,-2 0 0,-3 4 0,-3 4-13,-4 2 0,5 0 0,-6 5 0,-3-3-12,-2 2 1,-2 3 0,-3 2 0,-1 0 8,-3 0 0,-2 0 1,4 0-1,-4 0 0,-2 0 1,7 0-1,-4 0 1,6 0 3,1 0 0,-6 9 0,1 3 2,0-2 0,7 9 1,5-7-1,6 7 2,-1 0 0,6-5 0,-4 0 7,5 1 1,2 4 0,2-2 0,5-3 12,7-7 1,3 2 0,5-3 0,4 1-6,0 2 0,3-7 0,-1 8 0,3-5-19,1 2 1,6 0 0,-7-4 0,2 1-1,1 3 1,-6 2-1,3-5 1,-2 5-3,-5 3 1,-1-1 0,-3 4 0,-2-1-12,-5 1 0,3 3 0,-6 2 4,0 1 1,-5-1-1,2 0 8,-5 0 1,-11 1-1,-4-4 8,-6-3 0,0-5 1,-4-9-1,-2 3 5,-1 2 1,-8-2 0,4 4 0,-1-5-5,-5-2 0,5 0 1,-3 0-1,-2 0 20,-2 0 0,5-7 0,2-2 0,1 1 11,5-2 1,3-6 0,1 3-15,2-5 1,7-2-1,5 0 1,5 0-15,2-1 1,2 1 0,5 0 0,7 0-57,3 0 1,12 0 0,7 0-1,9-1-194,10 2 1,2 5 239,5 0 0,15 1 0,6-8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712"/>
    </inkml:context>
    <inkml:brush xml:id="br0">
      <inkml:brushProperty name="width" value="0.08571" units="cm"/>
      <inkml:brushProperty name="height" value="0.08571" units="cm"/>
    </inkml:brush>
  </inkml:definitions>
  <inkml:trace contextRef="#ctx0" brushRef="#br0">0 0 6879,'0'12'-354,"2"-1"503,5-4 1,-2-6 0,9 6-46,1-5 1,-4 5 0,2 0-38,3-2 1,-4-3 0,0-2 0,4 2-26,2 4 1,3-4 0,-2 5 0,2-4-130,-1-3 0,0 0 1,0 0-1,1 0-79,-2 0 0,2 0 0,-1 0-70,0 0 1,0 2 0,1 2 235,-2 3 0,-5 3 0,-1-5 0,-8-2 0,4 6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887"/>
    </inkml:context>
    <inkml:brush xml:id="br0">
      <inkml:brushProperty name="width" value="0.08571" units="cm"/>
      <inkml:brushProperty name="height" value="0.08571" units="cm"/>
    </inkml:brush>
  </inkml:definitions>
  <inkml:trace contextRef="#ctx0" brushRef="#br0">0 1 7407,'0'13'-142,"0"1"1,2-9-1,5 2 149,7-5 0,3 4 1,4 1-1,-1-3-76,1-1 1,-2-3-1,3 0 1,3 0 68,2 0 0,9 0 0,-5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6.762"/>
    </inkml:context>
    <inkml:brush xml:id="br0">
      <inkml:brushProperty name="width" value="0.08571" units="cm"/>
      <inkml:brushProperty name="height" value="0.08571" units="cm"/>
    </inkml:brush>
  </inkml:definitions>
  <inkml:trace contextRef="#ctx0" brushRef="#br0">81 61 7249,'-3'12'-871,"-1"-4"732,-2 1 171,-10 3 0,7 0 61,-4 2 1,1-9 1,6 2 0,3-14-58,-4-7 1,5 3 0,4 0-35,5 2 0,-2-5 0,9 8 0,-2-1 18,0-2 1,6 7 0,-5-8 0,6 5 27,0-2 1,-3 0 0,2 7 0,5 0-19,-1 0 0,0-7 1,-2 0-29,0 2 0,1 3 0,-2 2 0,2 2 5,-1 5 0,-2 5 0,-5 7 0,-6 2-13,-5-1 0,-2 1 0,0-2 0,0 2 2,0-1 0,-2 6 1,-5 2-1,-6-4 19,-5-2 0,5-1 0,-1-2 0,-2 2-6,-1-1 1,-4 0-1,1-2 1,0-2-11,0-2 1,0-8 0,0 5 0,0-2-45,-1-4 0,2-3 1,-2-2-8,1 0 0,-1 0 0,4-2 34,3-5 0,5 2 0,9-8-22,0-2 1,2-4 61,5-1 0,5 7 1,7 1 44,2 4 1,-1 1 0,1 7 6,-2 0 0,2 7 0,-1 0 0,0-1-61,0 3 1,0 2 0,0 7 14,0-4 1,1 2-1,-2-10 1,2 0-234,-1 4 0,-6-8 1,-1 7-216,2-1 0,4-5 419,0 4 0,2-5 0,-1-2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129"/>
    </inkml:context>
    <inkml:brush xml:id="br0">
      <inkml:brushProperty name="width" value="0.08571" units="cm"/>
      <inkml:brushProperty name="height" value="0.08571" units="cm"/>
    </inkml:brush>
  </inkml:definitions>
  <inkml:trace contextRef="#ctx0" brushRef="#br0">1 21 7263,'20'-9'-276,"-7"6"1,0-4-1,3 5 245,3 2 1,0 0-1,2 0 126,-1 0 1,2 0 0,3 2 0,2 3-15,-3 2 1,6 8-1,-1-1 1,0 4-47,0 2 0,4 6 0,-3 5 1,-1 0-38,0 5 1,-2 2 0,-7 2 0,0 1-2,1-1 1,-2 6 0,0 4-1,-6 0 12,-6-2 0,-5 2 1,-2-3-1,0 4-85,0 1 0,-15 6 0,-6-6 0,-3 2-3,-5-1 0,-3-5 1,-9 4-1,0-4-91,-7-3 1,-4-2 0,-8-2 169,-1-1 0,1 0 0,0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683"/>
    </inkml:context>
    <inkml:brush xml:id="br0">
      <inkml:brushProperty name="width" value="0.08571" units="cm"/>
      <inkml:brushProperty name="height" value="0.08571" units="cm"/>
    </inkml:brush>
  </inkml:definitions>
  <inkml:trace contextRef="#ctx0" brushRef="#br0">383 21 7569,'-14'-7'-43,"1"1"1,-3 1 0,-1 3 0,-4 2-91,2 0 0,-2 2 0,1 5 217,-1 6 1,9 5-1,-2 2 1,-2 3-1,-2 4 41,-2 6 0,0 12 0,0 4 1,0 3-88,0 5 0,2 0 1,3 3-1,3 4-99,3 3 1,2-4 0,7 5 0,2-6-183,5-2 1,13-1-1,17-3 1,4-4 242,7-3 0,25 7 0,1-4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353"/>
    </inkml:context>
    <inkml:brush xml:id="br0">
      <inkml:brushProperty name="width" value="0.08571" units="cm"/>
      <inkml:brushProperty name="height" value="0.08571" units="cm"/>
    </inkml:brush>
  </inkml:definitions>
  <inkml:trace contextRef="#ctx0" brushRef="#br0">0 40 7569,'0'-20'319,"0"9"0,2 2-484,5 9 0,5 0 0,7 0 0,2 0 22,-1 0 1,3 0-1,1 0 1,5 0 94,2 0 0,-3 0 0,3 0 0,-2 0 35,-5 0 0,-1 0 0,-1 0 12,5 0 0,-4 0 0,4 0 50,-4 0 1,-4 0 11,1 0 0,-8 2 135,-5 5-157,-5-4 0,-4 12 0,-3-6 0,-4 0 2,-2 0 1,4 6 0,-4-1-9,2 4 1,-4-5-1,4 1 1,-1 1-11,1 4 1,-4 1-1,4 0 1,0 0-33,0 1 1,-4-1 0,4 1-37,-3 7 0,8 1 1,-2 5-1,3-8-57,3-3 1,0-10 0,0 1 0,0 2-98,0 2 0,7-5 0,1-2 0,4-2 199,4-4 0,2 6 0,2 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744"/>
    </inkml:context>
    <inkml:brush xml:id="br0">
      <inkml:brushProperty name="width" value="0.08571" units="cm"/>
      <inkml:brushProperty name="height" value="0.08571" units="cm"/>
    </inkml:brush>
  </inkml:definitions>
  <inkml:trace contextRef="#ctx0" brushRef="#br0">81 61 6817,'-17'8'39,"3"6"1,-2-2 0,7 0 0,0 5 26,0 0 0,2 4 0,7-2-37,0 2 1,0 6 0,2-1-12,5 0 1,-2-11-1,9-4-88,1-2 1,3 4 0,4-6 10,5-2 0,3-3 1,3-4-1,-7-3 30,-4-2 1,-1-8-1,-2 1 1,2-3 2,-1-4 1,-6 1 0,-3 0 0,0 0 77,0-1 0,-6-1 1,2-2-1,-5-4-13,-2 4 1,0 8 0,0 3 0,-2-1-20,-5 3 1,-5-4 0,-7 8 0,-2 2-62,1 3 1,-1 2-1,2 0 1,-2 0-131,1 0 1,0 0 0,-2 2-136,-4 5 306,3 5 0,-6-2 0,9-1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3.209"/>
    </inkml:context>
    <inkml:brush xml:id="br0">
      <inkml:brushProperty name="width" value="0.08571" units="cm"/>
      <inkml:brushProperty name="height" value="0.08571" units="cm"/>
    </inkml:brush>
  </inkml:definitions>
  <inkml:trace contextRef="#ctx0" brushRef="#br0">21 262 7365,'-9'-10'-932,"6"-8"925,-4 4 1,5 3 0,2-3 165,0-2 1,2 6-142,5-4 0,5 9 1,7-4-1,2 3 0,-1-1 1,-6 0 0,0 7 0,1 0-6,3 0 1,9 0 0,-1 0 0,0 0-24,-4 0 0,-3 0 0,2 3 1,-1 1 7,0 3 1,0 8 0,-1-1 0,-4 1 0,-1-1 0,-10 5 1,3-7-1,-2 7-6,0 0 0,-2 2 0,4-1 21,-5 1 1,-9-2-1,-1 0 1,-1-4 50,0-1 1,-8 0-16,5 5 0,-7-1-46,-1-4 0,0-5-38,0-9 11,9 0 1,1-2 0,10-5-13,0-7 1,3-4-1,4 0 1,6 3 17,5 1 1,2 1 0,0-8 0,1 2-32,-1-2 1,0 1-1,0-1 25,1 2 0,-2-2 0,2 1 0,-3 0 17,-5 0 0,5-1 0,-4 1 0,3 1-2,4-2 1,-2 1-1,2 2-16,-1 4 0,-6-1 63,0 8 16,-11 0 0,-3 7 28,-13 0 0,2 0 1,-1 2-1,2 3-1,-2 2 0,5 8 0,-4-1 0,3 4-37,3 2 0,-4 1 0,2-2 0,2 3-16,3 6 1,2-6 0,0 5 0,0-4-4,0-4 0,2 2 1,3-1-1,4 1 16,3-2 0,0 2 0,9-1 1,-1-2-20,1-5 1,-2 3-1,2-6 1,1-2-8,5 1 0,-4-2 0,6-7 0,-3 0-84,2 0 1,1 0 0,-5 0 0,3 0-366,-2 0 0,-3 0 433,-1 0 0,8-9 0,2-3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9.683"/>
    </inkml:context>
    <inkml:brush xml:id="br0">
      <inkml:brushProperty name="width" value="0.08571" units="cm"/>
      <inkml:brushProperty name="height" value="0.08571" units="cm"/>
    </inkml:brush>
  </inkml:definitions>
  <inkml:trace contextRef="#ctx0" brushRef="#br0">970 565 7534,'0'-13'-192,"0"-1"30,0-2 305,-10 8 0,-1-1 0,-9 9-49,0 0 0,0 0 0,0 0 1,-1 0-72,2 0 1,-2 9-1,-1 4 1,-4 5-44,0 2 1,-1 1 0,9 1 0,3 2-16,1 4 0,7 5 0,-4-6 0,2-1 23,5 5 0,1-10 1,6 6-1,1-4 6,3-3 0,8 1 0,-1-2 1,6 0-19,7-7 1,-2 0-1,6-7 1,0 2-46,1-3 1,-5-2 0,7-2-1,-1 0 33,-2 0 0,5-9 0,-8-5 1,-4-3 50,-2-4 0,-1 2 1,-1-5-1,-2 0-9,-5-2 0,3-8 0,-9 4 0,-3-1 12,-1-5 1,-3 5 0,0-3 0,0 1 9,0 2 1,-9 1-1,-5 10 1,-4-1-26,-2 2 1,0 5 0,-1 3-1,1 2-48,0 4 1,-7 3-1,-2 2 1,0 2-98,-1 5 0,4 3 0,6 5 0,1-2 142,6 2 0,-5 4 0,7 1 0</inkml:trace>
  <inkml:trace contextRef="#ctx0" brushRef="#br0" timeOffset="200">1454 746 6854,'11'-10'-162,"7"1"0,2 0 1,12-2-1</inkml:trace>
  <inkml:trace contextRef="#ctx0" brushRef="#br0" timeOffset="2565">727 21 7113,'-20'-12'0,"-1"5"-140,2 5 1,3 2 170,-4 0 1,1 0 0,-12 0 0,0 0 9,0 0 0,2 2 1,-7 5-1,-2 7 0,2 3 72,-2 4 0,0-1 0,-3 3 0,3 1 10,5 3 0,-3 13 1,8-2-1,2 3-66,-3 4 1,6 15 0,-2-1 0,9 1-75,10 2 1,4-5 0,2 10 0,2-5-20,4 0 0,8-2 0,13 1 0,6-1-159,5 0 1,12-1 0,4-6-1,6-3-163,7 0 1,7-8 0,12 2 357,2-7 0,17-8 0,-2-9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1.088"/>
    </inkml:context>
    <inkml:brush xml:id="br0">
      <inkml:brushProperty name="width" value="0.08571" units="cm"/>
      <inkml:brushProperty name="height" value="0.08571" units="cm"/>
    </inkml:brush>
  </inkml:definitions>
  <inkml:trace contextRef="#ctx0" brushRef="#br0">21 222 7481,'11'-8'-345,"-2"5"0,-9-4 391,0 14 0,0 4 0,-2 10 0,-2-2-12,-3 2 0,-3-8 0,6 1 0,-2 2-4,1 1 1,3 4 0,2-2 119,0 2 1,0-8 0,0 1-112,0 1 0,2-4 0,5 1 0,6-3-27,5-5 1,2 5 0,1-2-1,-1-3-64,0-1 1,2-3 0,3 0 0,5 0-28,1 0 1,-7 0 0,5 0-1,-1 0-112,-2 0 0,1 0 0,-6 0 0,-2 0-391,2 0 582,-1 0 0,1 0 0,-2 0 0</inkml:trace>
  <inkml:trace contextRef="#ctx0" brushRef="#br0" timeOffset="242">323 343 7569,'12'0'-51,"-1"0"17,-5 0 1,-3 9 0,4 5 40,-5 3 0,5 4 1,0 1-1,-3 2-11,-1 4 1,-3-1-1,0-5 1,0 3-32,0 2 1,0-1 0,0-3 0,0 2-52,0 1 0,0 2 1,0-9-224,0 1 1,2-1 308,4-6 0,-4 5 0,7-7 0</inkml:trace>
  <inkml:trace contextRef="#ctx0" brushRef="#br0" timeOffset="568">888 0 7551,'28'0'0,"1"0"-40,2 0 1,-4 0 0,6 0-1,3 0 1,0 0-12,-1 0 0,6 9 0,-3 5 1,1 3 131,-1 4 0,4 1 1,-10 2-1,0 6-59,-5 2 0,1 1 0,-3 8 0,-5-1-35,-5 0 0,-8 7 0,5 0 1,-3-2-20,-4-2 0,-5-1 0,-7 4 1,-7 0-11,-3-1 1,-11-3 0,-1 1 0,0 2-56,0 1 1,-13 2 0,-1-8-1,-5 1-34,0-1 0,-9-2 1,3-2-1,-6-5-269,-7-2 400,-5-1 0,-18 1 0,-1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954"/>
    </inkml:context>
    <inkml:brush xml:id="br0">
      <inkml:brushProperty name="width" value="0.08571" units="cm"/>
      <inkml:brushProperty name="height" value="0.08571" units="cm"/>
    </inkml:brush>
  </inkml:definitions>
  <inkml:trace contextRef="#ctx0" brushRef="#br0">364 101 7204,'-12'-9'-1169,"-5"7"1198,15-6 0,-10 8 1,7-2-11,0-5 1,-11 4 0,2-4 0,-4 5-30,-2 2 1,0-7-1,-1 1 8,1 2 1,2-1-1,3 0-7,1-1 0,9-4 5,0 5 1,5 2-1,5-4 1,9 5 1,5 2 0,0 0 0,3 0 1,6 0 1,1 0 0,7 0 0,-5 0-2,-2 0 0,4 7 1,-3 1-1,-1 1 1,0 0 0,5 5 1,-7-6-1,-2 4 1,-3 4 0,-4-5 0,-3 2 0,-3 4-1,-3 0 1,-2 9-1,-7 2 1,0-4-2,0-2 1,0 6-1,-2-1 1,-5-3 1,-7-1 0,3-3 0,-2 0 0,-4 0-1,0 1 1,-10-8 0,-3-2 0,-1 1 0,-5-2 0,-2-5 0,-2 2 0,-1-5 0,1-2 0,6 0 1,1 0-1,-1 0 0,3 0 1,-5 0-1,9 0 0,2 0 0,3-2 0,4-5 0,5-6 0,4 1 0,9-1 0,0 0 0,2-6 2,5 6 1,4 2 0,9 7 0,0-3 17,1 2 0,1 3 1,2 2-1,4 0-6,-4 0 0,-2 2 1,-1 3-1,1 4-11,6 1 0,-6-3 0,6 5 0,0-1-2,-1 0 1,-1-4 0,-5 4 0,-1 1-22,-1-2 1,2-3 0,-1 7-67,1 1 1,-2-6-1,2 0 17,-1 1 0,7-2 1,0 6 68,-3-7 0,7-5 0,2-2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8.475"/>
    </inkml:context>
    <inkml:brush xml:id="br0">
      <inkml:brushProperty name="width" value="0.08571" units="cm"/>
      <inkml:brushProperty name="height" value="0.08571" units="cm"/>
    </inkml:brush>
  </inkml:definitions>
  <inkml:trace contextRef="#ctx0" brushRef="#br0">0 445 6769,'0'-12'206,"0"3"0,2 9 0,5 0-151,7 0 1,3-2-1,4-3 1,-1-1-25,1 2 1,-2-5 0,3 2 0,4 2 6,0 3 1,8-5-1,-5 1 1,3 1-27,4 3 1,2 2 0,2-2-1,0-3-32,0-2 0,8 0 0,-2 7 0,1-2-12,2-4 0,-6 4 1,6-5-1,-1 5-32,-2 2 1,-6 0 0,-6 0-1,1 0 4,-4 0 0,-2 0 0,-10 0 0,2 0-221,-1 0 0,-6 0 0,-1 0-351,3 0 632,-7 0 0,0-10 0,-9-1 0</inkml:trace>
  <inkml:trace contextRef="#ctx0" brushRef="#br0" timeOffset="361">585 21 7457,'8'-12'-695,"-6"3"762,17 9 1,-10 2 0,4 5-1,-6 7 14,-5 3 0,5 4 1,0-1-1,-3 3-10,-1 4 0,-3-3 0,0 9 0,0 2 6,0-4 1,0 14-1,0-5-74,0 2 1,0 1-1,0-2 1,0-1-1,0 0-174,0 1 0,-3-1 1,-1-1-348,-3-6 518,0 5 0,-2-7 0,-2 10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5.583"/>
    </inkml:context>
    <inkml:brush xml:id="br0">
      <inkml:brushProperty name="width" value="0.08571" units="cm"/>
      <inkml:brushProperty name="height" value="0.08571" units="cm"/>
    </inkml:brush>
  </inkml:definitions>
  <inkml:trace contextRef="#ctx0" brushRef="#br0">142 122 7445,'0'-11'-214,"0"1"1,-2 13 0,-5 4 272,-6 7 1,-6 3 0,0 4 0,0-2 24,6 2 1,-3-1 0,7 1 0,0-2-27,1 1 1,1 1 0,7-2 0,0 2-60,0-1 1,2 0 0,5-2 0,4-2 35,0-2 0,7-8 0,-2 5 1,6-2-119,5-4 1,2-3 0,-5-2 0,4 0 21,-4 0 1,5-2 0,0-3-1,1-4 63,-1-2 0,-2-2 0,-7-8 0,0 1 33,1 0 0,-8-7 0,-2 0 0,-2 2-18,-4 3 0,-4 3 0,-1-2 0,0 1 4,0-1 1,-8 9 0,-6-2 0,-3 0-113,-4 3 0,-8-5 1,-2 9-1,-2 3-52,-2 1 1,8 3 0,-4 0-5,2 0 0,0 0 0,4 0 0,-2 3 147,3 4 0,1-5 0,3 7 0</inkml:trace>
  <inkml:trace contextRef="#ctx0" brushRef="#br0" timeOffset="520">626 101 6491,'21'-8'57,"-2"6"-57,2-5 0,0 5 0,-1 2 1,0 0-1,0 0 32,1 0 0,0 0 0,5 0 1,0 0-16,-1 0 0,5-7 1,-1 0-1,-1 2 30,1 3 0,5 0 0,-4-2 0,-1-3-7,0 3 0,-1 1 1,-2 1-1,0-3-46,-1-1 1,-2-1 0,-4 7-2,2 0 1,-1-3 0,-1 0-21,2-4 0,-7 0-74,-1 7 5,-9 0 225,6 0 1,-13 0-1,-4 0-49,-6 0 0,2 2 0,-3 5 8,-1 6 0,6 5 0,0 2 1,2 1-41,0-2 1,-6 2 0,6-1 0,0 1-36,-2-2 1,7 2 0,-4-1 0,4 1-47,2-2 0,0 1 1,0 1-1,0-2-138,0 2 0,0-1 1,0 0-247,0 0 1,0 1-180,0-2 596,0 2 0,8-10 0,3-2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4.879"/>
    </inkml:context>
    <inkml:brush xml:id="br0">
      <inkml:brushProperty name="width" value="0.08571" units="cm"/>
      <inkml:brushProperty name="height" value="0.08571" units="cm"/>
    </inkml:brush>
  </inkml:definitions>
  <inkml:trace contextRef="#ctx0" brushRef="#br0">283 141 7569,'0'-13'0,"0"-1"0,-2 10-639,-5-3 307,5-4 152,-8 9 205,10-7 0,-8 2 1,-3-2 140,-1-2 1,2 7-103,3-3 0,-5 4 0,-7 3-25,-2 0 0,1 0 0,2 3 0,3 4 0,1 6 0,0-2 0,-3 3 1,0 1-26,5 3 14,7 2 0,-11 1 11,9-2-85,0-7 64,7 5 1,0-6-11,0 9 0,0 0 16,0 1 0,2-9 53,5 2-70,-4 0 1,15-1-1,-5 1 1,5 0 24,2-4-38,1-1 1,-2-2-1,2 0 17,-1-2-33,9-3 0,-6-2-172,3 0 201,-4 0-71,8 0 0,-8-9 48,4-5 7,-3 5 45,-3-9 0,-2 7-66,-5-9 167,5-1-149,-6 2 0,-2-4-9,-3-4 70,5 5 0,-10-7 0,5 10 1,-5-2-36,-2 1 1,-7 1-1,-2-2 1,-2 1 17,-4-1-16,-4 10 0,-1-4-122,0 8-11,-9 0 120,7 7 1,-10 0 1,6 0-28,-5 0-88,-1 0 0,1 0-356,4 0 297,5 9-187,-7 3 357,8 7 0,1 2 0,-1-1 0</inkml:trace>
  <inkml:trace contextRef="#ctx0" brushRef="#br0" timeOffset="200">645 261 7209,'-8'-10'-1160,"6"0"1160,-8 10 0,10-9 0,0-2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1.938"/>
    </inkml:context>
    <inkml:brush xml:id="br0">
      <inkml:brushProperty name="width" value="0.08571" units="cm"/>
      <inkml:brushProperty name="height" value="0.08571" units="cm"/>
    </inkml:brush>
  </inkml:definitions>
  <inkml:trace contextRef="#ctx0" brushRef="#br0">0 41 7425,'0'-11'629,"0"2"-888,0 9 257,0 0 0,7 2 0,0 5-58,-2 7 0,-3-4 0,-2 5 62,0 0 0,0 3 1,0 2-219,0 1 0,0-2 1,0 2-521,0-1 736,8-8 0,-6 6 0,7-7 0</inkml:trace>
  <inkml:trace contextRef="#ctx0" brushRef="#br0" timeOffset="346">221 122 7403,'12'-8'-966,"-3"5"1250,-9-6-301,9 9 89,-7 0 61,16-9 0,-7 7-128,9-5 1,1 3 0,-1 0-4,0-3 1,-7-1 0,1 6 0,1-3-13,3-2 1,-5-6-1,0 6-183,3 3 214,-6-8-12,-2 10 80,-8-6 18,0 8 42,0 0 0,-8 0-33,-6 0 6,-5 8 0,6-3 43,0 8-139,1 1 1,-7 6 0,5 2-7,9-3 0,2-5-38,3-1 0,0 1-360,0 5 165,8-7 1,4 5-1,10-10 1,2-4-83,3-1 295,0-2 0,3-8 0,1-4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221"/>
    </inkml:context>
    <inkml:brush xml:id="br0">
      <inkml:brushProperty name="width" value="0.08571" units="cm"/>
      <inkml:brushProperty name="height" value="0.08571" units="cm"/>
    </inkml:brush>
  </inkml:definitions>
  <inkml:trace contextRef="#ctx0" brushRef="#br0">182 121 6981,'0'-11'-232,"0"-6"0,0 12 331,0-9 8,0 9 0,-2-10-17,-5 8 0,-3 0-34,-11 7 0,1 0 0,0 0-22,0 0 0,6 7 0,2 3 0,2 0-29,-1 6 1,4 0 0,-5-1 0,4-1 23,3 1 1,3 4 0,2 1-1,0 0-22,0 0 0,0 8 1,0-2-1,0-1-5,0-2 1,2-4 0,5 2-1,4-1-7,0 0 0,8-7 0,-7-1 1,7 0-15,1-2 0,0-5 0,2 2 0,3-5-41,2-2 0,2 0 1,-5 0-1,4-2-25,-4-5 1,5-3 0,-2-5-1,-2 1 60,-3-1 0,-1-3 1,-4-2-1,0-1-17,-5 2 1,-5-2 0,5 1 221,-3-1 1,-3 2-40,-6-2 1,-1 11-12,-6 3 0,2 4 1,-6 6-117,1 4 1,-2 3-1,5 11-9,2-2 0,3 2 0,2-1 0,2-2-35,5-5 1,5 3 0,7-6 0,1-2 19,1 1 0,1-2 0,3-7 0,2 0 1,-3 0 0,8 0 0,-1 0 0,3-2 6,-1-5 0,-8-4 1,4-10-1,-2 2 1,0-2 1,-8 1 0,-5-1 0,0 2 7,-3-2 1,-2-6-1,-9 1 1,0 0 5,0 4 0,-2 4 0,-3 3 1,-3 1-104,-4-1 0,-2 6 0,-5-1 0,-2 4-72,1-1 0,0 1 0,0 6 1,0 0-189,-1 0 351,2 0 0,-11-9 0,-1-3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752"/>
    </inkml:context>
    <inkml:brush xml:id="br0">
      <inkml:brushProperty name="width" value="0.08571" units="cm"/>
      <inkml:brushProperty name="height" value="0.08571" units="cm"/>
    </inkml:brush>
  </inkml:definitions>
  <inkml:trace contextRef="#ctx0" brushRef="#br0">0 1 6382,'14'2'-237,"-3"5"358,-2 6 1,4 5 0,-6 2 0,0-1-85,2-7 0,-5 14 1,8-7-1,-3 4-6,-5-1 0,4 5 0,2 1 0,-1-4 4,0-2 1,4-1-1,-4-2 1,0 4-46,1 4 0,2-5 1,-5 6-23,-2-6 1,4-3 0,-2 2-21,-2-1 0,-4 0 1,-1 0 23,0 1 1,0-8 15,0 0 1,-1-8 17,-6 2 1,7-5-50,0-2 1,2-2 0,11-5 0,3-7 30,1-3 1,6-4 0,2 1 0,1 2 2,0 5 1,-2-5 0,0 4 0,4-1 56,-4 1 1,-2-1 0,-1 8 0,-1 2 44,0 3 1,0 2 0,1 0 0,-1 0 21,0 0 0,0 2 1,1 5-119,-2 6 1,-5 6 0,-3 0-26,-2 2 0,-2-1 1,-7 0-1,0 0-97,0 1 0,0-1 0,0 0-229,0 0 0,0 1 354,0-2 0,0 2 0,0-1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088"/>
    </inkml:context>
    <inkml:brush xml:id="br0">
      <inkml:brushProperty name="width" value="0.08571" units="cm"/>
      <inkml:brushProperty name="height" value="0.08571" units="cm"/>
    </inkml:brush>
  </inkml:definitions>
  <inkml:trace contextRef="#ctx0" brushRef="#br0">0 121 7397,'14'0'-572,"0"0"0,1 0 613,3 0 0,2 0 1,1 0-49,-2 0 0,2-7 0,-1-1 24,1-3 0,-9 4 7,2-6 1,-2-1 15,0-7 1,-2 9 104,-10-2 1,-10 9-1,-2-2 18,-7 6 1,5 1 0,2 0-97,-5 0 1,6 8 0,0 6-1,2 3 5,5 4 0,-6-1 0,5 1 0,0-2-185,3 2 0,2-1 0,0 0 0,0 0-57,0 1 1,2-1-1,5 0 1,3 0-16,2 0 1,5-7 0,-3-1 0,5-3 184,0-5 0,10 7 0,-6-8 0,6 6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504"/>
    </inkml:context>
    <inkml:brush xml:id="br0">
      <inkml:brushProperty name="width" value="0.08571" units="cm"/>
      <inkml:brushProperty name="height" value="0.08571" units="cm"/>
    </inkml:brush>
  </inkml:definitions>
  <inkml:trace contextRef="#ctx0" brushRef="#br0">1 21 7569,'2'-12'-151,"5"5"1,-3 5 89,10 2 0,-7 0 0,4 2 37,-3 5 1,6 5-1,-7 7 4,-2 2 0,-1-8 0,0 1-22,3 1 1,0 3-1,-7 2 30,0 1 1,0-7-21,0-2-52,0 2 37,0-2 1,9-6 0,5-10 21,3-3 1,2-9 0,-2 2 0,1-3 5,4-4 0,3 4 1,-5 1-1,0 3 98,1-3 1,6 1 0,-1-2 0,0 6 38,-4 3 0,4-6 0,4 7 0,-1 2 18,0 3 1,-2 2 0,-4 0 0,1 0-47,3 0 0,0 7 0,-7 2 0,1 3-38,-2 3 0,2 6 0,-1 3 0,-2 2-132,-5 0 1,3 3-1,-9-3 1,-1-1-240,3-2 0,-6 3 1,4 1-585,-5-2 903,-2-3 0,-9-1 0,-3-1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538"/>
    </inkml:context>
    <inkml:brush xml:id="br0">
      <inkml:brushProperty name="width" value="0.08571" units="cm"/>
      <inkml:brushProperty name="height" value="0.08571" units="cm"/>
    </inkml:brush>
  </inkml:definitions>
  <inkml:trace contextRef="#ctx0" brushRef="#br0">1 183 6876,'20'-10'-129,"-7"6"0,1-8 190,1 3 1,4-4-1,0 6-56,2 3 1,-1-6 0,1 5 31,-2 0 1,8-4 0,1 2 0,-4 2-21,-2 3 0,8 2 0,1 0 0,0 0 16,-4 0 0,2 0 0,-2 0 0,-3 2-86,0 5 0,-5-2 0,1 9 22,1 1 1,-8-4-1,-2 2 1,-2 3 19,-4 3 1,-1-7 0,1 2 0,1 1 5,-2 4 0,-4 0 0,-4 2 5,-2-1 0,-3-6 0,4-1-10,-2 2 0,-6-3-35,7 2 0,-4-8 23,3 7 1,5-10 18,-5-3 1,12-3-1,4-10 1,0-2-2,0-4 1,6 6 0,-1 0 0,1-4 6,-1 0 0,5-4 1,-7 2-1,7-1-17,0-1 1,-5 4-1,-2 1 1,-2 2-2,2-1 0,-5-1 1,3 1-1,-1 1 13,-4-2 0,0 5 0,-1-3 48,3-2 0,-1 6 51,-6-4 11,0 9-29,0-4 0,-1 9 0,-4 2-45,-2 5 0,-2 5 0,4 7 0,-2 2 41,3-1 0,3 1 1,1-2-1,0 2-45,0-1 1,0 1 0,0 0 0,0 4-12,0 2 0,5 0 0,5-7 1,1 0-26,4 0 0,4 1 0,0-1 0,4-2 15,4-5 0,-4 5 0,4-6 0,-3-2-96,2-3 1,-2 2 0,4-2 0,-1 0-128,1 1 1,1-5-1,-5 4 1,5-5 213,3-2 0,1-9 0,8-2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809"/>
    </inkml:context>
    <inkml:brush xml:id="br0">
      <inkml:brushProperty name="width" value="0.08571" units="cm"/>
      <inkml:brushProperty name="height" value="0.08571" units="cm"/>
    </inkml:brush>
  </inkml:definitions>
  <inkml:trace contextRef="#ctx0" brushRef="#br0">1 0 7464,'10'0'-636,"9"0"616,-6 0 0,5 0 0,2 0 0,0 0-48,0 0 0,1 0 1,-1 0-1,0 0-95,0 0 1,-6 0 162,-1 0 0,10 0 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03.146"/>
    </inkml:context>
    <inkml:brush xml:id="br0">
      <inkml:brushProperty name="width" value="0.08571" units="cm"/>
      <inkml:brushProperty name="height" value="0.08571" units="cm"/>
    </inkml:brush>
  </inkml:definitions>
  <inkml:trace contextRef="#ctx0" brushRef="#br0">504 21 6037,'-11'2'66,"3"3"-54,-1 0 1,-3 9-1,-5-4-2,3 1 1,-3-7-7,3 2 1,-5-3-2,0-3 0,-2 0 0,1 0 0,1 0 0,5 0 0,0 0-1,-1 0 0,3 0-14,-2 0 0,7-7 1,-3-1 8,1-4 1,2 5 1,7-7 0,9 9 1,5-7 0,3 3 0,4 2 0,-1 7 0,1 0 1,-9 0 0,2 0-1,1 0 0,4 0 0,0 0 0,2 0 0,-1 2 0,0 3 0,0 2 0,1-3 0,5 6 0,1-5 0,-2 2 0,-3 3 0,-2-1 0,1 6 0,-2-1 0,2-3 0,-4 4 0,-3-1 0,-7 2 0,-4-5 0,-1 0 0,3 1 2,0-2 1,2-3 0,-7 7-1,0 1 0,0-4 0,-2 1 1,-3 0-3,0-2 0,-5 1 1,6 6-1,-6-7 0,0-1 0,-4 5 0,-7-6 1,2 4-2,-2 4 1,1-6-1,1 4 1,-4 0 16,-4-4 0,4 7 0,-6-8 0,3-1-10,-1 1 1,-7 0 0,4-4 0,2 2 9,-1-3 1,-5 5 0,6-3 0,4-1-8,2-3 1,2-2-1,0 0 1,-1 3 12,1 4 1,7-5 3,0 4-19,-1-4 0,3-4-3,4-4 1,-2 1-12,3-9 0,-1 2 3,7-9 1,0 7 0,0 1 1,-3 9-4,-4-3-82,5 5 1,-6 2 78,8 0 1,2 0 13,4 0 0,6 0 0,7 0 1,0 2-1,-3 3 10,-3 1 1,0 1 0,5-4-14,-4 2 1,4-2 0,-5 4-3,5-5 0,2 5 0,1 0 1,-2-3 0,-5 5 1,-1-3-6,3-1 0,-4 4 0,0-2 3,5-3 1,-6-2 0,2 0 0,3 5 0,-5-4 0,2 4 0,3-5 0,2-2 4,2 0 1,0 7 0,1 0 3,-2-4 1,-5-1 0,-1-2 4,3 0 0,3 3 1,0 1 5,1 3 1,-6 0 0,0-7 8,1 0 0,-4 3 1,3 1 1,1 2 1,-3 1 0,2-7 9,1 0 1,3-2-45,2-4 1,-7 3 0,0-3-440,3 3 166,-6 3 277,-1 0 0,-28 0 0,-3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965"/>
    </inkml:context>
    <inkml:brush xml:id="br0">
      <inkml:brushProperty name="width" value="0.08571" units="cm"/>
      <inkml:brushProperty name="height" value="0.08571" units="cm"/>
    </inkml:brush>
  </inkml:definitions>
  <inkml:trace contextRef="#ctx0" brushRef="#br0">18 1 7516,'-9'10'-253,"7"2"146,-5-5 0,7 2 0,7 6-74,7 0 1,5-4 0,5 2 180,5-6 0,7 4 0,-5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563"/>
    </inkml:context>
    <inkml:brush xml:id="br0">
      <inkml:brushProperty name="width" value="0.08571" units="cm"/>
      <inkml:brushProperty name="height" value="0.08571" units="cm"/>
    </inkml:brush>
  </inkml:definitions>
  <inkml:trace contextRef="#ctx0" brushRef="#br0">80 0 7498,'7'21'0,"0"-2"-103,-2 2 1,-3-1-1,-2 1 1,0-2-1,-2 2 23,-5-2 1,2 2-1,-9-1 80,-1-1 0,-12 2 0,-4-1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139"/>
    </inkml:context>
    <inkml:brush xml:id="br0">
      <inkml:brushProperty name="width" value="0.08571" units="cm"/>
      <inkml:brushProperty name="height" value="0.08571" units="cm"/>
    </inkml:brush>
  </inkml:definitions>
  <inkml:trace contextRef="#ctx0" brushRef="#br0">121 81 7569,'0'-12'-701,"-9"4"631,-5 8 1,4 0 0,-2 3 115,3 2 1,1 0 0,3 9 0,-4 1 5,-3 3 1,8 2 0,-4 1 0,1-2-24,0 2 1,0-1 0,7 1-1,0-2-5,0 2 1,2-1-1,5 3 1,5 1-41,-2 3 0,9-2 0,-7-10 0,7-1-53,0 1 1,5 1 0,0-2 0,2-6-41,0 1 105,5-6-18,-9 6 1,8-9 0,-8 0 0,2 0 0,4 0 0,-4 0-17,-2 0 0,-1-9 0,-2-5 1,2-4 27,-1-2 1,-2 0 0,-3-1 0,-1 2 14,2-1 0,-5-8 0,0 2 0,-1-1 18,-6-3 1,4 8-1,-1-5 1,-2 4 76,-3 4 1,-2-2-1,2 1 1,3 1-3,2-2 0,-1 7 0,-6 1 5,0-3 0,0 5-39,0-2-72,0 8 0,-1-4 1,-4 11-1,-2 5-3,2 7 0,3 3 0,2 4 0,0-1 8,0 1 1,0 5 0,0 1 0,0-3-7,0-1 0,0 6-15,0 5 0,0-6 1,0 0-1,2-8 24,5-6 0,-2 1-132,8-8 1,-9 2 0,6-5 0,-1 3 74,3-2 1,5-12 0,-1-4 0,-3-3 32,3 1 1,1-1 0,4-3-1,-4 1 40,-3 2 0,3 9 0,-5-3 0,2 1 142,-2 0 0,2 0-99,7 7 1,-1 9 16,-1 5 1,2 4-36,-1 2 0,0-2 0,0-2-51,1-3 1,-1-9-1,0 3-17,0-4 0,1-3 0,-2 0 0,2 0 1,-1 0 0,-1 0 1,2-3 0,-1-1 0,1-6-22,-2 0 1,-5-4 0,0-6 25,1 0 1,-3 0-1,-1-1 1,-3 2 50,-3-2 1,-3 1 8,-2-1 1,-2 4-1,-5 3-7,-6 7 0,-5 5 0,-2 2-24,-1 0 0,9 0 0,0 2 1,0 3-39,2 2 1,3 9 0,-4-3 2,1 5 1,3 2-1,7 1 17,0-2 0,7-5 0,5-2-7,6-4 0,-3 6 0,14-7 0,-1-3-13,-1-2 1,1-2 0,-3 0 0,2-2 8,-2-5 1,-1 3 0,1-10 0,2 1 14,-3 1 0,-1-6 1,-3 8-1,1-4 31,-2 0 0,9 3 1,-1-5-1,-3 5 14,-1 3 1,-4-6 0,1 5 0,1 0 23,-1 0 0,0 2 0,0 7 0,1 0-44,-2 0 1,2 0-1,-4 3 1,0 4-12,-5 5 1,0 0-1,4 2 1,-6 1 15,0 3 1,-3-5-1,-7 1 1,0 2-86,0 1 1,0-3 0,-3 0 1,-4 1 1,-3 1 34,-11-3 220,10-4-174,3-9 0,10-9 0,4-4-55,8-5 1,4-2 0,2-1 0,0 4 26,0 3 0,2-3 1,3 5-1,2-2-23,-3 2 1,6 7 0,-3-2 0,-3 5 77,-1 2 1,-3 0 0,1 0-1,-2 0-16,1 0 0,1 9 0,-2 1 0,2 4-25,-1 0 1,-2-1-1,-3 8 1,-3-2-59,-3 2 0,-2 6 0,-7-1-134,0 0 170,0-4-112,0-3 1,-2-5 0,-5 0-207,-7 1 227,-13-6 0,3 7 0,-7-9-38,1-3 143,-6-2 0,-4 7 0,-11 3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459"/>
    </inkml:context>
    <inkml:brush xml:id="br0">
      <inkml:brushProperty name="width" value="0.08571" units="cm"/>
      <inkml:brushProperty name="height" value="0.08571" units="cm"/>
    </inkml:brush>
  </inkml:definitions>
  <inkml:trace contextRef="#ctx0" brushRef="#br0">1 0 7449,'20'0'-115,"-1"0"0,2 0 0,-1 2 0,3 3 1,1 2 74,3-3 1,8-2 0,0-2 0,3 0 64,3 0 1,5 0 0,1 0 0,0 0 6,2 0 1,-5 0 0,5 0 0,-1 0-55,-1 0 1,6 0 0,-6 0-130,-2 0 0,-2 4 1,-4 0 150,2 2 0,-1 1 0,1-7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239"/>
    </inkml:context>
    <inkml:brush xml:id="br0">
      <inkml:brushProperty name="width" value="0.08571" units="cm"/>
      <inkml:brushProperty name="height" value="0.08571" units="cm"/>
    </inkml:brush>
  </inkml:definitions>
  <inkml:trace contextRef="#ctx0" brushRef="#br0">40 61 7349,'3'-11'-660,"1"1"385,3 1 617,-1 7-279,-6-6 0,-6 10 1,-3 4-6,-3 8 0,8-3 1,-4 2-47,-1 3 1,6-4 0,-4 0-13,5 5 1,4-6-5,5 2 0,5-8 0,7 1 0,1-3-9,1-3 0,5 0 1,1 0-1,-2 0 21,-3 0 0,7 0 1,3 2-1,0 3 32,-6 2 0,-2-2 1,2-2-1,0 1-24,-1 3 1,-2 7 0,-3-6 0,1 1-6,-1 1 1,-7 5-1,0-4 1,1 2-14,-2 0 0,-3 1 1,-7 6 19,4 0 1,-4-6 0,5-1-12,-5 3 0,-4-1 1,-2 1-1,-6-2 0,0-1 39,-6-2 0,-2 8 1,-2-9-73,0 2 1,-1 4-1,1-10-100,-1-2 1,1-1 0,2-1 0,3 2-262,1 3 0,0-2 387,-6-12 0,-8-14 0,-4-10 0</inkml:trace>
  <inkml:trace contextRef="#ctx0" brushRef="#br0" timeOffset="177">322 61 7569,'21'-2'0,"-2"-3"-123,2-2 0,-1-6 64,1 6 1,-1-2 0,1 5 0,1-3-1,2 2 1,4 3 89,-4 2 0,0 0 1,2 0-1,0 0-108,-1 0 1,-2 0 0,-4 0 0,2 0-136,-1 0 0,0 9 0,2 3 212,5-2 0,-4 9 0,6-8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7.408"/>
    </inkml:context>
    <inkml:brush xml:id="br0">
      <inkml:brushProperty name="width" value="0.08571" units="cm"/>
      <inkml:brushProperty name="height" value="0.08571" units="cm"/>
    </inkml:brush>
  </inkml:definitions>
  <inkml:trace contextRef="#ctx0" brushRef="#br0">61 222 7569,'7'-13'63,"0"-1"234,0 0-661,-7 4 0,-2 1 377,-5 9 0,-5 9 1,-5 4-25,3 5 0,2-4 1,8-1-1,-2 3 29,1 1 1,3 4 0,2-1 0,0 0-22,0 0 1,0 1 0,0-2 0,0 2-4,0-1 0,7-1 1,1 0-1,4-3 2,4-3 0,1-9 1,6 3-1,1-2-48,3 2 1,7-5 0,-6 4-1,5-6 34,3-6 1,-1 2-1,1-10 1,-4-2-5,-4-2 0,6-3 1,-6 2-1,-6-1 29,-6-1 1,-1 2 0,-8-2 0,0-1 27,2-6 0,-7 6 0,2-2 0,-7 6-58,-2 5 1,-12 1-1,4-4 1,-7 6-61,-7 1 0,4 2 1,-6 7-1,3 0-23,-2 0 0,1 0 0,8 0 0,-2 0-189,1 0 295,9 9 0,-7-7 0,7 6 0</inkml:trace>
  <inkml:trace contextRef="#ctx0" brushRef="#br0" timeOffset="398">848 61 7359,'9'-11'-135,"5"4"1,4 4 0,2 3 0,0 0 105,1 0 1,5 0-1,1 0 18,-3 0 0,2-2 1,-2-3-1,5 0 1,1 0 24,-1 3 1,0-1 0,-5-1 0,4-3 5,-4 2 1,-2 3 0,-1 2-1,-2 0 64,2 0 0,-8 0-1,1 0 0,-10 2-43,3 5 0,-4-2 0,-3 9-3,0 1 1,-3 3 0,-1 2 0,-5-2 14,-3-5 1,6 5 0,-5-5 0,-1 6-46,2 0 1,3 2 0,-5-1-1,3 1 26,4-2 1,-3 4-1,1 2-88,3 1 1,1 2-1,3-9 1,0 2-240,0-1 0,10-1 0,2 0-372,7-5 666,0-6 0,11-8 0,2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6.746"/>
    </inkml:context>
    <inkml:brush xml:id="br0">
      <inkml:brushProperty name="width" value="0.08571" units="cm"/>
      <inkml:brushProperty name="height" value="0.08571" units="cm"/>
    </inkml:brush>
  </inkml:definitions>
  <inkml:trace contextRef="#ctx0" brushRef="#br0">243 121 7569,'7'-13'0,"-3"0"-428,-6-4 1,0 9 330,-11 1 1,6 5 0,-7 2 0,-1 0 405,-3 0 0,-2 0-68,-1 0-164,1 0-16,9 0-44,-8 0 0,16 0 0,-9 2 0,1 3 0,2 3 0,0 4-4,5 4 0,-5 1 0,2 6 0,0 1-57,-1 3 1,5 1 0,-4-9-7,5 1 0,2 1 1,2-2-1,5 4 38,6 4 0,12-5 0,2 6 0,-3-9 3,-1-5 0,6 1 1,3-8-1,1-2-6,1-3 1,-3-2-1,5 0 1,-4 0-4,-3 0 0,0-9 0,-5-4 0,2-6 41,-9 0 1,4-2-1,-11 1 182,2 0-206,6 0 74,-15-1 1,5-5 0,-8-3-55,0-2 0,0 5 0,0-2 0,-3 1 50,-2 0 0,-5 0 0,-6 9 0,3 2-32,-3 4 0,-8 5 0,-6-5 0,-1 3-68,-5 4 1,5 3 0,-3 2-43,-2 0 0,-2 0 1,0 0-1,2 2 1,5 3-27,2 2 0,1 9 0,11-3-227,3 5 1,5-5 0,9 1 325,0 2 0,9-8 0,2 1 0</inkml:trace>
  <inkml:trace contextRef="#ctx0" brushRef="#br0" timeOffset="209">889 182 7569,'12'0'137,"-3"-9"-298,-9 7 1,-2-7-1,-5 9-238,-7 0 9,6 0 154,-11 0 232,17 9 4,-7-7 0,9 15 0,0-5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5.838"/>
    </inkml:context>
    <inkml:brush xml:id="br0">
      <inkml:brushProperty name="width" value="0.08571" units="cm"/>
      <inkml:brushProperty name="height" value="0.08571" units="cm"/>
    </inkml:brush>
  </inkml:definitions>
  <inkml:trace contextRef="#ctx0" brushRef="#br0">1 58 7569,'0'-20'-101,"2"2"-213,5 5 1,-6 6 422,6 14 0,-2 4-82,2 9 1,-5 0 0,5 1 0,-5-2 0,-2 4-9,0 4 0,6-5 1,3 6-1,3-6-36,4-2 1,-5 0-1,2-1 1,2-4 4,4-1 1,3-10 0,3 4-1,2-1-49,-3 0 0,9 0 0,-2-9 0,2-3 30,1-2 0,-3-8 1,5 1-1,-5-3-21,-1-4 1,-3 1 0,-8 0 0,2 0 38,-1-1 0,-2-5 0,-3 1 1,-3 5 63,-3 4 1,-2 3 27,-7-8 0,0 8 0,-2 2-32,-5 1 0,4 6 0,-6 11-7,0 6 1,6 5 0,-2 5-1,2 4 64,3 6-174,0 5 98,0 3-28,0-1 0,0 1 0,0-1 1,0 0-1,0 1-35,0-1 44,0 9 1,0-6 2,0 4 1,0-4-9,0-3 1,0 3-13,0 3 0,-2-9 0,-3 3 0,-4-4 39,-2-4 1,5-1 0,-8-7-1,0 3 1,1-4 43,0-8-65,-1 4 0,-13-15 4,1 9 0,-2-8-7,8 2 0,-6-5 0,-2-2 0,4 0 1,-5-2 0,2-5 0,2-4-26,3 0 1,3-8-1,4 9 1,4-4-131,2 0 0,2 1 0,7-8-64,0 2 1,2-2 0,5 1-44,7 0 255,3 0 0,13 0 0,1-1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094"/>
    </inkml:context>
    <inkml:brush xml:id="br0">
      <inkml:brushProperty name="width" value="0.08571" units="cm"/>
      <inkml:brushProperty name="height" value="0.08571" units="cm"/>
    </inkml:brush>
  </inkml:definitions>
  <inkml:trace contextRef="#ctx0" brushRef="#br0">0 1 7569,'21'0'0,"-7"0"-623,-2 0 424,-7 0 0,14 0 235,-8 0 0,8 0-36,1 0 0,0 0 1,0 0-1,1 0-90,-2 0 0,-5 0 0,-1 0 1,2 0-193,3 0 282,3 0 0,-2 0 0,2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219"/>
    </inkml:context>
    <inkml:brush xml:id="br0">
      <inkml:brushProperty name="width" value="0.08571" units="cm"/>
      <inkml:brushProperty name="height" value="0.08571" units="cm"/>
    </inkml:brush>
  </inkml:definitions>
  <inkml:trace contextRef="#ctx0" brushRef="#br0">1 1 7454,'1'12'-281,"6"-7"0,5 0 0,2 0 145,-2 1 1,2 4-1,6-6 1,1 2 135,-2-1 0,12 6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706"/>
    </inkml:context>
    <inkml:brush xml:id="br0">
      <inkml:brushProperty name="width" value="0.17143" units="cm"/>
      <inkml:brushProperty name="height" value="0.17143" units="cm"/>
      <inkml:brushProperty name="color" value="#E71224"/>
    </inkml:brush>
  </inkml:definitions>
  <inkml:trace contextRef="#ctx0" brushRef="#br0">1 123 7569,'0'-21'-912,"0"1"839,0-1 0,0 9 0,2 0 557,5 3 1,-2-4-748,8 6 1,-7 0-84,8 7 0,-7 2 346,6 5 0,-8 4 0,4 10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2.029"/>
    </inkml:context>
    <inkml:brush xml:id="br0">
      <inkml:brushProperty name="width" value="0.08571" units="cm"/>
      <inkml:brushProperty name="height" value="0.08571" units="cm"/>
    </inkml:brush>
  </inkml:definitions>
  <inkml:trace contextRef="#ctx0" brushRef="#br0">343 60 7230,'-11'-1'-1087,"4"-6"985,6 5 137,1-8-34,8 1 0,-6 5 301,5-9-180,-5 8-131,-2-4 0,-9 11 1,-4 3 13,-5 2 1,-2 6 0,2-4 0,2 0-23,3 0 1,-1 4-1,-6-4 1,0 3 20,0 3 1,1-4-1,4 3 1,1 1 17,-2 4 0,6-7 0,-4 2 0,0 2-7,4 2 1,-6 3 0,6-2-3,0 2 0,5-1 0,-2 1 1,5-2-14,2 1 0,0 1 1,0-2-4,0 2 0,0-1 0,2 0 0,3 0 14,2 1 1,8-4 0,-4-1 0,3-3-3,-1 3 0,1 0 0,6-1 0,0-3 33,0-3 0,1 4 0,1-6 0,3-2-12,2-3 1,2-2 0,-5 0 0,4 0-17,-4 0 1,5 0 0,0 0-1,1 0-21,-1 0 0,-3 0 0,-2-2 1,0-3 7,2-2 0,2-6 0,-8 4 0,-1 0-11,2 0 1,-3-6 0,-2 1-1,-2-1 18,1 1 0,-6-5 0,0 7 0,-2-7-7,-1-1 0,1 0 0,-7 0 4,0-1 1,0 2-1,-2 0 1,-3 4 8,-1 1 1,-10 7-1,2-3 1,-3 1 3,-4 4 1,1 3 0,-2 2 0,-3 0-8,-2 0 1,-9 0 0,3 0-1,-5 2-34,-3 5 1,8-2 0,-1 7 0,1 2-42,0-2 1,2 5 0,7-3-28,-3 3 1,2 4 0,12-1-1,6 3 91,5 3 0,-7 6 0,-3 8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472"/>
    </inkml:context>
    <inkml:brush xml:id="br0">
      <inkml:brushProperty name="width" value="0.08571" units="cm"/>
      <inkml:brushProperty name="height" value="0.08571" units="cm"/>
    </inkml:brush>
  </inkml:definitions>
  <inkml:trace contextRef="#ctx0" brushRef="#br0">202 61 7491,'-9'-11'-221,"-1"1"1,-11 10 216,1 0 0,-1 0 0,4 3 0,1 1 39,2 3 0,4 9 1,-7-3-1,6 6 1,3 0 1,-2 2 0,6-1 0,-3 0-5,2-1 0,3 2 0,2-1 0,0-1-30,0 2 1,2-1-1,5-2 21,7-4 0,3 1 0,4-8 1,-1-2-48,1-3 0,5-2 0,3 0 0,0 0-19,1 0 0,3-2 0,-7-5 0,1-7-22,3-3 1,-8-4 0,4 1-1,-2-1 24,-5 2 1,-7-1 0,-5-3-1,-5 0 6,-2-4 1,0-1-1,0 9 1,0-2-1,0 1 0,-9 2 0,-5 3 0,-6 3-21,-8 3 1,7 2-1,-8 7 1,2 0-44,-1 0 1,-5 0 0,7 2-1,1 3 99,3 2 0,2 9 0,-1-6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917"/>
    </inkml:context>
    <inkml:brush xml:id="br0">
      <inkml:brushProperty name="width" value="0.08571" units="cm"/>
      <inkml:brushProperty name="height" value="0.08571" units="cm"/>
    </inkml:brush>
  </inkml:definitions>
  <inkml:trace contextRef="#ctx0" brushRef="#br0">0 81 6534,'20'0'15,"0"0"1,0 0 0,1 0 0,1 0-13,6 0 1,-4 0 0,7 0-1,0 0-3,0 0 0,2-6 1,3-1-1,-5 2 0,-2 3 1,4-5 0,-4 0 0,1 1 17,-1-3 0,-2 7 1,-7-5-1,0 2 41,0-2 1,-7 5-1,1-4 63,1 4 33,-5 2 0,-1 2-78,-9 4 0,0 6 0,-2 10 0,-5 3-34,-7 2 0,3-1 0,0-5 0,-1 1-27,2 6 1,3-6-1,-5 4 1,3 0-100,4 0 0,-3-4 1,1 6-1,1-6-35,-4-2 0,8 0 1,-4 0-1,4 1-289,2-1 1,2-2 406,4-5 0,6 5 0,8-6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514"/>
    </inkml:context>
    <inkml:brush xml:id="br0">
      <inkml:brushProperty name="width" value="0.08571" units="cm"/>
      <inkml:brushProperty name="height" value="0.08571" units="cm"/>
    </inkml:brush>
  </inkml:definitions>
  <inkml:trace contextRef="#ctx0" brushRef="#br0">18 41 7569,'12'0'-1404,"-2"0"1256,-3 0 0,-4 9 213,4 4 1,-5-1 27,-2 1-50,0-9 0,-2 6 0,-5-10 75,-7 0 0,6-3 1,-2-1-116,1-3 1,7-1-22,-5 1 0,7-3 0,5-6 1,4 6 25,2 1 0,2 2 1,8 4-1,-1-1 22,0-3 0,0 1 1,1 6-1,1 0-3,4 0 0,-3 0 0,4 0 0,-5 2 4,-1 4 1,5-1 0,1 9 0,-2 1-8,-3 3 0,-8 2 0,-2 1 0,-2-2-14,2 2 1,-8 6 0,3-1 0,-4 2-16,-3 1 1,-10-7 0,-4 5 0,-1-5-10,2-1 0,-12-1 1,4-3-1,-3-1 8,-5-2 0,-1-7 1,-6 3-1,3 0-12,-3-6 1,5 6 0,0-5 0,2 0-3,3-3 1,11-2-1,4-2 16,2-4 1,4 2-1,10-10 1,4 0 11,2 3 0,2-5 0,8 9 0,1 0 99,4-1 0,-2 6 0,2-5 0,-3 5-35,-3 2 0,6 0 1,2 0-1,-4 2-64,-2 5 0,-1-2 1,-1 7-1,1 2-86,-2-2 0,-5 5 0,-1-5-125,3-1 1,0 6-1,-1-5-592,-1-2 795,-9 0 0,3-10 0,-8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799"/>
    </inkml:context>
    <inkml:brush xml:id="br0">
      <inkml:brushProperty name="width" value="0.08571" units="cm"/>
      <inkml:brushProperty name="height" value="0.08571" units="cm"/>
    </inkml:brush>
  </inkml:definitions>
  <inkml:trace contextRef="#ctx0" brushRef="#br0">82 21 7461,'27'0'-143,"-1"0"1,3-7 80,-1 0 0,1 0 1,7 7-1,-5 0 0,0 2 134,2 5 1,-7 5 0,5 7-1,-2 5-82,-3 2 0,-4 5 0,-4 12 41,-5 4 50,-4-4-66,1 15 1,-8-11-50,4 13 1,-12-10 0,-8 10 0,-4-3 0,-4-4-55,-5 1 0,-4-2 1,-10 4-1,1-4-61,-1-4 0,-9 6 1,-3-6 148,-6-3 0,-10-4 0,-3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304"/>
    </inkml:context>
    <inkml:brush xml:id="br0">
      <inkml:brushProperty name="width" value="0.08571" units="cm"/>
      <inkml:brushProperty name="height" value="0.08571" units="cm"/>
    </inkml:brush>
  </inkml:definitions>
  <inkml:trace contextRef="#ctx0" brushRef="#br0">526 101 7569,'0'-20'-941,"0"0"957,0 9 133,0-8 0,0 15-79,0-9 0,-2 8 0,-5-2 1,-6 5 0,-6 9-25,0 0 0,-9 8-6,1-1 1,-8 12 122,1 8-97,-4 4-17,-3 2 0,1 10-68,-1 4 0,3 7 19,5 6 0,-3-5 0,9 9 1,4-7 44,8-4 0,6 12-62,9-11 1,9 4 0,6-5-298,11 1 1,14-1 0,16-1-370,8-5 683,8-5 0,27 1 0,4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1.739"/>
    </inkml:context>
    <inkml:brush xml:id="br0">
      <inkml:brushProperty name="width" value="0.08571" units="cm"/>
      <inkml:brushProperty name="height" value="0.08571" units="cm"/>
    </inkml:brush>
  </inkml:definitions>
  <inkml:trace contextRef="#ctx0" brushRef="#br0">1 41 7470,'0'-20'-673,"2"9"679,5 4 0,6 5 0,12 2-33,2 0 1,2 0 0,-5 0 0,7 2-29,0 5 0,-4-4 0,4 2 0,-2-2 37,-4-3 1,4 0 0,-3 0 0,0 0 0,-4 0 0,-1 0 0,-1 0 1,0 2-14,1 5 0,-2-5 72,2 5 0,-1-5-5,0-2 78,-9 0 0,-4 7-24,-14-1 0,-4 3 1,-9-4-1,0 4-13,-1 3 0,9-6 0,-2 7 0,-2 1-30,-2-3 1,-1 7 0,4-4 0,1 3-62,-1 4 0,3 6 1,1 0-1,2-2-82,5-2 1,-5-4 0,2 2 0,2-1-107,3 1 1,2-2 0,2 2 68,5-1 0,-2-2 0,8-5 1,3-6 131,2-5 0,11 7 0,3 2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128"/>
    </inkml:context>
    <inkml:brush xml:id="br0">
      <inkml:brushProperty name="width" value="0.08571" units="cm"/>
      <inkml:brushProperty name="height" value="0.08571" units="cm"/>
    </inkml:brush>
  </inkml:definitions>
  <inkml:trace contextRef="#ctx0" brushRef="#br0">82 182 7503,'7'-13'-234,"-1"-1"356,1 9 1,-17-3-284,-2 8 1,-7 2 0,2 4 129,3 8 1,-1 4-1,8 2 1,2 1-13,3-2 1,4 1-1,3 1 2,2-2 0,8-7 0,-1-3 1,3-2 10,4-1 0,1 1 0,3-7 1,2 0-14,-3 0 1,0-2 0,2-3 0,0-3 11,-1-4 1,-2-2 0,-1-5 66,6-2 0,-7-6 0,4 1 0,-7 2 15,-5 1 0,-8 3 1,2-1-1,-5 2 39,-2-2 1,-2 1-1,-5 2-34,-6 5 1,-6-3 0,0 9-1,-2 2-84,1 3 0,-1 2 0,2 2 0,-2 3-176,1 2 1,0 2 0,2-2-205,4 6 408,-3 5 0,15 2 0,-8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628"/>
    </inkml:context>
    <inkml:brush xml:id="br0">
      <inkml:brushProperty name="width" value="0.08571" units="cm"/>
      <inkml:brushProperty name="height" value="0.08571" units="cm"/>
    </inkml:brush>
  </inkml:definitions>
  <inkml:trace contextRef="#ctx0" brushRef="#br0">0 21 7449,'2'-12'-1052,"5"6"1167,-4 4 1,6 10 0,-9 6-62,0 4 1,0 2-1,0 0 1,0 1-24,0-2 0,0 9 0,0-1 0,0-3 5,0-1 0,0 4 0,0-1 0,2-3-6,4-8 0,-1 4 0,8-6-54,2 5 0,4-1 0,1-3 1,0-7 21,0-4 0,8 4 0,-2-1 0,-1-2-2,-2-2 1,3-8 0,1-3 0,1-2-99,1-6 0,-7 2 0,4-1 0,-3 4 55,-3-5 1,1 0 0,-4-4 0,-3 2 74,-7-2 1,2 1 153,-3-1 1,1 9 0,-9 0-144,-5 3 1,4 4 0,-5 10-48,-1 2 0,4 9 0,-6-3-37,3 5 1,1 2 0,4 3-27,-4 3 0,5 3 0,-5 5 0,5-8 23,2-2 1,0-5 0,0 2-1,0-1-411,0 1 459,9-2 0,3 2 0,7-1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3.137"/>
    </inkml:context>
    <inkml:brush xml:id="br0">
      <inkml:brushProperty name="width" value="0.08571" units="cm"/>
      <inkml:brushProperty name="height" value="0.08571" units="cm"/>
    </inkml:brush>
  </inkml:definitions>
  <inkml:trace contextRef="#ctx0" brushRef="#br0">121 0 7569,'25'2'-124,"-4"3"1,-4 2 0,1-3-386,2-1 1,7 4 498,0-2 0,0 5 0,-7-3 0,3 7 0,1 3 57,3 4 1,3-2 0,-6 2 0,3 1 5,-2 5 1,4-2 0,-3 6-1,0 0-25,-4 1 1,-5 1-1,-1 7 1,-2 1 6,1-1 0,-5 3 1,-3 2-1,-5 1 9,-2-1 1,-9 5-1,-3-3 1,-1-3 7,-1-1 0,-5-3 0,-9 3 1,1 2-33,-1 3 1,2-3-1,-5-10 1,0-1 0,-1 2 1,-1 0 0,-8-3 0,1-6-127,-1-4 0,1 3 1,0 1-1,-3-4 105,-3-8 0,3 3 0,-7-7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0.666"/>
    </inkml:context>
    <inkml:brush xml:id="br0">
      <inkml:brushProperty name="width" value="0.08571" units="cm"/>
      <inkml:brushProperty name="height" value="0.08571" units="cm"/>
    </inkml:brush>
  </inkml:definitions>
  <inkml:trace contextRef="#ctx0" brushRef="#br0">626 102 7072,'0'-21'-71,"0"1"0,0 6 0,-2 3 1,-5 3-1,-7 1 94,-3-2 0,-4 6 1,1-4-1,1 5 23,-2 2 0,-1 7 0,-4 2 0,-2 3 31,-4 3 0,-1 3 1,-5 2-1,2 3-29,2 4 1,1 4 0,-5 9 0,2 1-8,1-1 1,11 3 0,-2 2 0,5 1-54,8-1 0,-3 5 0,9-1 0,2 0-100,3 1 0,2-3 0,0-6 0,0-1-54,0-1 1,7 2 0,2-3 0,3-5 83,3-5 1,10-1 0,4-5 81,2-4 0,-7-2 0,7 4 0</inkml:trace>
  <inkml:trace contextRef="#ctx0" brushRef="#br0" timeOffset="408">828 505 7426,'-14'0'-199,"1"0"0,8 9 0,-1 4 0,4 5 275,2 2 0,0 1 1,0-2-1,0 5-67,0 2 0,0-4 1,2 6-1,4-6-2,8-1 1,-3-2 0,2 0 0,3-4 11,2-1 0,9-10 1,2 3-1,0-6-43,0-1 1,7 0-1,-4-1 1,2-4-30,-1-1 1,-9-18-1,5 5 1,-3-3 60,-7-1 1,4-4-1,-17-2 1,-1-1 75,-3 1 0,-2-4 0,0 6 0,-2 2-54,-5 3 1,-4 2-1,-9 2 1,2 2-22,4 3 1,-10 8 0,3-2 0,-3 5-48,-5 2 0,0 0 0,-6 0 0,2 2-64,4 5 0,-4 2 0,6 7 0,2-3-146,3 4 1,3 0-1,7 4 248,5-2 0,4 1 0,3-8 0,0-3 0</inkml:trace>
  <inkml:trace contextRef="#ctx0" brushRef="#br0" timeOffset="595">1554 626 7433,'11'0'-867,"5"-2"869,-10-5 0,-1 5-279,-12-5-257,5 4 534,-6 3 0,-2 0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3.521"/>
    </inkml:context>
    <inkml:brush xml:id="br0">
      <inkml:brushProperty name="width" value="0.08571" units="cm"/>
      <inkml:brushProperty name="height" value="0.08571" units="cm"/>
    </inkml:brush>
  </inkml:definitions>
  <inkml:trace contextRef="#ctx0" brushRef="#br0">545 222 6807,'0'-13'-329,"0"-1"0,0 7 348,0-5 1,0-2-1,-2-5 17,-5 7 0,6 0 1,-6 5-23,5-6 0,-1 4 0,-1 0 4,-3 0 1,-8-2-19,1-10 1,2 10 0,1 3-1,0 1-12,0 0 1,-3 0-1,-6 7 1,1 0 2,-2 0 1,1 0-1,-3 0 1,-1 2-5,-3 5 1,-7-2-1,7 6 1,0-2 9,-1-5 1,4 5 0,-2 1 0,4-1 0,1-1 1,1 8 14,0-2 0,8-4 0,6 4 12,4 1 0,2 4 0,0 0-19,0 2 0,2-7 1,4-3-1,6 0 19,-1 1 0,16-8 0,-3 4-5,6 2 0,-1-8 0,-9 5 0,0-5-8,0-2 1,8 7 0,-2-1 0,-1-1 6,-2-3 0,3-2 0,1 0 1,-2 2-17,-3 5 0,-2-5 0,1 8 0,-2-5 6,2 1 1,-1 11-6,1-4 0,-4 5 0,-1 3-24,-2-2 0,-10-5 0,3-1 23,-5 3 0,-2 1 0,-2 4 3,-5-1 0,3-6 1,-10 0-2,-2 1 0,6-4 0,-4 1 0,-2-2 0,-2 2 0,-3-5 0,2 4 1,-2-3-6,1-3 0,-6 0 0,-2-1 0,4 3-1,2-2 0,-6-3 0,2-2 1,1 0 29,2 0 1,3 0 0,0 0-17,0 0 0,-1-7 1,4-2-1,1-3 47,3-3 0,6 4 0,-5-3-30,3-1 1,1-4 0,4 0 0,-3-2 1,2 1 1,3-1-1,2 2-11,0-2 1,7 1 0,4 2 0,4 3-68,8 1 1,4 3 0,-1-5 0,8 2-171,4 0 0,12 3 0,4-1 216,4 4 0,2-8 0,1 4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917"/>
    </inkml:context>
    <inkml:brush xml:id="br0">
      <inkml:brushProperty name="width" value="0.08571" units="cm"/>
      <inkml:brushProperty name="height" value="0.08571" units="cm"/>
    </inkml:brush>
  </inkml:definitions>
  <inkml:trace contextRef="#ctx0" brushRef="#br0">1 252 7381,'20'0'-140,"-7"0"0,0 0 1,3 0-1,4 0 159,8 0 0,-4 0 1,7 0-1,0 0 41,1 0 1,-5 0 0,4 0-1,1 0-58,-1 0 1,-3 0 0,3 0 0,-2 0-98,-5 0 0,-1 0 0,-3 0 0,0 0-234,0 0 1,1 0 328,-2 0 0,1 0 0,1 0 0</inkml:trace>
  <inkml:trace contextRef="#ctx0" brushRef="#br0" timeOffset="225">283 10 7253,'-12'-9'-439,"4"9"524,8 0 0,0 9 0,0 11 1,0 2-70,0 6 0,0-4 1,0 9-1,1 3-44,6 2 1,-4 3 0,4-1 0,-5 1-140,-2-1 1,0 0-1,0-1 1,0-4 166,0-1 0,9-1 0,1 8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852"/>
    </inkml:context>
    <inkml:brush xml:id="br0">
      <inkml:brushProperty name="width" value="0.08571" units="cm"/>
      <inkml:brushProperty name="height" value="0.08571" units="cm"/>
    </inkml:brush>
  </inkml:definitions>
  <inkml:trace contextRef="#ctx0" brushRef="#br0">223 102 7569,'-20'0'0,"-1"0"-243,2 0 1,-2 0 158,1 0 1,-1 2 0,2 4 0,0 8 103,7 4 0,-5 2 0,8-1 0,1 2 15,-1-1 0,2 1 0,7-2 0,0 2-10,0-1 0,2 1 0,5-2 0,4 2 8,0-1 0,12-6 1,-5-4-1,2 2-30,5-1 0,-1-6 0,-3 2 1,-2-6-15,2-1 0,6 0 0,-1-1 0,1-4 8,3-2 1,-8-9-1,4 3 1,-2-5 15,-5-2 0,-5-8 0,-2 2 0,-4-1 47,-4-2 0,-1 4 1,-3-6-1,0 2-23,0 3 1,-7-3-1,-1 3 1,-4 4-35,-4 6 1,-8 0-1,-3 7 1,2 0-29,3 0 0,-5 2 1,-1 7-1,4 0-133,2 0 1,1 2 0,2 3 0,-2 4 157,1 3 0,9 0 0,1 9 0</inkml:trace>
  <inkml:trace contextRef="#ctx0" brushRef="#br0" timeOffset="191">666 202 7520,'12'0'-385,"-5"0"-501,-14 0 487,5 0 399,-16 0 0,16 10 0,-7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5.731"/>
    </inkml:context>
    <inkml:brush xml:id="br0">
      <inkml:brushProperty name="width" value="0.08571" units="cm"/>
      <inkml:brushProperty name="height" value="0.08571" units="cm"/>
    </inkml:brush>
  </inkml:definitions>
  <inkml:trace contextRef="#ctx0" brushRef="#br0">202 605 7569,'0'-20'-171,"0"9"0,-2-5 1,-4 9-1,-8 3 220,-4 2 0,-2 4 0,0 2-27,0 3 0,2 9 0,2-2 0,4 3-5,3 4 0,-3 5 1,2 1-1,1 0-26,1 3 1,1-8 0,7 4 0,0-3 0,0-3 0,2 1 1,3-2-1,3 0-36,4-7 0,1 5 1,7-8-1,1-1 22,-1 1 0,6-2 0,2-7 0,-4 0-10,-2 0 0,6-2 0,1-3 0,-1-4-2,1-1 1,-1-4 0,-6-6 0,0-1 31,-1 2 1,3-9 0,-12 1 0,-1 3 65,-5 1 0,3-4 1,-2 1-1,-2 0-33,-3 5 0,-11 7 0,-5 3 1,-3 0-63,-4-1 1,-1 8-1,-2-2 1,-4 3-117,4 3 0,-1 0 0,0 0-30,-2 0 1,1 6 176,5 1 0,1 9 0,0-4 0</inkml:trace>
  <inkml:trace contextRef="#ctx0" brushRef="#br0" timeOffset="417">747 565 7462,'7'-14'-691,"0"1"1,1 9 686,-1-3 1,-2 4 0,9 3-1,1 0 59,3 0 1,2 0 0,1 0 0,0-2-47,6-5 0,-4 5 1,6-4-7,0 4 1,0-5 0,5 0 0,-7 2 17,-5 3 0,-4 0 0,-3-3 42,-1-1 0,-2-3 1,3 4 33,-1-2 0,-7 0-15,5 7-17,-7 0 1,4 3 0,-9 4-1,0 7 0,-7 3 0,-2 6 0,-1 1 20,-6 3 1,-2 0 0,-3-5 0,4 3-71,3 2 0,-3 2 0,5-4 0,-2 1-119,2-1 0,5-3 0,-5-1 0,3-1-78,4 1 0,3-2 0,2 2-105,0-1 1,2-2 286,5-5 0,5-4 0,8-9 0</inkml:trace>
  <inkml:trace contextRef="#ctx0" brushRef="#br0" timeOffset="887">1634 424 7569,'-2'-12'-155,"-4"5"1,4 3 181,-5-2 1,-4 4 0,-1-3-105,2 10 0,-2 5 0,7 11 1,-2-2 16,3 2 0,0-1 1,0 1-1,-3-2 35,2 2 1,3-1 0,2 0-35,0 0 0,0 1 69,0-1 0,9-3 0,4-3-7,5-7 0,2-3 0,1 1 1,-2 2-3,2-4 1,-1 0 0,3-3-1,1 0 3,3 0 0,1 2 0,-7 3 0,4 1 29,2-1 1,0-3-1,-5 1 5,6 4 0,-6-4 0,4 11-13,-3 2 1,-12-6-1,-2 4 5,0 3 0,-7 0 1,5 4-16,-4-2 0,-3 2 0,-3-1 0,-4-2-8,-6-5 1,2 5 0,-3-7-1,-2 0 16,-1-4 0,-4 2 1,1-2-1,2-1-11,5 3 1,-5-6 0,5 4 0,-5-5-140,-2-2 1,-1 0-212,2 0 1,-2 0 337,1 0 0,9-9 0,4-5 0,4-3 0,-6-12 0,-1-4 0</inkml:trace>
  <inkml:trace contextRef="#ctx0" brushRef="#br0" timeOffset="1180">1696 524 7495,'0'-19'-398,"0"7"96,0 3 0,9 9 325,4 0 1,5 0-1,2 0 11,1 0 0,-2 0 1,2 0-1,-1 0-25,-1 0 0,2 0 1,1 0-1,3 0 14,2 0 1,0 0 0,-4 0-1,1 0-359,2 0 1,8 0 335,-6 0 0,7-9 0,-3-2 0</inkml:trace>
  <inkml:trace contextRef="#ctx0" brushRef="#br0" timeOffset="1589">2401 0 7390,'20'12'0,"1"-6"-330,-1-3 1,0-1-1,0 2 1,1 2 362,-2-1 1,2 7 0,-1-1 63,1 0 1,-2 7 0,2-5-49,-1 5 1,-1 2 0,2 1 0,-1-2-9,1 2 1,-2 6-1,0-1 1,-4 2-39,-1 1 1,-1 2 0,5 9-1,-4 1 16,-7-1 1,-5 8 0,-2 0-1,0 2 20,0-1 0,0 5 0,-2-5 1,-5 1-10,-7-2 0,-1 2 0,-1-5 1,1 2-5,-9-3 1,5-1 0,-9-3-1,4 1-38,-3-1 0,-2 1 0,-8-3 0,2-2-120,-7-3 0,-1 1 0,-11 4 0,-1-3 132,-4-1 0,-11-1 0,-1 8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4.654"/>
    </inkml:context>
    <inkml:brush xml:id="br0">
      <inkml:brushProperty name="width" value="0.08571" units="cm"/>
      <inkml:brushProperty name="height" value="0.08571" units="cm"/>
    </inkml:brush>
  </inkml:definitions>
  <inkml:trace contextRef="#ctx0" brushRef="#br0">626 61 7460,'0'-13'-331,"0"-1"1,-7 8 0,-1-6 401,-3 4 1,4 1-6,-7 7 17,1 0 1,-8 0-63,2 0 1,-2 0 0,1 0 0,-1 2 12,2 5 1,-8 4 0,-1 9-1,2 0 13,-3 1 0,5 8 0,-9 2 0,4 2 0,5 1-22,-7 9 0,6-1 3,-9 6 0,10 0 9,-3-1 1,4 3-104,3-3 102,9-5-34,-8 8 0,18-3 6,-6 0 1,5 0-44,2-7 1,0 0 0,0 1-31,0-1 0,9-6 0,4-3 0,5-1-52,2-6 0,1-2 1,-1-1-1,0-4-39,0-3 1,7-2-1,0-8 156,-2 2 0,6 1 0,-8-16 0,6-2 0</inkml:trace>
  <inkml:trace contextRef="#ctx0" brushRef="#br0" timeOffset="452">828 464 7569,'-9'-10'-520,"7"0"1,-13 8 435,8-5 109,0 5 16,-2-6-7,-3 8-3,-7 8 35,7-6 1,-3 17 152,8-7-206,0 7 1,7 0-1,0 2-22,0-1 0,0 1 1,0-2-1,0 2 0,2-1 6,5 0 1,-2-2 0,8-2-1,3-6-8,1 0 1,6-1 0,2-5-1,1 3-6,0-2-45,-4-4 0,4-2 54,2-6 1,1 2-5,-3-8 1,-3 1-3,4-1 35,-5-5-28,-1 7 1,-2-16 10,2 0-11,-1 1-1,-9 5 1,1-6 7,-6 1 1,-4-4 0,5 5 0,-5-1-1,-4 2 27,-5 1 0,-3 5 0,-11 2-11,1 2 1,-3 10-17,-4-2 1,3-3-1,-7 2 5,1 2-1,-6 3 1,12 4 6,-10 5-4,10-5-114,-6 16 0,13-14 65,3 10 1,-1 0-364,8 6 263,0 0 1,7 0 141,0 1 0,17-2 0,6 1 0</inkml:trace>
  <inkml:trace contextRef="#ctx0" brushRef="#br0" timeOffset="635">1515 545 7569,'-7'-13'-253,"0"-1"251,0 10 1,5-8-260,-5 6 0,2 4-483,-8-5 744,9 5 0,-15 11 0,9 1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486"/>
    </inkml:context>
    <inkml:brush xml:id="br0">
      <inkml:brushProperty name="width" value="0.08571" units="cm"/>
      <inkml:brushProperty name="height" value="0.08571" units="cm"/>
    </inkml:brush>
  </inkml:definitions>
  <inkml:trace contextRef="#ctx0" brushRef="#br0">1 21 6565,'20'-3'79,"0"-1"-63,0-3 1,1 1 0,-2 6 0,2 0-18,-1 0 1,6 0 0,4 0 0,-1 0-35,0 0 0,4 0 0,-4 0 0,1 0-51,-1 0 1,5 0-1,-8 0 1,-2 0-23,-1 0 1,-3 0 0,1 0 107,-2 0 0,2 8 0,-1 4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740"/>
    </inkml:context>
    <inkml:brush xml:id="br0">
      <inkml:brushProperty name="width" value="0.08571" units="cm"/>
      <inkml:brushProperty name="height" value="0.08571" units="cm"/>
    </inkml:brush>
  </inkml:definitions>
  <inkml:trace contextRef="#ctx0" brushRef="#br0">0 0 7569,'14'12'-272,"0"-6"1,-2-4 0,9-2-1,-1 0 1,1 2 270,-2 4 1,10-3 0,2 4 0,4-5 3,-1-2 1,-1 0-1,8 0 1,-3 0-32,-5 0-74,5 0 95,-7 0 0,8 6-9,-6 1 16,5 0 0,-7-7 0,10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481"/>
    </inkml:context>
    <inkml:brush xml:id="br0">
      <inkml:brushProperty name="width" value="0.08571" units="cm"/>
      <inkml:brushProperty name="height" value="0.08571" units="cm"/>
    </inkml:brush>
  </inkml:definitions>
  <inkml:trace contextRef="#ctx0" brushRef="#br0">344 61 7362,'-9'-11'-476,"4"1"0,-9 10 432,-1 0 1,4 0 0,-2 0 107,-3 0 0,-3 0 1,0 0-1,-1 0-12,-1 0 0,2 0 1,-2 3-27,1 4 0,0-5 0,2 7 0,2-1-5,2 6 1,8-2 0,-5 0 0,-1 5-27,2 0 1,5 4 0,-2-2 0,5 2 0,2-1 0,0 1 1,0-2-1,0 2 10,0-1 1,9 1-1,4-2 1,3 1-21,-2 1 0,6-7 0,-3-4 0,8 2 23,0-1 0,0-6 0,-1 1 0,5-4-34,2-2 1,-3 0 0,3 0 0,1 0-13,-1 0 1,-5-2 0,7-2 0,-4-5 22,-5-3 1,-2-2-1,-1-5 1,-2-2 15,2 1 0,-1 1 0,-2-2 0,-3 1 8,-1-1 1,-9 2 0,2-2-1,-5 1 29,-2-1 1,0 2 0,-2-2 0,-3 1 26,-2 0 1,-8 2 0,1 2-55,-4 3 1,-9 2 0,0-5 0,2 5-60,3 2 1,2 2 0,-3 7-1,-1 0-60,-2 0 0,-2 0 0,8 0 0,2 2-297,5 5 404,-6-4 0,8 14 0,-9-6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824"/>
    </inkml:context>
    <inkml:brush xml:id="br0">
      <inkml:brushProperty name="width" value="0.08571" units="cm"/>
      <inkml:brushProperty name="height" value="0.08571" units="cm"/>
    </inkml:brush>
  </inkml:definitions>
  <inkml:trace contextRef="#ctx0" brushRef="#br0">1 81 7643,'0'-13'-374,"0"-1"564,0 10 0,0-8 272,0 5-202,0 6-138,0-8 22,0 9-850,0 0 706,0-9 0,0 6 0,0-6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1.506"/>
    </inkml:context>
    <inkml:brush xml:id="br0">
      <inkml:brushProperty name="width" value="0.08571" units="cm"/>
      <inkml:brushProperty name="height" value="0.08571" units="cm"/>
    </inkml:brush>
  </inkml:definitions>
  <inkml:trace contextRef="#ctx0" brushRef="#br0">1 21 7094,'0'-12'-13,"0"3"0,0 11 0,2 5 59,4 7 1,-4 3 0,5 4 0,-4-1-37,-3 1 1,6 5-1,1 1 1,-2-2-33,-3-3 0,4-2 0,1 0 1,-2-1-147,-3 2 0,-2-1 0,0 1 8,0-2 0,0 2 0,0-1 160,0 1 0,-9-2 0,-2 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132"/>
    </inkml:context>
    <inkml:brush xml:id="br0">
      <inkml:brushProperty name="width" value="0.08571" units="cm"/>
      <inkml:brushProperty name="height" value="0.08571" units="cm"/>
    </inkml:brush>
  </inkml:definitions>
  <inkml:trace contextRef="#ctx0" brushRef="#br0">163 81 7569,'19'-8'-925,"2"6"886,-1-8 1,-11 10 33,-9 0 0,-9 0 0,-11 0 0,2 3 59,4 4 1,-4-5 0,5 4-52,-5-4 1,-2-2 0,0 0 0,-1 0 6,1 0 0,7 0 0,2-2-81,2-4 1,2 1 37,7-9 1,2 7-1,5-4 25,6 3 1,12-6 0,2 7 0,-3 2 11,-1 3 1,-1 2 0,4 0 0,3 0-1,2 0 0,-5 0 0,5 0 0,0 0 1,-7 0 0,5 7 0,-3 2 1,0 0-2,-4 1 0,-9 5 0,0-4 0,1 2 13,-2 1 0,-3 0 0,-9 5 1,0 2 10,0-1 0,0 1 0,-2-2 1,-5 3-21,-7 6 0,2-6 1,-1 4-1,-3-3-6,-1-4 0,-4 2 0,2-1 0,-2-2-10,1-5 0,-6 3 0,-2-7 2,4 2 1,2-7-1,1 6 1,1-1 1,6-7 1,0 5 1,10-14-1,0-4-8,8-1 1,0-3-1,10 8 1,2 0 26,2-2 0,3 7 0,1-4 0,2 4 17,4 2 0,-2 0 0,-6 0 0,1 0-18,-2 0 1,2 6 0,-4 3 0,-1 2-29,-3 5 0,1-5 1,7 3-1,-2-1-76,2-2 0,-8 5 0,1-7 0,1-1-47,3 2 1,2 3 0,1-6 135,-2-3 0,2 7 0,-1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6.379"/>
    </inkml:context>
    <inkml:brush xml:id="br0">
      <inkml:brushProperty name="width" value="0.08571" units="cm"/>
      <inkml:brushProperty name="height" value="0.08571" units="cm"/>
    </inkml:brush>
  </inkml:definitions>
  <inkml:trace contextRef="#ctx0" brushRef="#br0">0 1 6359,'12'0'-80,"-1"0"1,-5 0 147,8 0 1,-3 0 0,2 0-55,3 0 0,3 0 1,3 0-1,2 0-6,4 0 0,-2 0 0,-5 0 0,5 0 10,0 0 0,10 0 0,-5 0 0,3 0-72,-1 0 1,-5 0 0,3 0 0,1 0 37,-1 0 1,-5 0-1,7 0 1,-4 0 12,-5 0 1,-1 0-8,-4 0 1,-5 0 123,-2 0 1,-9 2-71,-3 5 0,-3-3-13,-9 10 1,0-1-1,-4 7 10,4 1 1,7-1-1,-4 0-7,0 0 1,7 1 0,-4-2 0,1 1 29,-2 1 0,5-1 1,-5 0-1,5 0-12,2 1 0,0-2 0,0 2 0,0-1-46,0 1 1,0-2 0,0 2-44,0-1 0,0-1 0,0 2 0,0-1 0,0-6-236,0 0 0,0-7-219,0 5 492,0-7 0,0 13 0,0-7 0</inkml:trace>
  <inkml:trace contextRef="#ctx0" brushRef="#br0" timeOffset="397">242 385 7569,'-12'0'-706,"4"-3"1,9-1 672,6-3 0,-2 0 217,9 7 1,-2-7-130,9 1 1,-8-1 0,1 7 0,2 0 2,1 0 1,4 0 0,-1-2 0,2-3-44,6-2 1,3 0 0,9 7 0,1 0-79,-1 0 1,3 0 0,0 0 0,7 0 62,2 0 0,1 0 0,8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3.903"/>
    </inkml:context>
    <inkml:brush xml:id="br0">
      <inkml:brushProperty name="width" value="0.08571" units="cm"/>
      <inkml:brushProperty name="height" value="0.08571" units="cm"/>
    </inkml:brush>
  </inkml:definitions>
  <inkml:trace contextRef="#ctx0" brushRef="#br0">81 222 6327,'-14'0'30,"4"-1"1,-2-4 49,1-2 1,6-2 0,-3 2-104,-1-6 1,6 2-5,-4-3 0,5 1 1,4-8 3,5 2 0,7 5 0,10 2-26,3 4 1,0 1 0,-7 5 0,0-3 62,1-2 0,5 0 0,1 7 0,-2 0 59,-3 0 0,-1 7 0,-1 3 0,1 1-24,-2 4 1,0-3 0,-4-1 0,-1 0 21,1 0 1,8-4 0,1 5 27,0-4 1,2-1-1,7-7-47,-6 0 0,-4 0 0,-3-3-48,1-3 0,-11 1 0,-1-6 0,-2 0-12,0-1 0,-1 0 1,-6-9-91,0 1 1,0 6 0,-1 1-134,-6-3 1,-5 7 0,-7 2 0,-5 5 230,-2 2 0,-5 9 0,-10 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204"/>
    </inkml:context>
    <inkml:brush xml:id="br0">
      <inkml:brushProperty name="width" value="0.08571" units="cm"/>
      <inkml:brushProperty name="height" value="0.08571" units="cm"/>
    </inkml:brush>
  </inkml:definitions>
  <inkml:trace contextRef="#ctx0" brushRef="#br0">18 142 6567,'-11'0'-131,"4"-9"1,14-3 188,7 2 1,3-2 0,4 8 27,-1-3 1,-1 1 0,2 6-25,-1 0 1,0 0 0,0 0 0,1 0-50,-2 0 0,2 0 1,-1 1-1,1 4-5,-2 2 0,2-1 0,-1-6 1,1 0 6,-2 0 0,1 0 0,1 0-50,-2 0 0,-5 0 0,0 0 1,-1-2-109,-2-5 1,1 3 0,-8-9 142,2-3 0,10-11 0,-4-4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949"/>
    </inkml:context>
    <inkml:brush xml:id="br0">
      <inkml:brushProperty name="width" value="0.08571" units="cm"/>
      <inkml:brushProperty name="height" value="0.08571" units="cm"/>
    </inkml:brush>
  </inkml:definitions>
  <inkml:trace contextRef="#ctx0" brushRef="#br0">61 183 6935,'-20'0'-412,"6"0"452,2 0 1,7-3-70,-2-4 0,5-3 0,2-11 40,0 1 1,0 0 0,0 0 88,0-1 1,0 1 440,0 0-366,0 9-190,0 2 1,0 11 0,0 5 0,0 6 22,0 5 1,0 2 0,0 1 0,0-1-25,0 0 1,0 2-1,0 3 1,0 5 1,0 1 1,0-7 0,0 5 0,0-1-31,0-2 1,0 3 0,0-3 0,0 0-54,0-1 1,0-2 0,0-4 0,0 1-39,0 1 0,0-1 0,0 0 135,0 0 0,0-8 0,0-3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316"/>
    </inkml:context>
    <inkml:brush xml:id="br0">
      <inkml:brushProperty name="width" value="0.08571" units="cm"/>
      <inkml:brushProperty name="height" value="0.08571" units="cm"/>
    </inkml:brush>
  </inkml:definitions>
  <inkml:trace contextRef="#ctx0" brushRef="#br0">20 1 7448,'11'0'-696,"-4"0"744,-14 0 1,5 9 0,-5 4 0,5 5 1,2 2 0,-2 3 0,-2 1 2,-3 3 1,0 1-1,7-9 1,0 1-17,0 1 1,7-2-1,0 2 1,-1-1-21,3 1 1,0-9 0,7 2 0,-3 2 8,3 2 1,1-4 0,4-3-12,-1-3 1,1 6-1,-2-7 1,2-2-82,-1-3 1,0-2 0,0 0 0,1 0 1,-2 0 0,-5-7 1,-1-2-1,3-3 40,1-3 0,4-3 0,-3-2 0,-2-1 13,-2 2 1,-9-2 0,7 1-1,-3-1 34,-4 2 0,4-3 1,-3-4 33,-2 0 0,1 2 0,0 7 207,1 4-269,1 8 1,-7-1 47,0 12 0,0 6 1,0 8-13,0 0 1,0 7-1,0 0 1,0-3-53,0-2 0,0-1 0,0-1 0,0 1-67,0-2 1,0 2-1,0-1 1,0 1-81,0-2 0,6 2 0,3-4 0,1-1-430,-1-3 599,6-8 0,6 13 0,10-7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936"/>
    </inkml:context>
    <inkml:brush xml:id="br0">
      <inkml:brushProperty name="width" value="0.08571" units="cm"/>
      <inkml:brushProperty name="height" value="0.08571" units="cm"/>
    </inkml:brush>
  </inkml:definitions>
  <inkml:trace contextRef="#ctx0" brushRef="#br0">283 202 7569,'12'-20'-46,"2"0"0,-9-1 0,4 4-125,0 3 0,-8-3 0,6 3 198,-4-5 1,-6 9 0,-1 0-27,-2 1 1,-10 7-1,2-5 8,-3 5 1,3-4-1,1-1 1,-3 2 12,-2 3 1,5 2 0,-1 0 0,-1 2 12,-3 5 1,4-2 0,1 8-29,-3 3 0,4-1 0,0 1 0,-2-2-5,2 1 0,4 3 1,6 2-1,-3 1-17,-2-1 1,0 0 0,7 0 9,0 1 1,0-8 0,3-2 0,1 1 21,3-2 1,8-3 0,-1 5 0,5-1-7,0 0 0,2-5 1,-1 8-1,-1-1-22,2-1 0,-1 6 0,0-7 0,0 2-28,1 1 0,-2-1 0,0 8 19,-7-2 0,5-5 1,-10-1 28,-3 3 0,-2 3 0,-2 0 13,0 1 0,-2-6 1,-5-2-1,-7-1 74,-3-1 1,-6-3-56,-4 7 0,1-7 1,-3 4-1,8-2-39,4-4 0,-1-3 0,-2-2-15,-1 0 1,2 0-8,-2 0 1,1-9 9,-1-5 1,9-1-1,0-2 10,3 5 0,2-2 1,7-7 0,0 1 1,2 1 2,5-2 0,-2 1 0,9-1 0,-2 2 4,0-2 0,12 1 1,-3 2-1,1 3-3,1 1 0,-1 0 0,2-6 0,6 0-1,1 0 0,-4 1 0,4 4 1,0 4-5,0 2 0,12-6 0,9 3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5.620"/>
    </inkml:context>
    <inkml:brush xml:id="br0">
      <inkml:brushProperty name="width" value="0.08571" units="cm"/>
      <inkml:brushProperty name="height" value="0.08571" units="cm"/>
    </inkml:brush>
  </inkml:definitions>
  <inkml:trace contextRef="#ctx0" brushRef="#br0">101 162 6208,'12'0'163,"-21"0"0,2 0-128,-13 0 0,6-3 0,0-4-57,9-5 1,2 0 0,3-2 6,0-1 0,0 4 0,3-1 0,2 2 1,9-2 0,5 5 0,0-4 0,3 3 22,6 3 1,-6-4 0,7 2 0,-1 2-7,-2 3 0,1 2 0,-7 0 0,0 0 114,1 0 1,-1 2 0,-1 3-99,2 2 0,-10 9 0,-2-3 0,-3 5 3,1 2 1,0 1 0,-7-2 0,0 4-31,0 4 1,0-5 0,0 8 0,-2-4 21,-5 1 0,-4 2 0,-9-4 1,-1 2-5,2-3 1,-1-1-1,-1-3 1,1-2-13,0-5 1,0 6-1,-3-8 1,-1 2 3,-3 1 1,-1-10 0,9 3-1,-2-6-18,1-1 0,1 7 1,-2 0-22,1-2 0,7-5 1,1-7-9,3-6 1,3 2 5,6-3 0,0 1 1,2-5-1,4 1 13,8 5 0,-3 7 1,2-2 37,3 5 0,3 2 1,0 0-1,1 0 1,1 0 0,-4 2 0,-1 3 0,-2 2 1,-1 5 0,5-2 0,-3 1-8,-1 5 1,0-5-1,6 3-16,0 1 1,-7-4 0,-1 3-160,-3 1 1,4-3-1,-4 2 170,2 1 0,2-6 0,8 0 0</inkml:trace>
  <inkml:trace contextRef="#ctx0" brushRef="#br0" timeOffset="162">726 485 7005,'0'-11'-229,"9"11"0,3 11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631"/>
    </inkml:context>
    <inkml:brush xml:id="br0">
      <inkml:brushProperty name="width" value="0.08571" units="cm"/>
      <inkml:brushProperty name="height" value="0.08571" units="cm"/>
    </inkml:brush>
  </inkml:definitions>
  <inkml:trace contextRef="#ctx0" brushRef="#br0">0 181 6477,'0'-10'46,"0"19"1,0 4 0,2 13 0,3-2 1,2-5 1,2 2 0,-5-1 0,2 0 0,-1 0 0,4 1 0,1-2-41,0 2 0,2-1 1,4-2-86,-4-5 44,2-4 0,0-2 0,-1 0 1,3-2-31,1-4 1,4-1-1,-1-1-14,0-6-30,0 5 90,1-17 1,1 9-23,4-11 18,-3 1 2,6-1 1,-9 2 6,1-2 1,-2 1-16,2 0 1,-3 0 176,-5-1 13,-3 11-173,-10 1 276,8-1-118,-6 8 90,7-7-204,-9 9 0,-2 0 0,-3 2-2,0 5 1,-2 5 0,7 7 0,0 2-56,0-1 0,0 3 0,0 1 0,0 3-130,0-2 1,0-3 0,0-1-1,2-2-4,4 1 1,3 1 0,7-2 0,-3 0 156,3-5 0,11 3 0,5-5 0,7 7 0</inkml:trace>
  <inkml:trace contextRef="#ctx0" brushRef="#br0" timeOffset="535">1331 102 7569,'0'-14'-218,"0"0"234,0 1 0,-2-5 0,-3 3-205,-2 1 1,-8 9-61,2-2 218,-6 5 1,0 2 99,-2 0-34,-8 0-60,7 0 0,-9 0 16,3 0 34,6 9 15,-7-6 0,2 13 42,0-11-76,0 12 1,14-6 0,2 9-3,2 1 1,2-2 0,7 2 0,0-1-6,0-1 1,7-5-1,2 0 1,2-1 7,5-2 0,8 8 0,3-9 0,0 4-37,2 0 0,0-8 0,4 5 0,-3 1 24,-1-1 1,-7 0 0,7 5 0,-3-3-2,-7 3 1,7-5 0,-16 2-5,2 3 1,-1 3 0,-6 0 0,0 1 10,0 1 0,-5-7 0,-5-2 0,-3 2-1,-3-2 1,-3 3 0,-6-6 0,0 0 1,0-1 1,-7 6 0,0-7 0,2-2 28,3-3 0,-5-2 0,0 0 13,3 0 0,1 0 1,3 0-3,-1 0 1,11-2 0,3-5-7,5-7 0,2-3 0,2-4-35,5 1 1,3-3 0,11-1 0,-1-3-7,1 2 0,-2-4 0,4 2 0,2 3-27,1 1 1,3-4-1,-4 1 1,2 3 0,-3 8 0,-1-4 1,-3 8-1,1 0-140,-2 4 0,2 5 172,-1 2 0,9-9 0,2-3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8.782"/>
    </inkml:context>
    <inkml:brush xml:id="br0">
      <inkml:brushProperty name="width" value="0.08571" units="cm"/>
      <inkml:brushProperty name="height" value="0.08571" units="cm"/>
    </inkml:brush>
  </inkml:definitions>
  <inkml:trace contextRef="#ctx0" brushRef="#br0">1010 9 7569,'11'-8'-29,"-5"8"1,-12 1 0,-7 15 0,-6 13 0,-1 7 0,-2 9 0,-3 5-70,-2 5 0,-6 11 0,4 6 0,-3 4 76,-4 7 1,-2-5 1,-2-4 0,0-1 0,0 3 1,1-5-17,6-1 0,-5-3 0,5-7 0,0-1-27,-1-6 0,8 4 0,-5-8 1,2 0-13,3 1 0,-3-5 0,3-9 0,0-5-28,4-2 0,2-4 1,0-10 102,0-1 0,0-9 0,0 3 0</inkml:trace>
  <inkml:trace contextRef="#ctx0" brushRef="#br0" timeOffset="197">1 857 7414,'0'-20'-207,"7"0"1,1 1 138,4 7 0,-5-4 1,4 6-1,-1 2 43,2-1 1,-5 2-1,6 7 121,3 0 0,-5 0 1,2 0-292,3 0 0,-4 0 1,1 0-318,3 0 512,1 0 0,13 9 0,1 2 0</inkml:trace>
  <inkml:trace contextRef="#ctx0" brushRef="#br0" timeOffset="337">1091 898 7569,'9'10'-69,"4"-3"0,-2-4 0,1-1-406,-4 5 1,-1-3-1,-7 9 475,0 3 0,0 3 0,0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6.132"/>
    </inkml:context>
    <inkml:brush xml:id="br0">
      <inkml:brushProperty name="width" value="0.08571" units="cm"/>
      <inkml:brushProperty name="height" value="0.08571" units="cm"/>
    </inkml:brush>
  </inkml:definitions>
  <inkml:trace contextRef="#ctx0" brushRef="#br0">41 182 8355,'0'-21'-313,"-9"11"0,7-2 0,-5 5-1186,5-7 1501,2 6 0,-3-8 37,-4 10 1,5-2-55,-4 1 0,4 2 120,2-9 1,0 7 629,0-5-570,0 7 0,2-4-126,4 9 0,6 0 0,8 0 0,0 0-148,1 0 0,-1 0 0,1 0 0,5 2 100,0 5 1,10-5-1,-2 5 1,4-4 26,2-3 0,8 0 0,1 0 0,4 0 41,10 0 1,0 0 0,14 0 0,1 0-49,1 0 0,19 0 0,-6 0-11,9 0 1,2 0-1,-46 0 1,2 0-1,1 0 1,-1 0 0,56 0-3,-3 0 1,-51 0 0,1 0 0,0 0 0,-1 0 0,2 0 0,0 0-22,-2 0 0,1 0 0,4 0 0,0 0 1,-4-1-1,0-1 0,0 0 0,2 0 18,-3-2 0,0 1 1,8-1-1,2 1 1,-8 3-1,1 0 1,1 0-1,-2 0 31,-1 0 0,2 0 1,-2 0-1,1 0 1,-1 0-1,-1 0 0,-1 0 1,2 0 9,0 0 0,0 0 1,53-7-1,-53 3 1,-1 1-1,1 1 1,-2 0-15,-1 0 1,1 2 0,4-1 0,1 2 0,-6-2 0,-1 2 0,1-1 0,-1 2 7,1 1 1,1 0 0,-1-2 0,1 1 0,0 1-1,2 1 1,-2-2 0,0 0-55,1 2 1,-1-1-1,1-2 1,2 0-1,0 3 1,1-1-1,2-1 1,-2-1-33,-1-1 1,0 0 0,8 0-1,-1 0 1,-5 0 0,-3 0-1,3 0 1,-2 0 52,0 0 1,0 0 0,0 0 0,-1 0-1,1 0 1,-2 0 0,-1 0 0,-1 0 53,0 0 0,1 0 1,-3 0-1,2 0 1,-1 0-1,1 0 0,53 0 11,-2 0 0,4 0 0,-4 0 1,-3 0 94,-4 0 1,2 1 0,-10 3-1,1 3-134,-1-2 0,1 0 1,-9-1-1,-1 3-35,-3-2 1,-6 3 0,-3-2 0,-5-1 21,-7-3 1,3 5 0,-2 0 0,-7-4-2,-4 0 1,-5 4-1,-9 0 1,-2-3-58,-3-2 0,-8-2 0,1 0 85,-3 0-37,-12 10 0,-15-2 0,0 3 0,1-4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1.453"/>
    </inkml:context>
    <inkml:brush xml:id="br0">
      <inkml:brushProperty name="width" value="0.08571" units="cm"/>
      <inkml:brushProperty name="height" value="0.08571" units="cm"/>
    </inkml:brush>
  </inkml:definitions>
  <inkml:trace contextRef="#ctx0" brushRef="#br0">0 666 8355,'14'-2'0,"0"-3"0,-2-4-1552,0-2 2457,-3 7-342,-9-5-361,0 9 0,0 2 0,0 5 78,0 6-169,0-4 1,0 8 0,0-3 0,0 7-37,0 6 1,0-3 0,0 9 0,0 1-99,0-2 0,-7 4 1,0-7-1,3 0 54,1 0 0,3-1 1,0-8-1,0 1-36,0-2 0,7 1 0,0 1 0,0-4 37,1-3 0,-5 5 0,6-9 1,-2 4 12,0 0 0,8-9 0,-1 7-53,4-3 1,2 5 0,-1-8-1,2-2-49,-1-1 0,3-3 0,1 0 1,5 0-128,3 0 1,2 0 0,6 0 0,1 0-127,-2 0 1,-1 0 0,-2 0-1,-4 0-140,-3 0 0,5-7 1,-8 1 449,0 1 0,5-6 0,0-1 0</inkml:trace>
  <inkml:trace contextRef="#ctx0" brushRef="#br0" timeOffset="257">445 1010 8355,'-12'0'-265,"3"0"1,11 0 0,5 0 236,6 0 0,5 0 1,2 0-1,1 0 191,-2 0-403,2 0 1,-1 0 75,1 0 1,-2 0 163,2 0 0,-1-9 0,1-3 0</inkml:trace>
  <inkml:trace contextRef="#ctx0" brushRef="#br0" timeOffset="435">262 767 8355,'-19'-9'0,"5"-2"22,1-10 0,6 8-426,-7 0 383,10-1 0,-6 1-278,10-1 0,10 10 119,3-3 0,7 5 0,8 2 0,-4 0 44,10 0 1,-8 0-1,8 0 1,3 0 135,1 0 0,10 0 0,4 0 0</inkml:trace>
  <inkml:trace contextRef="#ctx0" brushRef="#br0" timeOffset="679">1292 948 8355,'9'12'87,"-5"-1"1,9-7-121,3 3 1,-1 9-1,4-1 1,-1 2-13,4 4 1,2-2-1,0 1 1,0 1 103,2-1 0,4 0 1,-5-2-1,1-2-235,0-2 0,-4-4 1,-3 6-1,2-4-75,-1-4 0,1 8 1,-2-4-324,2-2 574,-1-1 0,0 0 0,0 3 0</inkml:trace>
  <inkml:trace contextRef="#ctx0" brushRef="#br0" timeOffset="944">1816 1030 8328,'-9'-12'151,"4"4"1,-8 8-111,-3 0 0,-1 0 0,-2 3 0,4 2-172,2 9 1,-1 6 0,-6 5 0,-3 2 245,-4-3 0,5 6 0,-6-1 0,0 0-37,1 0 0,1 1 1,5-6-162,1 3 1,6-1 0,3-5 0,0-1 0,2 0-49,0 0 1,2 1-599,7-1 1,12-9 728,8-4 0,9-5 0,12-2 0</inkml:trace>
  <inkml:trace contextRef="#ctx0" brushRef="#br0" timeOffset="1428">2784 1070 8321,'19'-9'-51,"-6"-3"1,-13 2 0,-13 3 0,-6 5-301,-1 2 336,0 0 1,-2 0-68,-5 0 1,-2 7-1,-5 2 104,7 2 0,5-4 195,1 6 1,9-1-23,-2 1-134,0 5 171,3-7-193,-7 9 1,9 0 38,-4 1 0,4-2-29,9 2 1,0-1-12,0 1 1,0-2-198,0 2 206,0-1 0,9-2 26,4-5-85,5 5-30,2-15 0,1 5-279,-2-8 0,4 0 87,4 0 0,-3-3 64,10-2 101,-9-7 20,4-9 0,-9 9-30,0-2 1,0 1 365,1-8-271,-1 2 1,-7-2 164,1 1-207,-10 9 270,5-8 67,-9 18-123,0-8-158,0 9 0,0 2 68,0 5-59,0-6 37,0 18-20,0-8 1,2 9-262,5 1 1,-2-2-248,9 2 0,-2-4 1,7-1-421,-6-3 764,5-8 0,-6 4 108,7-9 0,10 0 0,2-9 0,10-3 0</inkml:trace>
  <inkml:trace contextRef="#ctx0" brushRef="#br0" timeOffset="2033">3410 1151 6962,'7'-14'0,"-1"2"-98,10-2 813,-4 2-283,-2 3-513,9 9 0,-17 2 1,7 3 117,-1 2 0,-3 9-37,9-3 110,-10 5-170,6 2 0,-8 1 170,4-2-19,-4 2-157,7 8 1,-9-7 79,0 6 45,0-6-29,0-3 1,7-5 16,0 0-236,-1-1 231,-6-2-2,9 8-148,-7-17 115,17 15 1,-14-14-295,7 4 284,-7-5-1,13-2 1,-13-2-7,8-5-17,-9 4-32,15-14 1,-11 5-46,6-8 66,4 0 21,-17-1 1,18 2-21,-5-1-8,-6-1 64,10 2 1,-6-2 32,7 1-81,-7-1 295,5 11-275,-5-9 31,8 17 25,0-15 0,-6 15-29,-1-5 14,-8 4-102,13 3 92,-8 0-30,11 10 0,-9-7 0,2 11 23,2 2 1,1 1-1,2 4 11,-7-1 1,0 1 0,-7-2-21,2 2-3,-1-1 45,3-9 0,-7 6 4,5-3-25,-5 4-103,-2-7-14,0 8 105,0-17-56,0 6 1,0-6-53,0 5 85,0-4-153,0 6 121,9-18 19,-6-3-15,14-8 1,-5-6-27,7-2 30,2 2 136,-1-3 1,0 6-54,0-4 257,1 5-308,-2 1 0,2 4 26,-1 3 92,1 5-87,-2 1 0,2 6 34,-1-5-27,-1 4 1,2 6-51,-1 4 1,-2 3-1,-3 8 1,-1-3-41,2-1 0,-8 0 1,2 6-143,-1 1 199,-7-2-141,8 10 0,-10-6-387,0 4 346,0-5 0,6-2 0,3-2 177,2-4 0,3 4 0,6-7 0</inkml:trace>
  <inkml:trace contextRef="#ctx0" brushRef="#br0" timeOffset="2350">5124 1252 7254,'0'21'69,"0"-2"1,0 2 0,0 1 58,0 4 90,9-2-141,-7 14 1,10-9 77,-6 4-147,-4 5 67,7-7 1,-2 10-142,0-1 133,0 1 9,-7-1 0,2-6-145,4-1-40,-4 1 74,8-3 0,-8 0-229,5-3 133,-5-16 146,7 16 1,-9-18 6,0 11-239,0-9 0,8-4-98,6-8 0,-2 0 0,-2-2 0,2-4 315,-1-8 0,0-10 0,5-6 0,-2-2 0,-10-10 0,4-9 0</inkml:trace>
  <inkml:trace contextRef="#ctx0" brushRef="#br0" timeOffset="2582">5345 1514 8230,'0'-22'0,"0"-3"0,0-2 0,0 0-14,0-1 1,0 4 0,0-2-1,3 4 1,1 1 0,3 2 0,0-2-1,2 3 1,4 2 0,6 2-889,0-1 952,2 6 0,-1 0 1,3 9 92,3 0-69,-4 0-66,7 0 0,-8 2 116,-1 5 1,-6 5-87,-1 7 0,-8 4 0,1 2-130,-4 1 126,-2 2 0,-4-8 31,-9-1-326,-1 2 276,-6-1 1,-7-6-323,0-1-13,0-8 282,-11 3 1,13-8 0,-6 2-131,2 5 1,-5-4 0,8 4 167,0-5 0,4-11 0,2-3 0</inkml:trace>
  <inkml:trace contextRef="#ctx0" brushRef="#br0" timeOffset="3358">5689 1373 8355,'28'9'0,"-11"-6"-562,3 2 592,5-2 1,4-9-426,4-1 246,-4-9 86,-8 13 0,1-14 159,5 3 1,-2-3-128,8-4 0,-6-5-222,6-1 0,-14-8 281,0 9 1,-2-10 52,2 3 0,-5-12 19,0-3 0,-9-1-83,0 1 1,0 3-1,2-8 1,-5-1 21,5-6 1,2-1-94,-3 1 0,1 1 60,-7 6 1,2-6 0,3 8 0,2-1 0,-2 4-25,-3 6 0,-11 8 0,-3 3 0,-1 0-8,-1 0 1,1 8 0,-7 1-1,-1 8-16,2 6 1,-3-6 0,-4 7 15,0 2 1,-1 3 0,6 2 0,4 2 23,3 5 0,-3 5 0,5 10 0,-2 3 72,2 2 1,0 9 0,-4-3 0,5 5 132,2 3-24,2-1 1,0 3-82,0 3 0,0-1-82,7 9 1,0-6-15,0 5 0,0-1 0,0 1 1,10-4 83,4-8-194,-5 9 136,8-8 0,-8 7 102,5-9-114,4 1 0,-7 0 1,11-1 215,5 1-206,-4-10-7,6 7 0,0-14 126,4 11-98,-3-11-40,8 5 0,-4-8 6,13-1 0,-3-2-3,10-5 0,-6 3-225,5-9 261,-8-1-28,22-6 1,-20 0-15,13 0 29,-3 0-260,-5 0-388,6-8 572,-6-4 31,-2-9-115,9 2 0,-16 5 60,3 1-84,-3-1 114,-3-5 1,-8-2-45,-5 1 117,-5-1-73,-10 2 1,3-2 167,-8 1-170,0 0 201,-7 0 1,-3 6-157,-3 1 1,-6 2 0,-8-5 0,1 5 0,-2 2 21,1 4 1,-1 3 0,0 2 34,-7 0 1,6 0 0,-7 0 64,8 0-116,11 0 156,-9 0 0,10 2-18,-4 5-114,-5-4 101,16 14 1,-13-6-47,8 9-37,-10 1-11,15-1 1,-6 0-1,8 0 18,0 1 1,0-2 87,0 2-124,0-1 0,1-6 0,6-3 0,7-3 26,3-3 0,4 4 1,1-2-347,6-2 137,12-3 78,-16-2 1,15 0-819,-20 0 395,11 0 207,1 0 1,8-7-399,-6 0 694,-4-9 0,9 6 0,-7-11 0</inkml:trace>
  <inkml:trace contextRef="#ctx0" brushRef="#br0" timeOffset="3524">7948 908 8863,'0'-11'-1380,"0"2"23,0 9 1357,-9 9 0,8 2 0,-18 0 0,8-1 0</inkml:trace>
  <inkml:trace contextRef="#ctx0" brushRef="#br0" timeOffset="3658">7929 1090 8355,'10'21'-2047,"6"-1"2914,-9 0 1,0-7-807,-7 1-99,-9-10 1,6 8-1,-6-7 308,0 0-270,8 2 0,-8 3 0,9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4.925"/>
    </inkml:context>
    <inkml:brush xml:id="br0">
      <inkml:brushProperty name="width" value="0.08571" units="cm"/>
      <inkml:brushProperty name="height" value="0.08571" units="cm"/>
    </inkml:brush>
  </inkml:definitions>
  <inkml:trace contextRef="#ctx0" brushRef="#br0">243 142 7316,'0'-14'-755,"0"1"728,0 9-149,0-5 219,0 9 0,0 9-31,0 4 0,0 5 0,0 2-5,0 0 1,-3-7-1,-1 1 1,-3 2-37,2 2 1,3 2-1,2 0 3,0 1 0,0-8 0,0 0 20,0 2 102,0-5-73,0-1 0,2-9 9,5 0 1,-2 0-77,7 0 1,-5-7 27,7 0 0,0-6 12,6 6 1,-1 0-1,2 7 41,-1 0 0,1 0 1,-2 0-12,2 0 1,-1 0 0,1 0-1,-2 0-7,2 0 1,-1 0 0,0 0 0,0 0-18,0 0 0,7 0 0,0 3 0,-3 1-5,-1 3 1,-3 1-1,1-3 1,-1 2 9,0-2 0,-7 4 0,-1 0 0,-1-1 18,0 1 0,-5 8 0,6-5-5,-3 7 1,-2-6-1,-6 0-14,6 4 1,-4 0 0,4 4 0,-5-2-31,-2 2 1,-2-8 0,-3 1 40,-2 2 0,-8 1 0,1 2 0,-3-4 28,-4-1 1,1-7 0,0 3 0,0-1-15,-1-4 1,-6 0-1,-1-1 1,-4 3-11,-3-3 1,2-2 0,0-2 0,-3 0-26,-2 0 0,0 0 0,2 0 1,2 0 7,-2 0 1,5 0 0,0 0 0,1 0-80,6 0 1,-5 0 0,2 0 0,2 0-99,3 0 0,1-6 173,1-1 0,0-9 0,0 4 0</inkml:trace>
  <inkml:trace contextRef="#ctx0" brushRef="#br0" timeOffset="343">121 61 7569,'0'-11'-823,"0"0"704,0 4 0,10 5 57,2-5 102,-2 5 0,7 2 0,-3 0-2,4 0 0,2 0 0,1-3 0,1-1-37,4-3 1,0 1 0,7 6 0,1 0-30,-3 0 0,14 0 0,-5 0 0,3 0-139,-1 0 0,5 0 167,0 0 0,18 8 0,-1 4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213"/>
    </inkml:context>
    <inkml:brush xml:id="br0">
      <inkml:brushProperty name="width" value="0.08571" units="cm"/>
      <inkml:brushProperty name="height" value="0.08571" units="cm"/>
    </inkml:brush>
  </inkml:definitions>
  <inkml:trace contextRef="#ctx0" brushRef="#br0">61 38 8152,'0'-20'-1323,"-2"9"1368,-5 4 1,5 7-1,-8 7 1,5 7 67,-2 3 0,0 6 0,4 2 0,-1 3 38,-3 5 1,0-7 0,7 8 0,0 2 22,0 2 1,0 2 0,0 1 0,0-1-166,0 1 1,0-1 0,0 0 0,0 0-47,0 0 0,2-5 0,3-4 0,2 0-263,-3 0 0,8-6 0,-2 2 1,4-7-322,0-6 0,-1 1 621,8-8 0,8 0 0,2-7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6.541"/>
    </inkml:context>
    <inkml:brush xml:id="br0">
      <inkml:brushProperty name="width" value="0.08571" units="cm"/>
      <inkml:brushProperty name="height" value="0.08571" units="cm"/>
    </inkml:brush>
  </inkml:definitions>
  <inkml:trace contextRef="#ctx0" brushRef="#br0">383 625 8181,'-8'-17'0,"-3"1"0,-3 5-207,1 2 1,-1 2 0,-5 7 288,-2 0 1,1 0 0,-1 0 0,2 0 0,-2 0-43,1 0 0,0 3 1,0 1-1,1 5 13,7 2 1,-7-4 0,8 7 0,-2-2-102,-1 0 0,7 6 1,-3-5-1,1 6 28,4 0 0,-4 2 1,2-1-1,3 0-4,2 0 1,2-6 0,0-1 0,2 3-14,4 2 0,3-5 0,8 1 0,-5-1 21,4-2 1,2 1 0,5-8 0,1 3-111,4-3 1,5-2 0,-4-2 0,0 0 48,0 0 0,4-6 0,-2-5 0,-3-3-1,1-1 1,0-15 0,-3 8 0,0-7-5,-2-7 1,0-2 0,-7-2 0,1-1-21,2 1 0,-11-3 1,10-2-1,-7-1 105,0 1 1,-7 2 0,2 5 0,-6 2-28,-1 2 0,0 9 0,-1-2 1,-6 5 186,-7 1 0,0 9 1,-3-2 62,-5-2 1,-4 8 0,7 1-195,-2 4 0,8 3 6,-1 0 0,7 0 1,-4 3-1,3 4 55,3 5 0,3 7 1,2 3-1,0 2 13,0 4 0,-3 8 0,-1-3 0,-6 5-52,0 3 1,3-1-1,-4 1 1,6 1-4,14 5 0,-13-7 1,11 3-1,-7-7-78,-3 0 0,3 2 0,0 0 0,0-2-281,0-3 1,9-5 0,6 3 0,9-2 307,2-5 0,19-1 0,-2-3 0</inkml:trace>
  <inkml:trace contextRef="#ctx0" brushRef="#br0" timeOffset="796">1191 949 7879,'18'-21'0,"-5"1"0,-6 0 0,-5 0-163,-2 0 0,0 7 112,0-1 0,3 3 1,-1-5-3,-2 2 0,-7 10 203,-19-2 1,0 3-1,-5 3 1,2 0-83,5 0 0,1 3 1,3 0-1,-1 6 11,2 3 0,0 2 1,6 6 19,6 0 0,-2 0 0,2 0-202,3 0 0,1 0 1,6-1-1,1-4 34,3-1 1,9-10 0,-3 3-58,6-5 1,0-2 0,2 0 0,-1 0 49,0 0 0,7 0 0,-3-2 0,-1-3-9,-1-1 1,-12-8 0,9 6 122,0-4 1,-8 5 253,2-6-84,-8 9-86,4-6 1,5 20-94,-2 2 1,2 0 0,-11 0 0,1-2-22,2 2 0,15-6 1,-5 6-1,-1-4-41,3-3 0,7-3 0,4 0 1,2 3-68,5 2 1,-4 0 0,-1-7-1,-2-2 14,-5-5 0,6 2 0,-3-9 0,-3-1 21,-1-3 1,-3-4 0,0-3 0,0-5-4,0-1 1,-2 5 0,-1-8 0,-7-2 32,-1-2 0,1-2 0,-6-3 0,2-2 51,-1-3 0,-3 2 1,-4 8-1,-3 2 79,-1 1 0,-5 4 0,1-5 0,-5 5-85,-1 2 1,0-4 0,-4 5 0,0 4 21,0 2 1,4-6 0,1 1-129,-1 3 1,1 1 39,8 3 0,2 2 267,-9 5-97,9 4 1,-3 11 0,8 5-56,0 6 0,0 5 0,0 2 0,0 1 55,0-1 0,0 7 0,0 2 1,0 2-3,0 5 0,0-5 0,3 3 0,1-1-21,2 0 0,3 5 0,-2-4 0,5 4-65,-2 2 1,9-2 0,-5-2 0,1-5-26,-2-2 1,5 5-1,-4-8 1,3 0-93,4-4 1,-4-2 0,2 0 0,-2-1-432,6-7 0,1 5 0,-3-8 73,-1 1 0,6-5 449,2 2 0,-11-14 0,-7-4 0</inkml:trace>
  <inkml:trace contextRef="#ctx0" brushRef="#br0" timeOffset="1040">1615 565 8073,'20'0'-120,"0"0"1,0 0 45,1 0 1,-2 0 0,5 0 0,0 0 48,2 0 1,31 0 0,-4 0 32,-1 0 0,-21 0 1,-9 0-1,1 0-267,2 0 1,4 0 0,-2-2 0,9-3-73,9-2 1,-11-1 330,-1 1 0,1-4 0,-3-9 0</inkml:trace>
  <inkml:trace contextRef="#ctx0" brushRef="#br0" timeOffset="1612">2643 565 8238,'-19'-11'-412,"5"3"367,1 8 1,-1 0 0,-6 0-30,0 0 0,-7 0 0,1 0 0,0 1 219,4 6 1,-4-3-1,-2 10 1,4 1-45,0 4 1,5 0 0,-1 2 0,2-1-59,4 1 0,-1 5 0,6 1 0,-1-2-118,2-3 1,-1-1 0,4-1-1,-2 0 3,3 0 0,2-6 1,4-4-1,7 2 28,11-1 0,-6-6 0,8 1 1,1-4-5,1-2 1,5 0 0,-4 0 0,4 0-11,2 0 1,0-6 0,3-3 0,-6-2-15,-6-6 0,-2 0 1,0-3-1,-1 0 56,-7 0 1,4 6 0,-9 0 0,-1 1-5,3 2 0,-6-8-29,4 7 149,-5-7 0,-11 9-27,-4 3 1,-3 7-13,2 7 1,4 1-1,5 8 1,-2-2 77,2 1 1,3 3-1,2 2-72,0 1 1,9-1 0,4 0 0,3 0 169,-2 0 0,10-6 0,-3-1-178,1 2 1,7 2 0,-2-2 0,-2-4-78,-3-2 0,-1-2 1,1-7-1,4 0-217,8 0 0,8 0-57,13 0 0,-19-9 1,4-2-19,-13 0 1,-14-7 309,0 4 0,1-13 0,7-4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478"/>
    </inkml:context>
    <inkml:brush xml:id="br0">
      <inkml:brushProperty name="width" value="0.08571" units="cm"/>
      <inkml:brushProperty name="height" value="0.08571" units="cm"/>
    </inkml:brush>
  </inkml:definitions>
  <inkml:trace contextRef="#ctx0" brushRef="#br0">81 40 8355,'-12'-9'0,"3"-1"-252,1-2 276,6 3 32,-8 9 1,8 9 0,-2 5 0,-3 6 96,2 6 0,3 4 0,2 6 1,0-2-41,0 2 1,0 2 0,0 4 0,0 1-167,0-2 1,-6 7-1,-1-12 1,2-3-294,3 0 0,2 0 1,2-4 23,5 2 0,4-6 1,9 2-1,0-7-631,1-6 953,-1-5 0,10-1 0,1 4 0</inkml:trace>
  <inkml:trace contextRef="#ctx0" brushRef="#br0" timeOffset="321">545 565 8196,'-20'0'-492,"8"0"0,4 2 718,8 5 0,0 5 1,0 7-173,0 2 1,0-1-1,0 1 1,0-2-23,0 2 0,0-1 0,2-2-5,4-5 0,3-1 0,7-8 0,-3 3-59,3-3 1,9-4-1,2-4 1,-3-5-62,-2-3 0,6 0 1,-1-12-1,-3 0 60,-1-4 0,-6 2 0,-3 4 0,-4-3 70,-2-2 0,-6 7 1,5 6-1,-7 1-17,-7 2 0,2-5 0,-7 9 1,-7 0-43,-5-1 0,1 6 0,-6-5-229,0 5 1,7 2 0,-6 0-1,6 2-525,2 5 776,9-5 0,-7 6 0,7-8 0</inkml:trace>
  <inkml:trace contextRef="#ctx0" brushRef="#br0" timeOffset="899">1049 465 8391,'-12'9'-56,"2"1"1,5 11-52,-1-1 0,-1 0 0,7 0 114,0 1 0,0-2 1,2 2 8,5-1 1,-3-6 0,10-3-11,1-3 0,4 2 0,3-6 1,2 3-100,4-2 0,1-3 1,-5-2-1,5 0 2,3 0 1,-8-2-1,5-3 1,-3-4 50,-7-3 0,6 5 0,-12-5 58,6-4 0,-9-2 106,-3-3 0,-4 2-12,-3-2 1,-3 11-114,-4 3 1,3 4-18,-9 3 0,6 0 126,-7 0 0,10 3 0,-2 4-32,3 5 0,3 0 0,3 2-27,3 1 0,5 1 1,8-1-1,-4-3-61,-2-3 0,7 3 0,8-5 1,-4-2-13,-2-3 0,-1 5 0,-1 0 0,3-2 6,3-3 1,-4-2-1,6-2 1,-6-3 1,-3-2 0,2-7 1,-3 6-1,-5-3 21,-6-5 0,-2 1 0,0-2 0,2 4 16,-4-2 0,-3-2 1,-3 2-1,-7 4-43,-1 2 1,4-4 0,-6 4-1,-3-1-225,-3 1 1,0 2 0,-1 6 3,-1-6 0,8 5-697,0-5 940,8 5 0,5 2 0,12 0 0</inkml:trace>
  <inkml:trace contextRef="#ctx0" brushRef="#br0" timeOffset="1128">2037 505 8355,'11'0'-39,"-2"0"1,-9 2-68,0 5 0,0 4 0,0 9 0,0 0 86,0 1 1,0-2-1,0 2-145,0-1 0,0 1 0,0-2-164,0 2 0,0-8 0,2-2 329,5-1 0,-5-3 0,7-7 0</inkml:trace>
  <inkml:trace contextRef="#ctx0" brushRef="#br0" timeOffset="1253">2259 445 8033,'0'-21'0,"-3"1"-779,-3 0 479,3 8 1,-7 4-211,3 8 510,-5 0 0,-17 0 0,-2 0 0</inkml:trace>
  <inkml:trace contextRef="#ctx0" brushRef="#br0" timeOffset="2097">2501 445 8232,'13'0'-236,"1"0"0,-7 1 230,6 6 0,-6 2 0,4 7 0,-2-3 146,-5 3 0,-2-4 1,-2 1-307,0 3 0,-6 1 145,-1 4 0,0-8 94,7 0-47,0-8 1,0 2-75,0-14 0,10-5 1,2-7-28,7-2 0,1 1 1,0 0-1,2 0-17,6-1 1,-6 2 0,5 0 0,-4 4 138,-4 1 0,2 7 0,-1-3 1,-1 1 17,2 4 0,-1 3 1,1 2-1,-2 0-18,2 0 1,-8 2-1,1 5 19,2 7 1,1 3 0,4 2 0,-4-4 16,-3-2 0,-5 0 0,-9 8 1,3-1-54,2 0 0,16 0 0,1 1-33,-13-2 1,-9-5 0,3-2 0,4-2 25,5 2 0,14-8 0,0 3 0,1-4-136,3-3 0,1 0 0,10 0 0,-1-3 45,-1-4 1,2 3 0,-3-10 0,-2 1 78,-2 2 1,-9-8-1,1 7 71,-3-7 0,-3-1 1,-2 0-81,-5 0 0,-6 6 0,-14 4 1,-3-2-55,-2 1 0,-13 4 1,5-4-1,-2 2 22,-1 4 1,-6 3 0,-2 2 72,0 0 1,1 0 0,10 0-1,2 2 77,5 5 1,-6 5 0,7 8-54,-7-1 1,8 4 0,5 2-1,4 2-38,2-2 1,5-1 0,5 1 0,-1 2-37,0-3 0,6 5 1,-3 1-1,1-1 0,0 0 1,-6 4 0,7-4 0,-1 1 22,-2-1 0,5 0 0,-7-5 0,0 4-7,0-4 1,5 5 0,-8-1 0,-2-4 33,-1-2 0,-3-1 1,0-1 26,0 0 0,0 0 0,-3-2 1,-4-3 45,-5-1 0,-7-7 1,-1 4-1,-3-2-99,-3-4 1,2-3-1,-8-2 1,2 0-157,6 0 1,-7 0 0,0 0 68,-1 0 1,5-9 0,12-4-1,1-6 70,-2 0 0,8-2 0,-2 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2.274"/>
    </inkml:context>
    <inkml:brush xml:id="br0">
      <inkml:brushProperty name="width" value="0.08571" units="cm"/>
      <inkml:brushProperty name="height" value="0.08571" units="cm"/>
    </inkml:brush>
  </inkml:definitions>
  <inkml:trace contextRef="#ctx0" brushRef="#br0">950 82 8355,'-10'-21'-204,"-3"1"0,1 7-594,-1-1 779,-1 9 0,-5-3 0,-2 8 0,1 0 125,0 0 1,0 0 0,-1 0 0,1 0 1,0 0 0,0 8 1,-1 6-1,2 4-16,-1 2 0,-1 2 0,4 3 0,1 4-150,2 2 0,9-3 1,-1 6-1,2 2 101,-3 2 1,4 4 0,-3 2 0,3 4 15,3-3 1,7 4 0,0 0-1,-2 1-42,-3-1 1,-2 7 0,0-2 0,0 1-34,0 0 0,0 2 1,0-5-1,0 0-28,0-5 0,0 2 0,-2-1 0,-3-3-28,-2-4 0,-2-6 1,4-4-1,-3-2-83,-3-5 1,-1-1 0,-3-3 0,1-2-181,-2-5 0,-1 3 0,-4-9 335,1-2 0,1-12 0,-2-5 0</inkml:trace>
  <inkml:trace contextRef="#ctx0" brushRef="#br0" timeOffset="248">1 929 8153,'7'-14'-421,"-1"1"0,10 8 0,-2-2 405,3 5 0,10 2 0,0 0 1,0 0-86,2 0 0,-4 0 0,9 0 0,2 0-12,2 0 1,2 0 0,1-2 112,-2-5 0,11-4 0,2-9 0</inkml:trace>
  <inkml:trace contextRef="#ctx0" brushRef="#br0" timeOffset="607">1191 747 8283,'-19'0'-269,"-2"0"0,8 0 295,-1 0 0,10 2 1,-3 5-1,2 4-50,-2 0 0,6 8 1,-6-6-1,5 5 110,2 2 1,0 0 0,2 0-151,5 1 1,3-4 0,11-1-1,-1-5 47,1-2 0,-2-2 0,2-7 0,1 0-52,5 0 0,-4 0 0,3-2 0,-4-5-7,-1-6 0,-1-5 0,-2-2 0,-3-1 74,-1 1 0,-9 0 0,2 0 0,-5-1 65,-2 2 0,0-2 0,-2 1-11,-5-1 1,-5 11-1,-10 3 1,-3 5-136,-2 2 1,-9 0 0,5 0-1,0 0-96,3 0 0,-1 2 0,3 3-453,1 2 632,12 8 0,-6-13 0,9 7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1.376"/>
    </inkml:context>
    <inkml:brush xml:id="br0">
      <inkml:brushProperty name="width" value="0.08571" units="cm"/>
      <inkml:brushProperty name="height" value="0.08571" units="cm"/>
    </inkml:brush>
  </inkml:definitions>
  <inkml:trace contextRef="#ctx0" brushRef="#br0">162 121 8248,'-10'12'-708,"-1"-1"666,-9-5 0,6-1 1,2 8-1,-4 4 143,-3 0 1,6 5-1,2 3 1,2 2-59,4-3 1,-3 1-1,1 0 1,2 1-3,3 0 0,2-5 0,0 3 0,2-3-33,5-1 1,-2 5 0,8-12-1,3 3 16,1-2 1,4 1-1,-2-8 1,2-2-67,-1-3 1,8-2 0,0 0-1,1 0-56,0 0 1,7-9-1,-5-3 1,4 0 11,-2-2 0,-1 1 1,1-8-1,-4-1 32,0-5 0,-6 5 1,3-5-1,-3 4 33,-3 3 0,-8 0 0,-5 0 0,-6-3-1,-1-4 1,0 6 0,0-7 0,0 6 194,0 2 0,-8 0 0,-4 0 36,1-1 0,-4 8-107,8 0-97,0-1 0,4 3 20,-4 4 1,5 7 52,-4 7 1,4 4 0,2 10 0,0-2-4,0 2 1,0 5 0,0 1 0,0 1-71,0 1 1,2-8 0,2 6-1,3-4-18,-3-3 0,6 0 0,-1 0-49,1 1 0,-3-8 0,5 0 0,-1 1-52,0-3 1,-4-2-25,6-9 1,0-2 44,8-5 1,-1-4 0,0-10 48,0 2 1,1-2 0,-2 1 3,2 0 0,-1 7 0,1 1 0,-4 1 32,-3 1 1,3 5-1,-3-2 37,3 5 1,-3 2-1,0 0 31,1 0 1,-3 0 0,-1 2 75,-3 5 1,1 3 0,-4 11-51,2-1 1,7 0 0,-6 0 0,4 1-14,4-2 1,1-5 0,4-1 0,-2 1-21,2-3 0,6 4 1,2-5-1,2-1-24,5 0 1,-5-2-1,3-7 1,2 0-166,2 0 1,-4-2-1,-1-3 1,1-4-49,-3-3 1,5 0 0,-10-9 0,0 1 144,-4-1 0,-8 4 1,-4 1-1,-1 2 149,-4-1 0,-5-3-76,-7-2 0,-4 2 0,-9 5 0,0 6 28,-1 5 0,2 2 0,-4 0 10,-4 0 1,11 0-1,-1 2 1,3 5 21,3 6 0,7-2 0,-3 3 6,4 1 1,3 3-1,0 2 1,0 1-53,0-2 0,10 0 1,0-4-1,4-1-145,0 2 1,1-1-1,10 1 1,2-6-114,-3 0 0,5 4 0,1-8 0,-1-2 60,0-2 1,-1-2 0,-2 0 0,0-2-185,-1-4 1,-2 2 0,-6-10-1,-3-1 334,-7-4 0,3-10 0,2-2 0</inkml:trace>
  <inkml:trace contextRef="#ctx0" brushRef="#br0" timeOffset="203">1210 21 8355,'20'0'166,"-6"-3"0,2-1 1,4-3-371,4 2 1,4 3 0,-7 2 0,6 0 17,6 0 1,4 0-1,-1 0 1,-2 0-213,2 0 398,2 0 0,2 9 0,0 3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7.390"/>
    </inkml:context>
    <inkml:brush xml:id="br0">
      <inkml:brushProperty name="width" value="0.08571" units="cm"/>
      <inkml:brushProperty name="height" value="0.08571" units="cm"/>
    </inkml:brush>
  </inkml:definitions>
  <inkml:trace contextRef="#ctx0" brushRef="#br0">747 265 8027,'-20'0'-104,"0"0"0,-1 0 0,2 0 1,-2 0 140,1 0 0,-7 0 0,0 0 0,0 0-127,-2 0 0,5 3 1,-11 1-1,2 2 250,2-1 1,-7 6-1,6 1 1,-1 1-55,-1 0 1,1 1 0,-5 6 0,4 1-3,6-2 1,0 1 0,3 4 0,5 0-33,5 4 1,8 1 0,-5-5 0,3 3-109,5-2 0,2 4 1,4-3-1,2 0-98,3-4 156,9-3-183,-5 2 0,11-1 0,3-2 0,5-3 0,1-3 0,5-3-161,2-4 0,2-3 1,3-2-1,1-2 322,3-5 0,10-5 0,-6-7 0</inkml:trace>
  <inkml:trace contextRef="#ctx0" brushRef="#br0" timeOffset="329">1010 548 8355,'12'0'-142,"2"0"0,-11-7 1,-3 1-1,-12 2 1,-5 2-1,-4 2 1,-1 0-1,-2 0 1,-4 0 516,4 0 0,2 0-265,1 0 14,1 9-14,9-8-38,-8 17 73,18-6-132,-8 8 0,9 0 139,0 0-123,0 1 0,0-2 0,2 2-38,5-1 0,3-3 0,11-1 0,1-4-66,5-3 0,-2-3 0,9-6 0,-1 0-50,-2 0 0,8-2 1,-6-4-1,5-8 59,3-5 1,-3 0-1,-5-1 1,-4-1 54,1 2 1,-15-2 0,4 1 0,-9 0 143,-5 0 1,-3-1-1,-4 4-76,-4 3 1,-6-1-1,-8 8 1,-2 2-179,-5 3 1,4 2 0,-6 0 0,2 0-344,0 0 0,0 7 0,8 1 464,-2 4 0,1-8 0,-1 6 0</inkml:trace>
  <inkml:trace contextRef="#ctx0" brushRef="#br0" timeOffset="759">1635 529 8355,'21'0'-354,"-2"0"308,2 0 104,-11 0 1,9 0-311,-5 0 0,-4 0 37,4 0 125,-1 0 0,5 2 107,-4 5 1,1-4 0,-8 11 13,-2 2 1,-1-5-1,1 3 1,2 2 0,-4 1 146,0 4-143,-3-2 0,0-5 137,0-1-149,0 1 1,0 5-5,0 2 1,0-7 0,0-1-238,0-9 256,0 6 22,0-10-1,0 0-199,9 0 1,0-10 110,5-3 21,-6 4-4,1-18 0,3 14-22,7-15 320,-7 6-290,5 3 0,-5-2 10,9 1 215,-11 9-98,9-8 1,-8 16-172,9-11 89,-1 9 27,-7-4-133,15 9 104,-14 0-68,16 0 1,-8 0-63,-1 0 68,0 0 0,-7 7 0,1 2 0,2 1-69,2-2 0,-5 6 0,-2-5-351,-2 1 249,7-5 1,-11 11-1,5-7 1,2-1-438,-1 1 631,2-2 0,8 3 0,-1-8 0,0 7 0</inkml:trace>
  <inkml:trace contextRef="#ctx0" brushRef="#br0" timeOffset="1159">3007 548 7059,'13'-10'-886,"1"3"2142,-10-5-690,6 1-1015,-20 0 0,6 2 342,-10 9 0,1 0 1,-7 0-1,0 0 172,-1 0 130,1 0 0,-6 0-104,-2 0 168,2 0-204,6 0 0,-1 2 55,1 5-36,0-4 23,0 5 112,-1 1-229,11 3 166,-9-2-205,17 8-43,-7-15 179,9 14-110,0-15 0,2 15-3,5-11 1,-2 7-1,9-6 1,1 0 15,3 2 0,2-6 0,0 6-17,0-1 26,1-6 7,-1 7 0,6-2 3,2 0 1,-6 6-1,-1-6 0,-13 7 1,12-7 0,-4 8 0,-5-4 0,-2 3 0,-9-1 0,10-9 0,-8 15 0,-2-9 0,-12 2 0,-8-5-41,0-5 0,-3 5 1,-2-1-1,-1-2-31,2-1 0,-6-3 1,3 0-304,3 0-58,1 0-164,12 0 483,2 0 114,9-10 0,9 0 0,2-11 0</inkml:trace>
  <inkml:trace contextRef="#ctx0" brushRef="#br0" timeOffset="1362">3370 629 8497,'0'21'-42,"0"-2"0,0 2 0,0-1-117,0-1 1,0 2 0,0-1-128,0 1 1,2-9 0,5 2-106,7 2 1,-3-8 390,2-1 0,9-4 0,10-3 0</inkml:trace>
  <inkml:trace contextRef="#ctx0" brushRef="#br0" timeOffset="1492">3551 387 7922,'-5'-14'-626,"-2"0"0,-7 7 0,5-3 892,-2 0-266,7 3 0,-15 17 0,8 1 0</inkml:trace>
  <inkml:trace contextRef="#ctx0" brushRef="#br0" timeOffset="2053">4278 609 8355,'7'-13'-201,"0"-1"1,0 8 26,-7-8 1,-9 9 0,-5-2 0,-3 3-1,-4-1 1,1-1 172,-1 2 0,-1 2 1,-3 2-1,-4 2 56,-2 5 1,7-4-1,-6 9 1,3-1 14,0 1 1,1 1-1,5 7-25,1 0 0,9 1 1,4-2-14,5 2 0,4-8 1,5-2-39,7-1 0,10 2 0,3-5 0,0-2-77,2-3 0,0-4 1,7-5-1,-3-5 2,3 2 0,-5-8 0,3 3 1,1-9-51,-4-2 1,5-8-1,-10 6 1,-2-5 51,0-3 1,-12-2 0,0 0 0,-3 1 43,-4 4 0,-3-1 0,-2-4 0,0 3 47,0 1 0,-2 8 0,-3-6 0,-4 2 11,-3 6 1,6 2-1,-5 1 381,2 2 0,-1 5-29,5 0-245,2 1 0,-6 11 1,9 9 25,0 8 1,-7 8 0,0 1-51,3 3 0,1 9 0,3-3 0,0 5 0,0 0-23,0-4 0,0 4 0,0-3 1,0 3-168,0 1 0,0-3 0,3-5 0,1 0-181,3 0 1,9-7 0,-5 4 0,3-6-139,-1-1 1,2-4 0,11-1 402,0-3 0,1-8 0,-6 4 0</inkml:trace>
  <inkml:trace contextRef="#ctx0" brushRef="#br0" timeOffset="2406">4884 629 7944,'19'0'-340,"2"2"0,-1 3 265,1 2 1,-2 6 0,2-7 9,-1-1 1,-7-3-1,1-2-24,1 0 0,4-2 0,0-5 72,2-6 1,-8-3 0,-1 0 0,-3 3 101,-5-3 1,-2 6 0,-4-2 49,-5 3 0,-4 2 0,-9 7 0,-1 0 140,2 0 1,-4 0-1,-2 2-147,-1 5 1,-2 3-1,11 5 1,1-4-143,3-2 0,8 6 0,-2-1-58,5 5 1,2 0 0,2 2-125,5-1 0,4-6 1,10-4-1,-2-1-111,2-4 0,1 4 1,3-2-1,4-3 307,2-2 0,-6-2 0,13-8 0,-7-4 0</inkml:trace>
  <inkml:trace contextRef="#ctx0" brushRef="#br0" timeOffset="2687">5308 729 7922,'19'-12'-79,"2"-2"1,-1 7-1,1-6 1,-2-3 0,2-1-1,-1-2 1,-1 5 0,2 9-1,-1 2 1,1 3-1,-2 0 1,2 0 0,-1 0 379,0 0-256,0 0 1,1 6-1,-2 3 1,2 3 1,-1 2 0,-2 5-3,-5 2 0,-1-3 0,-8-2 1,3-4 80,-3 5 0,-2 0-42,-2 4 0,0-9 299,0 2-244,0-9 1,0 2-1,0-14-101,0-7 0,0-10 1,2-3-1,5 2-143,7 3 1,3-5 0,4-3 0,1 1 7,5 1 0,-4-6 0,6 7 1,-3 2-798,2 3 895,8 11 0,-14-7 0,7 7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55.561"/>
    </inkml:context>
    <inkml:brush xml:id="br0">
      <inkml:brushProperty name="width" value="0.08571" units="cm"/>
      <inkml:brushProperty name="height" value="0.08571" units="cm"/>
    </inkml:brush>
  </inkml:definitions>
  <inkml:trace contextRef="#ctx0" brushRef="#br0">202 787 5928,'21'-11'-17,"-2"4"0,2 5 23,-1 2 0,-6 0 0,2 0 0,4 0-6,4 0 0,4 0 0,-9 0 0,4 0-6,4 0 1,-3 0 0,10 0 0,1 0 2,4 0 1,1 0 0,0 0-1,1 0 1,-1 0 1,1 7 0,-1-1 0,1-2 0,-1-1 1,3-3 0,1 0 0,3 0 0,-2 0 0,7 0 0,1 0 0,4 0 0,-4 0 0,10 0 0,-7 0 0,1 0 0,0 0 0,-5 0 0,1-3 0,2-1 4,-4-2 1,10-3 0,-6 4 0,6-2-3,-3 3 1,6-6-1,0 2 1,-1-1 37,-1 0 0,-12-1 0,11 7 0,-5-4-33,-4 2 1,5 1-1,-5-1 1,-1-2 9,-4 3 1,5 1 0,-1 3-1,4-2-15,-1-4 1,-1 4-1,9-5 1,4 5-14,1 2 1,3-7-1,-6 0 1,4 2 10,-3 4 0,4-6 0,1 0 0,1 3-4,6 1 1,-1 1-1,0-3 1,-2-2-12,2 4 0,3 1 1,-1-1-1,-1-1 0,-3-3 1,4 0 0,5 5 0,-2-3 11,3-2 0,-3 1 0,7 6 0,-7-2 0,-7-5 1,4 5 0,-4-5 0,5 4 2,2 3 1,-1 0-1,0 0 1,4 0 1,3 0 0,-2 0 0,9 0 0,2 0 1,4 0 1,0 0 0,1 0 0,0 0-4,0 0 0,6-2 0,-2-2 0,-3-2 0,-6 1 0,-1 3 0,5 2 0,1 0 2,0 0 1,0 0 0,-1 0 0,0 0-2,-7 0 0,7 0 0,-7 0 0,5 0-1,4 0 0,-1 0 0,-1 0 0,2 0 41,-2 0 0,1 0 0,3 0 0,1 0-14,2 0 1,1 0 0,-6 0 0,5 0-21,0 0 1,8 0 0,-8 0-1,-2 0-20,-2 0 1,4 0-1,2 0 1,-4 0 12,-2 0 1,4 0 0,3 0-1,0 0 18,0 0 0,4 0 1,-4 0-1,1 0-10,-2 0 0,-51 0 0,1 0 1,54 0-1,-54-1 0,-1-1-6,56-4 1,-51 4 0,-2 1-1,-2-2 1,-1-1 0,0 3 0,3 0-5,1 1 1,1 0 0,-1 0 0,-1 0 0,5 0 0,1 0-1,-3 0 1,1 0-12,-1 0 0,-2 0 0,0 0 0,2-2 1,0 1-1,-1-3 0,3 2 0,-1-2 9,-3 2 0,0 0 0,9-1 0,0 1 1,-7 0-1,0-1 0,0 0 0,2 0 2,0 0 0,0 1 1,-7 0-1,-2-1 0,6 2 1,0-1-1,0-2 1,0 1 5,0-1 0,-1 3 1,6 0-1,-1 0 1,-7 1-1,0 0 1,5 0-1,-1 0-5,-2 0 1,1 0 0,9 0-1,0 0 1,-6-1 0,-1 0 0,4-2-1,0 1-42,-1-1 0,0-1 1,2 1-1,-1-1 0,4 4 1,1 0-1,-4 0 1,0-2 40,0 0 1,-1-2-1,6 3 1,0 0 0,-4-4-1,-1 1 1,2 0-1,-2 1 0,-2 0 0,1-1 0,0-3 0,0 1 0,-1 1 0,2 3 0,0-1 0,3-1 19,1-1 0,0 1 1,0 3-1,0 0 1,-4-3-1,1 1 1,-1 1-1,2 2-16,-3-1 1,3 2 0,2-1 0,0 0 0,-1 0 0,1 0 0,-1 0 0,0 0-1,-1 0 1,-1 0 0,3 0 0,0 0 0,1 0 0,0 0 0,1 0 0,1 0-1,1 0 0,1 0 0,-4 0 0,0 0 1,0 0-1,0 0 0,-1 0 0,0 0-6,0 0 1,0 0 0,0-3 0,0 0 0,-3-1 0,0 1 0,-1 0 0,1 1 3,-1 1 0,1 0 0,-1 1 0,1 0 0,-1 0 0,-1 0 0,0 0 0,-1 0 1,-1 0 1,0 0 0,-3 0 0,0 0 0,3 0 0,0 0 0,0-2-1,-1 1 7,-4-2 0,2-1 1,-1 3-1,1 0 1,-5-1-1,-1-2 0,2 2 1,1 0 25,-1-2 0,1 1 1,0 2-1,1-1 1,48-4-1,3 1 15,-56 1 0,1 1 1,54 1-1,0-4 0,-1 4-30,-6 2 1,5 0 0,-3 0 0,-1 0-11,-4 0 0,-2 0 1,-7 0-1,-5 0-2,-5 0 0,-9 7 1,-2-2-1,-5 0-33,-8-3 1,-2-2 0,-7 0 0,-1-2 25,0-5 0,-1 4 1,-10-9-1,-2 0 26,-3 1 1,-9 0 0,4-5-31,-6 2 1,-3 2 0,-7-9-18,-5 1 1,-7 2 0,-7 5 0,-10 4 21,-14 0 0,-4-1 0,-11-2 0,3 0 0,3-3 0,-1-8 0</inkml:trace>
  <inkml:trace contextRef="#ctx0" brushRef="#br0" timeOffset="1781">788 3430 7709,'-12'0'-1831,"2"0"1777,3 0 1,-5 0 53,-7 0 77,-2 0 1,4-3-1,3-4 9,7-5 0,-3 0 0,2 1-4,-3 1 0,4-2-30,-7 5 1,8 0-92,-8 7-99,10 0 94,-5 0 1,11 0 14,5 0 1,4 0-1,11 0 1,3 0 21,2 0 1,2 0 0,-5 0 0,6 0 20,2 0 0,1 0 0,8 0 0,-1 0 4,0 0 0,3 0 1,3-2-1,6-3 0,0-1 1,13-1 0,-5 7 0,5 0-9,5 0 1,-5 0 0,9-2-1,0-3-18,-3-2 0,8 0 1,-3 7-1,5 0 6,0 0 1,10 0 0,-8 0 0,5 0-2,1 0 0,8 0 1,-3-2-1,5-3 0,2 0 0,-1-2 1,4 7-1,1-3 3,3-3 0,-51 4 0,2 1 0,56-6 0,-56 5 0,1 0-1,0-2 0,0 2 0,1 1 0,-1 0 1,1-3-1,-1 1 0,1 0 0,-3 1-1,57-5 1,-53 6 0,1 0 0,-1-3 0,-1-1 0,2 1 0,0 2 3,-2-2 0,2 1 0,3-2 0,-1 1 0,-3 1 0,-2 1 0,1-2 0,1 1 7,0 1 1,-1-1 0,0 0 0,-1-2 0,1 1 0,2 1 0,-2 1 0,1 0-9,-2 1 0,0-1 0,7 1 1,2 0-1,-7-1 0,0 0 0,4-2 1,-1 1 1,-2 0 0,2 1 1,1 1-1,0 1 1,0 0-1,1 0 1,0-1-1,0 0-35,0-3 1,0 1 0,-3 1 0,0 1-1,3-2 1,0-1 0,1 3 0,-1 0 27,-1 1 0,0 0 0,1 0 0,-1 0 0,-3 0 0,1 0 0,1 0 0,0 0 2,-2 0 1,0 0-1,4 0 1,0 0 0,-6 0-1,-1 0 1,3 0-1,0 0 1,2 0 0,0 0 1,-3-2-1,2-3 1,3 2-1,0-1 0,0 2 1,1 1-1,-2-2 1,-1 3 0,7-1 0,0 2 0,-3-1 0,-1 0 0,-2-1-1,0 0 1,-4-2 0,2-1 0,6 3 0,1 0 0,-5-3 0,1 1 0,1 2 0,0 0 0,0 1 0,0 0 0,-1-2 0,1 1 0,3 0 1,-1-2-1,1-1 0,-1 1 3,1 2 1,-1-2 0,2-1 0,1-1 0,-1 2 0,1-1 0,1 1 0,0-1 0,-1 0 0,0-1 0,-2 4 0,1 1 0,-1-5 0,1 1 0,1 0 1,0 1 0,1-1 0,1 1 1,-1-2-1,0 0 1,-3 3-1,1 0 1,-1-1-1,1 0 7,-2 1 0,1-1 0,5-1 1,0-1-1,-4 1 0,-3-1 0,3 0 1,1 1-6,-2 0 0,1 0 0,-2-1 0,1 0 0,1 3 0,-1 0 0,2-2 1,0-2 1,1 1 0,0 0 0,1 2 0,-1 1 1,-4-1-1,1 0 0,-1 0 0,1 1-7,-1-2 0,0 1 1,6 2-1,-1 0 0,3-3 1,1-2-1,2 3 0,-1 1-78,0-2 1,2 1 0,3-4-1,0 0 1,-5 2 0,-1 1-1,1 0 1,2 0 77,0-1 1,1 0 0,-1 1-1,0-1 1,-2 3 0,0-1-1,-2 0 1,0 0 1,0 0 1,1 2 0,2-1 0,0 2 0,-6 0 0,0 0 0,0 0 0,0 0 0,0 0 0,0 0 1,-1 0-1,0 0 1,-4 0-1,1 0 1,1 0-1,-1 0-12,4 0 0,-1 0 0,-2 0 1,-1 0-1,5 0 0,-1 0 0,-1 0 1,0 0-59,-1 0 0,1 0 0,4-1 0,-1-1 0,-2 0 0,0 0 1,0-2-1,1 1 61,-1 1 1,0-1 0,3-1 0,1-1 0,-3 0 0,0 2 0,1-2 0,1 1 20,0-1 0,-2 0 0,-2-3 0,-2 0 1,2 3-1,0 0 0,-2-1 0,0 0 10,-2 3 1,1-1 0,-2 1 0,0-3 0,0 3 0,0-2 0,-4 0-1,1 1-1,-1-1 0,1 1 0,1-3 0,0 1 1,-2 1-1,-2 3 0,-1 0 0,1-1 9,-1 2 0,-1 0 0,52-1 0,-4-3 0,-4-2-67,-3 3 0,3 1 1,-10 3-1,3-1 18,3-6 1,-7 5 0,-2-5-1,0 5-2,-1 2 0,-5 0 0,4 0 0,-4 0 37,2 0 0,0-3 0,-7-1 1,-2-3-36,-6 2 0,-3 4 0,-12 1 0,-4 0 95,-7 0 1,-5 0 0,-4 0-1,-2 0-241,-2 0 0,-16 1 0,0 6 160,-7 7 0,-5 0 0,-6 1 0,0 1 0,0-7 0</inkml:trace>
  <inkml:trace contextRef="#ctx0" brushRef="#br0" timeOffset="3250">464 6092 8355,'-10'-8'-801,"-9"6"1,15-14 460,-9 9 158,8 0 1,-2 9 63,14 5 1,-2-5 87,8 5 0,-2-2 20,3 2 0,-7-5 64,-14 4 0,3-6 62,-10-6 1,9 2-28,-1-10 1,6 2-94,6 0 0,6 2 0,7 10-2,2 0 0,1 0 1,3 0-1,4 0 3,2 0 0,3 0 0,9 0 0,2 0-9,2 0 0,16 0 0,-1 0 1,6 3 7,1 4 0,16-5 1,0 4-1,8-4 7,0-2 1,2 7-1,5 0 1,1-3-1,1-1 0,7-3 0,6 2 1,-56-1-1,1 3-1,0-2 1,0 1-1,3 2 1,2-3 0,-1-1-1,0-2 1,1 1-1,0 0-36,3 0 0,0 0 0,-1 0 0,1-2 0,6 1 0,0-3 0,-2 2 0,-1-1 55,0 0 1,-1 1 0,5 0 0,0-1 0,4 1 0,-1 0 0,3-2 0,0 1-13,0 1 1,0-1 0,4 1 0,2 0 0,-5 0 0,0 0 0,1-1 0,2-1-6,0 2 1,1 0 0,3 0 0,1 1 0,-3 1 0,0 0 0,-1 0 0,-1 0-3,-1 0 0,0 0 0,1-3 0,1-1 0,-7 1 1,1-1-1,1 2 0,1 0-10,-1 2 0,0-3 0,10 1 1,-1-1-1,-9-1 0,-3 1 1,4-1-1,0 1 4,2-2 0,0 1 0,9 1 0,2 1 0,1-4 0,-1-1 0,1 0 0,1 0-93,-1 2 0,1-1 0,4-2 0,1-1 1,0 2-1,-2 0 0,2-1 0,1-2 105,-2 0 1,1 0 0,0 0-1,-2 2 1,2 0 0,-1 0-1,2 1 1,-1 0-5,-2 0 0,2-1 1,4 0-1,1 0 1,-6 0-1,0 1 1,-1 0-1,1 0-1,-2-1 1,-1 0 0,-1 2-1,-1 2 1,-2-2 0,-2 0-1,2 0 1,-2 0 4,-2 1 0,-1 0 0,8 2 0,-1 1 0,-3-1 1,-2-1-1,-1 2 0,0 0-4,-3-2 1,0 1 0,8 2 0,1 0 0,-1-3 0,1 2-1,0 0 1,1 2-6,-1-2 1,1 4 0,4-2 0,1 0 0,0-2 0,0 1 0,2-1 0,0 0 0,1-2 0,2 1 1,2-1-1,3 1 1,-3 3-1,0 0 1,-2 0-1,1 0-2,-2 0 0,1 0 0,1 0 0,-1 0 0,-3 0 0,0 0 0,0 0 0,-1 0-5,-1 0 0,-1 0 1,0 3-1,-2 1 1,0-1-1,0 1 1,-4-2-1,0 0 0,-4-1 1,2 1-1,6-2 1,2 0-1,-8 0 1,0 0-1,-2 0 1,1 0 4,-3 0 0,1 0 1,1 0-1,0 0 1,4 0-1,0 0 1,1 0-1,-1 0 0,0 0 0,1 0 1,1 0-1,1 0 0,-3 0 1,0 0-1,0 0 0,1 0 10,-1 0 0,1 0 0,1 0 0,1 0 0,-5 0 0,2 0 0,-1 0 0,1 0-5,-1 0 0,1 0 0,1 0 1,-1 0-1,3 0 0,-1 0 1,-4 0-1,0 0 1,-4 0 1,0 0 0,-1-4 0,0 1 0,-3-1 0,-2 1 0,0 0 0,-2 1-34,-2 1 0,-1 0 0,0-3 0,-1 1 0,-5-1 1,-1 1-1,-2 1 0,1 0 56,-1 1 1,2 0-1,-2-2 1,0-1-1,2 1 1,-1-1 0,-1 2-1,0 0-20,-6 0 1,1 1-1,4 0 1,0 0-1,-3 0 1,-2-3-1,3 1 1,1 1-7,-3-1 1,-1 1 0,8-3-1,-1 1 1,-6 0 0,-2 1-1,0-1 1,0 1 19,-3-2 0,1 1 0,-3 4 0,2-1 0,0-4 1,0 0-1,50-2 3,-9 0 1,1 0 0,-14 5 0,-1-2-21,-4-2 0,-3-1 0,-6 7 0,-7 0 80,-10 0 1,6 0 0,-8 0 0,-4 0-232,-5 0 1,1 0 0,-1 0-1,-4 0 185,-5 0 0,-12 0 0,4 0 1,-6 0-39,-2 0 0,-2 7 0,-4-1 0,-4-2 0,6-2 0,6-2 0</inkml:trace>
  <inkml:trace contextRef="#ctx0" brushRef="#br0" timeOffset="6100">2402 1836 8355,'13'-13'-339,"0"-1"1,3 0 0,4 4 150,8 3 0,-6 2 1,6 1-1,0-3 1,1 2-1,0 4 196,0 1 1,1 0-1,-6 0 1,3 0 31,-3 0 1,-1 0 0,-3 0-26,0 0 0,-2 8 1,-2 3-17,-2 1 0,-8 3 0,5-6 1,-2 3-7,-4 3 1,-3 3 0,-2 2-1,0 1 1,0-2 0,-2 2 9,-5-1 0,-2 1 0,-6-4 0,3-1 1,3-3 1,-5-6-1,6 4-6,-3-1 1,6-2 0,-2-1 4,5-5 1,4 5-7,5-14 1,-2 2 0,8-5-1,2-2-7,4 1 1,-6 4 0,1-4 0,2 0-1,1-1 1,4 2-1,-2-6 1,2 2-1,-1-1 0,0 3 1,0-2-1,-2-1-8,-5-3 1,4 5-1,-12-1 13,0-2 0,4 6 1,-2-4 33,-2-2 0,-5 5 4,-7-2 1,-5 8-16,-7-2 1,5 6-19,1 1 0,9 1 1,-6 6-1,3 7 3,0 3 1,1 6 0,6 1-1,0 3-30,0-2 1,0 4-1,0 0 1,2 2-102,5 5 128,4-6 0,9 8 0,1-6 0</inkml:trace>
  <inkml:trace contextRef="#ctx0" brushRef="#br0" timeOffset="6934">3027 3954 8069,'0'-20'-426,"0"0"1,-6 7-1,-1-1 1,2-2 434,3-1 1,0 5-1,-3 3 28,-2 1-4,1 5 0,4-6 0,-5 9-37,5 0 1,-8 3 0,13 1 0,1 4-5,3 4 0,8-1 0,-1 4 0,4-1 4,2 2 1,0-5 0,3 3 0,1-1-14,3-2 1,8 5-1,-9-9 1,1-2 8,2-3 0,-6 4 0,3 1 0,-4-3 7,-1-1 0,-1-6 1,0-4 5,0-5 1,-6 0 0,-3-2-8,-2-1 0,4-3-12,-6-2 0,0-1 11,-7 2 1,-2 7 0,-5 5 1,-5 5 1,-7 2 0,7 9 0,5 5-1,5 3 1,2 11 0,0 1 0,0 0-2,0 0 0,2 6 0,3-1 1,4 4 0,3 2 1,-9 8 0,6 2 0,-2-2 1,0 2 0,0-1 0,-7-4 0,0 2 12,0-2 0,0-3 0,0-3 1,-2-4 8,-5-1 1,0-3-1,-10 3 1,-6-7 11,1-5 0,-4 2 1,2 0-1,-5-7 27,-2 1 0,6-8 1,-2-3-1,5-6-7,1-1 1,2 0-1,-2-1 1,3-6-24,5-7 0,-4-4 1,12-5-1,0-1-71,3-4 1,4-5 0,7 4 0,9-2-133,6-5 1,12-4-1,1-5 1,4-3 171,7 4 0,-1 11 0,3-15 0,0 6 0</inkml:trace>
  <inkml:trace contextRef="#ctx0" brushRef="#br0" timeOffset="8667">1 908 6149,'2'-12'-201,"5"5"216,-4 6 0,12 2 11,-8 6 1,-1-2-1,-3 7 2,4-3 1,-4 6-10,11-1 0,-9-3 0,2 2-17,-5 3 0,0 1 0,3 4 0,1-1 4,-2 1 1,5-2 0,1 2-1,-2-1-3,1 1 0,5 5 0,-7 3 0,0 0-2,1 1 0,-4 6 1,8-5-1,-3 2 9,-4 1 1,3-1 0,1 10 0,0 2 2,1 3 0,2-2 0,-2-6 0,-1 1 3,-1-1 1,6 7 0,-5 1-1,0-4 10,-1-2 0,2 6 0,-6-1 0,3-2-17,-2-3 0,-1 1 0,1 2 0,1 2-14,-2-2 0,-1-1 1,-3 1-1,2 5 4,5 2 0,-5-2 1,5 7-1,-4-4 1,-3 4 0,0 1 0,0 0 1,2-4-7,4-7 1,-4 3 0,5-4 0,-5-1 3,-2-2 1,0 4 0,0 0 0,0-3 17,0-1 0,0 4 0,0 1 1,0-3 3,0-4 1,0 0 0,0 1 0,0 4-8,0 1 1,0 0 0,0-6 0,0-3-10,0-5 0,0 5 1,0-4-1,0 2-9,0-3 1,0 10 0,0-7-1,0 0 0,0 2 1,2-7-1,3 2 1,2 3-4,-2 2 1,-3 3 0,-2-3 0,0-2 5,0-3 1,0 1 0,0 6-1,0 1 2,0-1 0,-2 0 0,-3 1 0,-2-1-2,2 1 0,-4-1 0,2-2 1,2-2 0,-5-2 1,8-3-1,-5 5 1,2-5 20,-2-2 1,5 1 0,-4-6-1,4 3 0,2-2 1,-7 4-1,0 0 1,0 0-17,-2 1 1,6 3 0,-9-4 0,3 2-5,4 5 0,-3-5 1,1 0-1,3 2-7,1-2 0,3-7 0,0 3 0,0-2 10,0 2 0,0-5 0,0 5 0,0-5 4,0-1 0,0-1 1,0 1-1,0-2 15,0 1 1,0 1-1,0-2 1,0 2-12,0-1 1,0 0 0,3 0-3,3 1 0,-3-1 0,3 0 39,-4 0 0,0-2 0,3-3-24,2-1 1,2-2 0,-4 3 30,0-1 1,2-7-1,-4 3 18,4-1 0,-5 1-63,5-3 1,-3-5-222,2 4-367,-4-4 578,8-2 0,-20 0 0,0 0 0</inkml:trace>
  <inkml:trace contextRef="#ctx0" brushRef="#br0" timeOffset="10592">23586 262 6159,'0'21'8,"0"-1"0,0-6 6,0-2 0,6 2 1,3 6-9,2 1 0,-4-2 0,6 0 0,1-2-5,-3 4 0,4-6 1,-8 15-1,0-4-5,3 1 1,-7 6 0,9-3-1,-1-1 1,1 0 1,-9 7 0,6-5 0,-2 3-1,0 0 1,7 0 0,-8 6 0,1 0 1,2 0 1,-7 0-1,5 1 1,-2-1 0,1 1 0,-4-1 0,7-2 0,-2-2 0,0-2 0,0-1 0,-7 8 0,2-1 0,4 0 0,-4 1 0,5-1 0,-2 1 0,2-1 0,-5 1 0,5-1 0,-6 0 0,-1 1 0,7-2 0,0 4 0,0 2 0,2 2 0,-4 1 0,5-8 0,0-1 0,-6 2 0,8 6 0,-2 3 0,4-1-1,0 0 0,-1 5 0,7-6 0,-2-2-1,-4 4 1,3-5 0,-3 5 0,2 0 0,-3-5 1,5 5 0,-6-4 0,-2-1 0,-3-2 0,2-3 0,-2-2 0,-1-2 0,3-2 0,-6-1 0,4 8 0,-5-1 0,-2 0 0,2 1 1,3-3-1,2-2 0,-4-3 0,6 1 0,1 6 1,-1-2-1,-1-4 0,6 4 0,-5-5 0,0 6 0,-1 1 0,6 0 0,-5-1 0,1-4 1,-2-1 0,-1-1 0,-7 8 0,0-1 2,0 1 1,0-1 0,0 3 0,0 2-3,0 2 0,7-1 1,0-5-1,-3-1 0,-1 1 1,-3-1-1,0 1 1,0-1-4,0 1 1,0-8 0,2 1 0,1-1 0,4-2 0,2 0 0,-4-5 1,2 0 3,-2-1 1,-3-2 0,0-4 0,2 2 19,3-1 1,0 1-1,-7-2 1,0 2-3,0-1 0,0 6 0,0 2 1,2-4-3,5-2 0,-5-1 0,5-1 7,-6 0 0,6 0 1,0 1-20,-2-2 1,-3 2 0,0-1-17,5 1 0,-4-9 0,2 2 0,-2 1 1,-3 4-1,0 0 7,0 2 1,0-7 0,0-1-3,0 3 0,-6-6 0,-1 4 3,2 2 0,3-5 1,2 3 1,0-7 0,0 5 0,0-5 9,0 7 1,0 0-7,0 6 1,0 0-6,0 0 1,0-6-1,0-1 1,0-7 0,-2 6 42,-5-3 0,2-1-31,-8-1 0,0-4 0,-7 4-10,-1-5 0,-5-2 0,-3 2 0,-4 3-34,-2 1 0,-9 0 1,-6-3-1,-4 1-44,-9 3 0,1 7 0,-14-6 77,-7 4 0,-8-8 0,-9 6 0</inkml:trace>
  <inkml:trace contextRef="#ctx0" brushRef="#br0" timeOffset="12112">4782 706 7801,'-9'-11'-273,"5"-5"1,-6 9 0,9 5 0,7 7-1,5 8 1,1 5 224,-4 3 47,8-2 0,-13 2 7,4-1 1,-5 0 0,-2 2 0,2 3 9,5 2 0,-6 2 0,6-2 0,-2 4-3,2 1 0,-5 4 1,7-7-1,-2 2-4,-1 5 1,3 2-1,-4 3 1,2-1 2,-3 0 1,1 1 0,-1-1-1,2 1-8,-1-1 0,-3 6 1,1 4-1,1 2-4,3 4 0,0 0 0,-7 0 0,0-2-2,0 1 0,0 4 0,0 1 0,0-1-2,0-6 0,2 6 0,2-6 1,3 4 10,-3-4 0,1 6 0,0-6 0,4 6-2,1 1 1,-3-6 0,5 0-1,-1 0 2,0-3 1,-4 8-1,4-6 1,0 3-8,0-1 1,-6 2-1,4-2 1,-2 2-2,-1 4 0,3-5 1,-4 2-1,4 3 0,2-5 0,-7 5 1,5-8-1,-2 6-1,0 1 0,8-1 0,-3-4 1,1-3 20,0-3 1,-6 0 0,5-4 0,-3 5-2,-4 1 1,3-4 0,-1 5 0,-3-3 4,-2-4 1,5-2 0,0-1 0,-2 3-14,-4 2 1,-1 0 0,0-7 0,0 1-22,0-1 1,0-6 0,0-1 0,2 3 5,5 2 1,-4 3 0,4-3 0,-3-2 0,3-3 0,-2 1 1,5 6-1,-1-2 16,-4-4 1,-3 4 0,-2-5-1,0 3 12,0-1 0,0 3 0,0-7 0,0 3-13,0-1 1,0-2-1,0 3 1,0-5-11,0 1 1,0-8 0,0 4 0,0 0 2,0 0 1,0-4 0,0 6 0,3-6 9,4-1 0,-5 5 0,4 1 0,-4-3 21,-2-1 0,0-3 0,0 0-24,0 0 1,-2-1 0,-3-4-57,-1-2 1,-3 1 0,2 4 0,-4-2-223,0-3 0,-7 0 267,5 8 0,-15 8 0,-3 2 0</inkml:trace>
  <inkml:trace contextRef="#ctx0" brushRef="#br0" timeOffset="17389">9927 524 7241,'18'3'0,"-3"1"0,-1 3 0,2-2 0,-5 3 0,2-1 0,1 0 0,6-7 0</inkml:trace>
  <inkml:trace contextRef="#ctx0" brushRef="#br0" timeOffset="18164">10088 605 5972,'14'0'269,"-3"3"-288,-2 4 0,5 4 1,-7 9 47,-4-1 1,-1 2-1,-2-1-12,0 1 1,-8 7 0,-3 4 12,-1-1 1,3-1 0,9-8 0,0 2 0,0 4 1,0 8 0,0-3 0,0 5-20,0 3 1,0 5-1,0 4 1,0 2-14,0 3 1,2-3-1,3 3 1,2 7 6,-3 2 0,-1-1 0,-3-4 1,2 1-1,5-4 1,-5 11 0,4-7-1,-4 4 34,-2-2 1,0-2 0,0 2-1,0-2-19,0 1 1,7 1-1,0 3 1,-2 2 5,-3-1 1,5 3 0,-1-2 0,1-2-13,2-2 0,-4 0 0,6 1 0,-3 2-14,-3-8 1,-3 9-1,1-6 1,1 2-7,3-1 1,0-3 0,-7-4 0,0 0 18,0 0 0,0 2 1,2-4-1,2-4-2,3 1 0,0-7 0,-7 3 1,2-3 2,5-3 1,-5 1 0,5-1 0,-5 1 6,-2-1 1,-6-2 0,-1-2 0,0-3-9,-3 3 0,8 2 0,-6 3 1,1-1-15,0 1 0,0-1 1,7 1-1,0-1-13,0 0 1,0-2-1,0-2 1,0-2-4,0 2 0,3-1 1,1 1-1,5-2 3,2 2 0,-4-8 0,4 2 0,-1-3 11,-6 0 1,4-1 0,-1-5 0,-2-1 37,-3 0 0,0 5 0,3-2 0,2-6-14,-2 2 1,-3-2-1,-2 4 17,0-2 1,1-5 0,4-1-9,2 3 0,0-4 1,-7 0 7,0 4 1,6-4 0,1 1-1,-2 3-8,-4 1 1,-1 4 0,0 1-1,0 2-11,0 4 1,0 1 0,-1-5 0,-4 4-26,-2-4 1,1-2-1,6-1 1,0-2 7,0 2 1,-3-8-274,-4 1-282,5-10 552,-6 6 0,-1-10 0,-3 0 0</inkml:trace>
  <inkml:trace contextRef="#ctx0" brushRef="#br0" timeOffset="20818">14324 706 6094,'19'2'44,"-5"5"-25,-8 7 1,-2-4 0,1 4 0,2 2 21,-3 2 1,-1 2-1,-3 0 1,2 3-16,5 4 1,-5-3 0,4 10 0,-4 1-11,-2 3 1,3 3 0,1 2-1,3 2-7,-2 2 1,-3 6 0,-2-3 0,0 2-8,0 3 1,0 10 0,0 3-1,0-3 18,0-3 1,0 2 0,0 0 0,0 1 38,0-6 0,0 6 1,0-10-1,0-1-23,0-2 0,2 4 1,3-2-1,1 2-9,-2-2 1,6 1 0,-3-5-1,0 1-22,1 5 0,-6 1 1,5-1-1,-2-4-6,1-4 0,-3 6 1,4-4-1,-5-2-12,-2 2 1,0 0 0,0-6 0,0 3 8,0-2 0,6 5 0,1-4 0,-3-1 3,-1-2 0,-3-3 1,2 1-1,3-1 4,2 1 0,1-1 0,-4 0 0,5 1 12,3-1 0,-7 1 1,3-3-1,-1-2-4,0-3 1,0 1 0,-5 6-1,2 0-6,3 1 0,-1-2 0,-6 2 0,0-1-3,0 0 0,0 1 0,0-3 0,0-2-3,0-3 0,0 1 1,0 4-1,0-2-3,0-2 1,0-7-1,-2 7 1,-2-1 25,-3-2 0,-2 0 1,5-5-1,-3 0 23,2-1 0,3 5 0,2-4 0,0-2-16,0 0 1,0-5-1,0 4 16,0 4 0,0 2 0,0 4-14,0-6 0,0-4 0,0-3-15,0 0 0,0 0 0,0 1 1,0-2-25,0 2 0,0-1 0,0 1 0,0-2 10,0 1 0,0 8 0,0-2-13,0-1 1,0-2-1,0-4 34,0 2 0,0-1 0,0 0 0,0 0 0,0-6 0,2-1 15,5 3 0,-5-5 12,5 2 0,-4 1 1,-1 4-25,5-5 0,-5-1-148,4-5 1,-4-3 0,0 7-625,5-2 233,-4-2 513,6-7 0,-9 0 0,0 0 0</inkml:trace>
  <inkml:trace contextRef="#ctx0" brushRef="#br0" timeOffset="22068">18905 384 8355,'11'2'0,"-5"5"0,-3-3 0,-3 9 51,0 3 0,0-4-586,0 1 1,0 0 0,2 7 366,5 1 1,-5-2 0,5 2-1,-5-1 200,-2 1 1,7-2-1,-1 2 1,-1-1 23,-3-1 0,5 9 0,0-1 0,-3-1-27,-1 4 0,-1 1 1,3 10-1,0-1-20,0 0 0,-3 0 0,1 3 0,1 2 10,3 2 0,0 1 1,-7-7-1,0 4-9,0 3 0,0-1 1,0-4-1,0 1 20,0 3 0,6 10 1,3-4-1,3 3-8,3-3 0,-4 13 0,1-6 0,-1 0-8,0-3 0,-7 1 0,3-4 1,-4 1 10,-3 0 0,2 7 1,3-5-1,2-2 0,-4 4 1,-1-1-1,-2 3 1,0-1-10,0 0 0,0-1 0,0-3 0,0-2-9,0 2 1,3-5 0,1 1 0,3-1 16,-2 1 0,-3-5 0,-2 4 1,0 1 5,0 0 1,0-1 0,0 6 0,0-4-1,0 3 1,-2 0 0,-3 0 0,-4-4-19,-1-3 1,5 5 0,-4-4 0,2 1-21,0 5 0,0-5 0,7 1 1,0-2-2,0-6 1,0 5-1,0 1 1,0-1 6,0 0 0,0-1 1,0-6-1,0 3 19,0 2 1,-1-7-1,-4-6 1,-2 1 30,3 4 0,1-1 1,1-3-1,-3 0-22,-2 1 1,-1 0-1,4 0 1,-6-3-20,-1 3 0,6 2 0,-3 0 1,1-2 8,0-3 0,-7 1 0,9 4 0,-2-2-28,-2-3 0,6-7 0,-4 3 0,3-3 19,-3 1 0,6 0 1,-6-7 8,4 1 0,3-1 1,-2 0-1,-3 0-13,-2 0 0,1 0 1,6 0 6,0 1 1,0-8-1,0 0-13,0 4 0,0 0 20,0 4 1,0-2 306,0 2 178,0-10-460,0-2-303,0-9-835,0 0-165,0-9 1261,0 6 0,-9-14 0,-2 5 0</inkml:trace>
  <inkml:trace contextRef="#ctx0" brushRef="#br0" timeOffset="23052">7869 1130 8094,'12'0'-1759,"-22"-9"1870,6 6 1,-15-7 9,19 3-120,0 5 1,3-8-26,4 10 1,-5 3-1,5 4 17,-5 6 1,5 5 0,0 3-1,-4-2 12,0 2 0,-3 6 1,0-1-1,0-2 22,0-1 1,2 4-1,3 2 1,2 1 7,-3-1 0,-1-3 0,-1-4 1,3 4-61,0 0 1,5 1 0,-6-6 0,3-2-82,-2 2 0,5-1 0,2 1 0,2-2-124,-2 2 230,2-1 0,7 9 0,-1 3 0</inkml:trace>
  <inkml:trace contextRef="#ctx0" brushRef="#br0" timeOffset="23810">12327 1372 8355,'-20'0'-360,"7"0"-196,0 0 1,6 0-1,-7 0 503,-1 0 1,4 0 85,-3 0 0,8-2-14,-8-5 0,9 2-16,-1-8 0,6 2 0,6-3 0,8 5-2,4 1 0,8 6 0,4-5 0,-1 4 33,0 3 0,4 0 1,-4 0-1,1 0 1,-1 0 0,0 0 0,-5 0 0,4 0-39,-4 0 0,-7 10 0,-5 2 7,4 7 0,-6 1 0,-3 0-17,-6 0 1,-1 1 0,-1-2-1,-4 2-9,-2-1 0,-16-1 0,3 2 0,-4-1 39,-6 1 0,8-2 0,-7 2 0,1-1-2,2 1 1,-1-2 0,7 2 0,0-4-6,-1-3 0,4 4 0,1-5 0,3 4 5,-3-5 1,7 7-1,0-9 23,0 2 1,7-1 55,-5-4 0,16-5 1,9 4-63,7-3 1,4-3 0,-5 0 0,6 0-1,1 0 1,3 0 0,6 0 0,-2 0-16,-4 0 0,4 0 0,-5 0 0,3 0-22,-2 0 0,2 0 1,-8 0-1,5 0-97,3 0 1,-7 6 0,-1 1-1,-1 0-91,1 3 0,-2-7 0,-4 9 194,6-3 0,-6 7 0,7-6 0</inkml:trace>
  <inkml:trace contextRef="#ctx0" brushRef="#br0" timeOffset="24463">16302 1271 8355,'12'-8'-853,"-4"5"1,-1-8 909,0 4 130,0 4-256,-7-6 1,0 12 22,0 3 0,0 6 0,0 8 0,0 0 49,0 0 0,0 1 0,0-1 44,0 0 0,0 0 0,2 1 9,5-2 1,-5 2-1,4-1-12,-4-1 0,8-5 0,3-2 12,5-3 0,3-3 1,-2-6-1,4 0-25,4 0 1,4 0 0,9 0 0,1 0-32,-1 0 0,1 0 0,-1 0 0,1 0-12,-1 0 0,-1 0 0,-1 0 0,-1 0-15,-3 0 0,-3 0 0,5 0 0,-5 0-152,-2 0 0,-1 0 1,-9 0-137,1 0 1,-8 2 314,-6 5 0,-3-5 0,-3 8 0</inkml:trace>
  <inkml:trace contextRef="#ctx0" brushRef="#br0" timeOffset="24739">16908 1413 7706,'-12'0'-1581,"3"2"1723,9 4 1,0-2 0,0 10-1,0 1-100,0 4 0,0 0 0,0 2 0,0 1-25,0 6 0,7-4 0,0 10 0,-3-1-30,-1-2 0,3 5 0,1-6 0,-1-1-57,3 0 1,-4 4 0,9-6 0,-1-2-235,-2-3 1,7-1 303,-5-1 0,14 1 0,5-2 0</inkml:trace>
  <inkml:trace contextRef="#ctx0" brushRef="#br0" timeOffset="25536">21205 1230 8355,'-14'0'-396,"3"-2"-282,2-4 1,-7 2 786,2-10 0,6 7-78,1-6-56,5 8 1,-7-4-2,-5 9 0,-3 0 0,-4 0 0,1 0 25,1 0 1,-2 0 0,1 2 0,-1 3 21,2 2 1,-2 8 0,1-1 0,-1 3 6,2 4 1,5-1-1,1 0 1,-1 0 13,3 1 1,-4 5 0,6 1 0,-1 1-17,1 1 0,3-5 1,6 7-1,0 1 7,0 0 1,0-6 0,0 5 0,2-2 38,4-3 1,6-4 0,8-2 0,0 0-3,0 1 0,1-4 0,1-1 0,3-5-34,2-2 0,9 5 0,-3-7 0,5-4-21,3 0 1,-1-3-1,1 0 1,-3 0-50,-5 0 0,3-3 1,-7-3-1,0-5 39,1-1 1,-4-5 0,-4 3 0,4-3 6,0-4 0,-1-1 0,-9-3 1,-2-2-5,1 3 1,-4-6 0,1 1 0,-4 0 15,-4 0 1,-1 0-1,-6 4 1,-1-2-29,-3 3 1,-8-4 0,1 4 0,-3 3-119,-4 4 1,-6-4 0,1 13-1,-2-1 45,-1 0 0,5 2 0,-10 7 0,-4 0-861,-7 0 938,2 0 0,-24 9 0,4 2 0</inkml:trace>
  <inkml:trace contextRef="#ctx0" brushRef="#br0" timeOffset="28390">7364 4014 7368,'-12'-6'0,"-2"-1"0,0 1-208,4-4 0,-2 8 204,5-4 1,-2 6-62,-4 6 1,-3-1 0,7 6 69,-2-2 1,4 6 0,-4-1 34,2 4 0,-6 2 1,3 0-1,-2 1-22,1-2 1,2 2-1,-4-1 1,3 3-14,3 4 0,2-5 1,7 5-1,0-5 19,0-2 1,0 1 0,2-2-1,5 2 4,7-1 1,4 1 0,2-2 0,0 0 2,1-7 1,5 5 0,3-11 0,2-1-9,5-3 0,0-2 1,0 0-1,-3 0-15,4 0 0,-1-2 0,0-5 0,-3-7-5,3-3 1,0 1 0,0 1-1,-5-6-20,-2-1 0,-1 4 1,-9-9-1,1 3 15,1-4 0,-4 6 0,-3-5 0,-7 4 66,-5 4 0,-4-9 0,-3 1-39,-2 3 1,-8 3 0,-1 6 0,-6 4-3,-6 2 0,-5-4 0,4 6 0,-2 2-118,-5 3 0,0 2 0,0 0 0,3 0-56,-3 0 0,4 0 0,-2 0 0,1 2-4,2 5 0,2-2 0,8 5 1,4 2-67,3-1 0,-1-4 221,8 6 0,0-8 0,7 4 0</inkml:trace>
  <inkml:trace contextRef="#ctx0" brushRef="#br0" timeOffset="28615">8212 4297 8160,'-2'-14'-1602,"-5"2"1443,5 7 1,-8-2 0,13 12 158,4 2 0,4 8 0,9-4 0</inkml:trace>
  <inkml:trace contextRef="#ctx0" brushRef="#br0" timeOffset="29160">8978 3954 7757,'0'-11'-1113,"-8"2"1064,6 18 0,-7 2 1,9 10 106,0-1 1,-3-1 8,-4 2 1,5-1-29,-5 0 0,5-6 0,4-3-31,5-2 1,-2-2 0,8-7-1,2 0-2,4 0 0,8 0 1,1 0-1,2 0 4,-1 0 0,0 0 0,-5 0 1,4 0 17,-4 0 1,5 0 0,-1 0-1,-4 0-7,-2 0 1,-8 0-1,0 0 1,1 0-23,3 0 0,2 0 0,1 0 0,-1 0-27,0 0 0,0 7 0,-2 1 0,-3 1 11,-1 0 0,-1 8 22,8-5 1,-4 7 75,-3 0 0,-5 2 0,-9-1 16,0 1 1,-9-4-1,-5-1 1,-3-3-26,-4 3 1,-1 1 0,-4 4 0,-6-4-7,0-3 1,-4 2 0,7-7-1,0 2-87,1 5 0,-6-8 0,4-1 0,1-2-61,0 2 0,0-5 0,4 5 0,-2-5-118,3-2 0,1 0 0,3-2 0,0-3-64,0-1 1,-1-4-1,2 6 264,-2-2 0,-8-10 0,-2 4 0</inkml:trace>
  <inkml:trace contextRef="#ctx0" brushRef="#br0" timeOffset="29381">8959 3873 8355,'0'-19'-201,"6"5"86,1 0 0,8 10 1,-1-2-1,6 3 1,8 1 78,5-5 1,8 5 0,5-8-1,8 5-114,4-2 1,5 0 0,2 7 0,2 0 149,-2 0 0,16-9 0,2-3 0</inkml:trace>
  <inkml:trace contextRef="#ctx0" brushRef="#br0" timeOffset="30357">12247 3854 8355,'0'10'-1048,"0"-1"898,0-9 1,0 3 175,0 4 45,0-5 0,3 5 0,0-14-44,4-7 0,2 4-50,-2-4 0,-2 0 0,8-6-28,3-1 0,-5 2 0,2-2 0,1 1 34,-3 1 1,7 5-1,-4 0 1,1-1-84,-1-4 0,4 0 1,-8-2 66,2 1 0,4 0 122,-10 0 1,1 6-9,-7 1-68,0 9 0,0-3 17,0 14 1,0 3 0,0 11 9,0-1 1,0 0-1,0 0 1,0 3 18,0 4 0,0-5 0,0 5 0,0-2-26,0 1 1,0-3 0,0 6 0,0-2-56,0-1 0,2 9 0,3-6 0,2 0-1,-3 0 1,1-3-1,-2-3-66,4 4 0,0-4 0,-4 4 1,1-6-3,3 0 1,0-8 0,-9 1-16,-5 2 1,2-6 0,-9 2 0,2 0-120,0-2 1,-6-5 224,5 1 0,-6 6 0,0 0 0</inkml:trace>
  <inkml:trace contextRef="#ctx0" brushRef="#br0" timeOffset="30707">12267 4317 6786,'-20'0'0,"0"0"0,0 0 0,2 2 0,2 3 0,3 2-851,-4-3 881,9-1 0,-8-1 290,9 5 43,0-5-250,7 6 1,3-8-1,4 0-32,6 0 0,5 0 0,3 0-61,-2 0 1,9 0 0,-2-2 0,-1-1 36,-2-4 0,3 0 0,3 7 1,0 0 59,1 0 1,6 0 0,-5 0-1,3 0-57,-1 0 1,-6 0 0,4-3 0,1-1-39,0-3 0,-8 0 1,5 7-1,-2 0-170,0 0 1,0 0-427,-7 0-130,0 0 225,-8 0 479,-3 0 0,-18 9 0,-3 3 0</inkml:trace>
  <inkml:trace contextRef="#ctx0" brushRef="#br0" timeOffset="32760">16807 3773 7719,'-18'-3'-55,"4"-3"1,3 3 0,4-6 0,-6 3 0,-3-3 0,0-3 0,5-3 0,3-3 0,5-2 0,8 2 0,8 2 0,5 5 0,2 2 0,1 4 0,-2 1 0,2-1 0,-1-1 0,2 2 0,3 1 0,2 3 0,-3 0 0,-1 0 0,-3 0 0,-2 3 0,-3 1 0,-3 4 0,-3 4 0,-2 2 0,-1-1 301,1 0-234,-1 1 0,-6 6 1,0 1-28,0-2 0,0 1 17,0 1 1,-6-2 0,-3 5-1,0 0 0,0 2 0,-7 2 0,3-8 1,-5 0 22,-2 0 0,-1 1 1,2-1-1,-2-1 36,1 2 1,-1-1 0,2 0-40,-1 0 0,-1-1 0,4-4 0,1-2-34,2 4 1,9-7 27,-1 4 100,4-10-60,2 6 0,8-10 1,6 0-27,5 0 0,-7 0 0,2 0 0,1 0 1,4 0 1,0 0 0,4 0-1,2 0-1,2 0 0,2 5 0,-4 2 1,1-2-9,0-3 1,2-2-1,-1 0 1,1 0 0,1 0 1,-7 7 0,6 0 0,0-2-3,-1-3 1,-1-2-1,-5 0 1,-1 2-50,1 4 0,-2-3 0,2 3-248,-1-3 0,-7-3 53,0 0 0,-8 2 222,2 5 0,4-5 0,0 8 0</inkml:trace>
  <inkml:trace contextRef="#ctx0" brushRef="#br0" timeOffset="33590">21063 3551 8231,'-13'-7'-284,"-1"0"1,7-6 6,-5 6 1,-2 1 0,-6 6 0,-1 0 184,2 0 1,5 0 0,0 0 0,-1 2 118,-4 5 1,7-5 0,-2 4 95,-2-4 1,-2 5 0,0 2-48,5 3 0,-5 1 1,7 7-68,0 0 0,-1 3 1,8 1-1,-3 3-12,3-2 1,2 0 0,2-1-1,0 4 2,0-4 0,2-2 1,4-1-1,6-2 12,-1 2 0,6-1 0,0-2 0,5-3 33,5-1 1,0-7 0,-5 3 0,3 0-2,2-6 1,2-1 0,-5-1 0,4 2-5,-4 3 0,5-1 0,-1-6 0,-4 0 18,-2 0 1,-1 0 0,-2 0 0,0-1-59,-7-6 0,7 5 1,-5-7-1,1-1 6,-1-2 0,3 0 1,-6-2-1,1-1 11,-5-3 0,1-2 0,1-1 0,1 2 23,-1-2 0,-1-6 1,-4 1-1,3-2 17,-2-1 0,-3 5 1,-2-7-1,0-1 14,0 0 1,-2 8-1,-3-3 1,-4 6-124,-1 9 1,-4-4 0,-8 9-1,-6 2-209,-5 3 0,-5 2 0,-3 0 0,-2 2-213,-3 5 0,-6 5 475,-8 7 0,-10 2 0,-2-1 0</inkml:trace>
  <inkml:trace contextRef="#ctx0" brushRef="#br0" timeOffset="37752">5266 7747 8205,'-6'-13'0,"-4"1"-284,0 3 1,-4 2 0,-6 7 0,0 0 164,0 0 0,-3 0 0,-1 0 0,-3 0 122,2 0 1,0 0-1,1 0 1,-4 0-5,4 0 0,2 0 0,1 0 0,2 2 93,-2 5 1,1-2-1,0 9 1,0 1-29,-1 3 0,11 2 0,3 1 0,4-2-62,3 2 0,0 6 0,0-1 0,3-3 6,4-8 1,3 4 0,11-9-1,-1 4-35,0 0 1,2-9 0,3 3-1,5-1-43,1 0 0,-7 0 1,5-7-1,-1-3-24,-2-4 0,1 3 1,-9-9-1,-3-1 45,-1 3 1,-9-7 0,2 4-1,-5-3 27,-2-4 0,0 7 0,0 2 100,0-4 0,0 5 376,0-3-204,0 10-121,0-6 0,0 13 1,2 1-36,4 3 0,-1 7 0,6-6 37,-2 4 0,6-8 1,-1 3-102,5-4 0,-6-3 1,0 0-1,2 0-82,4 0 0,1 0 0,0 0-533,0 0 0,-6-3 585,0-4 0,-2-4 0,9-9 0</inkml:trace>
  <inkml:trace contextRef="#ctx0" brushRef="#br0" timeOffset="38811">7304 7868 8219,'3'11'-23,"1"-1"1,4-5 50,4 2 1,2 3 0,5-6-1,2 3-171,-1-2 0,1 3 0,-2-1 213,2-3 1,-1-1-32,0-3 0,-7 0 1,-1-3-45,-3-4 1,4-3-1,-6-11 1,-1 2 32,4-2 0,-8-6 1,4-2-1,-2-3-132,3-4 0,-4-2 1,4-1-1,-5-2 72,-2 1 0,0-7 0,0-3 0,0 1-121,0 0 1,0-6-1,0 7 1,-2-4 144,-5-5 0,2 2 0,-8-2 0,-1 4-4,3-3 1,-6 7-1,3 2 1,-2 6 40,3 8 0,-6 2 0,7 7 1,-4 3-3,2 2 0,-4 6-3,4-1 0,4 5-22,-4 9 0,10 3 0,-3 3 35,4 8 0,3 6 0,0 7 1,0 5 56,0-1 1,0 7 0,0-2 0,0 7-28,0 3 1,0 4-1,3-5 1,1 4-34,3 2 0,7-6 1,-6 3-1,4-6-29,4-1 0,-6-1 0,4-1 1,2 0 5,2-5 1,2 2 0,0-7-1,0 0 6,0 0 0,0 4 0,1-5 0,1-4 11,6-2 1,-6-1 0,6-1-1,-1 0-10,1 0 1,5 1-1,-4-2 1,0 0-26,1-6 1,4 3 0,-6-7 0,1 0 0,0-1 0,7-1 1,-4-7-1,2 0-45,-1 0 1,-1-2 0,3-3 0,-3-3-113,-4-3 0,8-10 1,-3-6-1,-2 3 64,-5 1 0,-4-4 0,-3 1 1,-3 0 238,-3 4 1,-9 3 0,3-2-134,-5 1 0,-11 9 0,-5 4 146,-3 5 0,-4 2 0,2 0-94,-2 0 0,8 7 1,2 2 8,1 1 1,5-3 0,5 7-57,0 1 0,0-3-68,0 1 0,8 0 0,6 6-133,3-6 0,-3 2 0,0-8 0,1-2-322,3-3 1,2-2 510,0 0 0,0 0 0,1 0 0</inkml:trace>
  <inkml:trace contextRef="#ctx0" brushRef="#br0" timeOffset="38950">8555 7364 8275,'-14'-9'-95,"1"-5"1,8 3 0,-3 0 0,1 0-34,0-1 1,-2 7 127,3 0 0,4 10 0,-8 7 0</inkml:trace>
  <inkml:trace contextRef="#ctx0" brushRef="#br0" timeOffset="39407">8837 7565 8066,'0'21'-392,"7"-8"0,2 1 0,2-1 0,5 0 0,2 1 392,2 1 0,0 3 0,1 2 0,-8-6 0,-2 0 0,-2 1 0,0 1 0,-4-1-14,2-1 0,-1-7 706,-6 7 14,0-11-825,0 6 0,0-18 0,0-4 14,0-5 1,7-9 0,2 1-1,2 0 114,4 4 1,4 3-1,0-2 1,2 4 5,-1 3 1,1-2 0,-2 8 0,2-2 7,-1 1 1,2 2 0,3 7 0,2 0-6,-3 0 1,6 0 0,-3 0 0,-1 2-15,3 5 0,-6-2 0,4 8-8,-5 3 1,-9-5 0,-1 2-6,-3 3 1,-3 3-1,-6 0 1,0 1-91,0 1 0,0-7 0,0-2-92,0 5 0,2-2 191,5-1 0,-4 4 0,6-8 0</inkml:trace>
  <inkml:trace contextRef="#ctx0" brushRef="#br0" timeOffset="39786">9927 7747 7922,'20'0'-919,"0"-6"0,1-1 1083,-2 2 0,-5 3 1,-1 2-310,3 0 1,2 0-1,0-2 160,-4-5 1,1 2 0,-8-8 11,-3-3 0,6 5 0,-3-2 79,-4-3 1,-1 4-63,-2-1 1,-2 9 0,-4-3 3,-8 5 0,-4 2 1,-2 0-1,0 0 30,0 0 1,0 0 0,-1 0 0,2 0 65,-2 0 1,1 9-102,0 5 1,9 3-1,4 4 1,5-2-74,2 1 0,0 1 0,2-1-15,5 0 0,4 0 0,9 1 0,0-4 2,1-3 0,5 3 1,1-5-1,0 2-963,3-2 1006,1-7 0,9 14 0,1-8 0</inkml:trace>
  <inkml:trace contextRef="#ctx0" brushRef="#br0" timeOffset="40243">10996 7787 8220,'12'-20'0,"-6"0"-477,-4 0 1,-9-1 462,1 1 1,-8 7-1,5 2 1,-1 2-175,-6 4 1,-3 3 185,-1 2 0,-1 0 0,-5 0 1,0 0 48,1 0 0,2 2 1,4 3-1,-2 2 126,1-2 0,-1 5 0,2 4-147,-2 3 1,10-3-1,5 0 1,3 1-87,3 3 1,0-5 0,3-1-1,3-1 4,7 1 1,6-7 0,3 7 0,3-3-60,2-4 0,1-3 0,-3-2 0,2 0 29,-2 0 0,4 0 0,-2-2 98,-2-5 0,-6 2 1,-5-9-1,-7-1-2,-5-3 1,-2 5-1,0-1-11,0-2 1,0 6-1,-2-4 117,-5-1 0,2 6 52,-7 2 1,-2 4-98,-7 3 0,11 3 0,3 4-30,4 5 1,3 0-1,0 2 1,0 1-63,0 3 0,10 2 0,0 1 11,2-2 0,6 0 0,-5-4 0,5-4-423,2-1 0,3 2 433,4-5 0,-5 10 0,8-6 0</inkml:trace>
  <inkml:trace contextRef="#ctx0" brushRef="#br0" timeOffset="40624">11380 7686 8150,'10'-9'-80,"6"5"0,-6-7 0,0 2 1,6 4 112,3 3 1,3 2 0,4 2-218,8 5 0,-3-2 0,4 8 1,-2 3 99,-2 1 0,0-3 1,-9 0-1,2 1 120,-7 3 0,-3 2 0,2 1 0,-6-2 6,0 2 0,-4-8 0,-6 1 0,0 2 8,0 1 0,0 4 0,0-1-23,0-1 1,-2-7-1,-2-3-45,-3 0 0,-3-6 17,5 2 0,-7-5 25,-9-5 0,11-7 0,3-9 1,5 2 16,2-1 1,0-3 0,0-1 0,0-5-13,0-4 1,9 7 0,4-5 0,5 0-5,2-1 1,3 5-1,1-5 1,5 4-131,3 3 0,-1 2 1,5 4-1,-2-2-450,2 1 0,2 6 555,2 2 0,-9-2 0,-2-7 0</inkml:trace>
  <inkml:trace contextRef="#ctx0" brushRef="#br0" timeOffset="35773">2018 7646 8244,'0'-20'0,"2"0"0,3 0-368,2-1 1,0 8 756,-7 0-463,0 8 1,0-2-1,0 14 1,0 7-28,0 3 1,2 2 0,3-2 110,1 4 1,0 1 0,-6 11-1,0-4-12,0 1 0,0-8 0,0 7 0,0-1-80,0-2 1,0 8 0,0-8-1,0 0-139,0-4 1,-2-3-1,-2 2-47,-2-1 0,-4-2 268,4-4 0,3-6 0,-6-8 0</inkml:trace>
  <inkml:trace contextRef="#ctx0" brushRef="#br0" timeOffset="35998">1877 7565 8355,'-11'-19'-47,"4"0"-236,14 6 0,-3-3 200,10 9 1,6-5 0,7 5 0,0 2-55,2 3 0,2-5 0,7 0 0,-2 0 143,-3-1 1,1 5-1,6-6 1,1 2 2,-1 0 0,1 0 1,-3 7-1,-2 0-142,-3 0 0,-1 0 0,4 0 133,-2 0 0,-10 10 0,5 1 0</inkml:trace>
  <inkml:trace contextRef="#ctx0" brushRef="#br0" timeOffset="36202">2261 7787 7278,'-21'0'-302,"1"0"173,9 9 113,1-6 1,20 6 0,3-9 0,5 0-40,3 0 0,1 0 0,3 0 1,4 0-433,2 0 487,-7 0 0,14-9 0,-6-3 0</inkml:trace>
  <inkml:trace contextRef="#ctx0" brushRef="#br0" timeOffset="36399">2906 7767 7510,'0'5'-1231,"0"8"1321,0 7 0,-7 2 0,1-1-49,1-1 0,0-2 0,1-3 0,-2-1-143,1 2 1,1-5 0,-1 3 101,-2 1 0,-8 3 0,3 2 0</inkml:trace>
  <inkml:trace contextRef="#ctx0" brushRef="#br0" timeOffset="36561">2866 7384 8164,'-12'-31'-1055,"1"4"1055,5 13 0,12-4 0,-4 7 0</inkml:trace>
  <inkml:trace contextRef="#ctx0" brushRef="#br0" timeOffset="36957">3169 7081 7352,'0'21'0,"0"1"-15,0 4 0,0-2 0,0 4 0,-3 1 40,-4 5 0,5-3 1,-5 3-1,2 0 65,-1-3 0,4 5 1,-5-7-1,5 2-25,2 5 1,0-5 0,2 2 0,3-2 2,1 0 0,8-7 1,-5 5-1,0-1-116,-1-2 1,6 1 0,-5-6-443,2-2 1,-7 2-368,3-1 857,-4-9 0,-13 7 0,0-7 0</inkml:trace>
  <inkml:trace contextRef="#ctx0" brushRef="#br0" timeOffset="37129">3027 7727 6398,'6'-14'0,"4"4"271,1 0 1,9 3 0,9 7 0,1 0-387,-1 0 1,6 0-1,-1 0 1,4 0-112,3 0 1,-1 0 0,3 0 225,4 0 0,-5 0 0,7 0 0</inkml:trace>
  <inkml:trace contextRef="#ctx0" brushRef="#br0" timeOffset="41715">13680 7565 7999,'6'-13'-510,"1"0"1,2 8-1,-2-4 494,5 1 0,0 5 1,2-4-1,1 5 84,3 2 1,2 0 0,1 0 0,-2 0-5,2 0 0,6-7 1,2 0-1,0 3 26,1 1 0,3 3 0,-6 0 1,-1 0-44,4 0 0,-8 10 0,7 3 0,-1 5-77,-2 3 0,-1-2 0,-9 2 0,-3-1-26,3 0 1,-7 7 0,-2 0-1,-5-2 53,-2-3 0,0-2 0,0 0 43,0 0 1,-2-8 0,-3-3-1,-4-2 17,-3-2 1,6 2 0,-7-7-37,-3 0 0,6-2 0,2-5 0,-1-6 1,0-5 0,-5-2 0,8 0-7,4 0 0,2-1 0,0 1 0,0 1-48,0-2 1,8 1 0,6 0 0,4 2-113,2 4 1,9-8 0,4 6 0,3 0-45,-1-1 0,3 5 0,-5 1 0,3 0 189,-2 0 0,4-3 0,-7-6 0</inkml:trace>
  <inkml:trace contextRef="#ctx0" brushRef="#br0" timeOffset="42458">14930 7484 8239,'21'12'0,"-2"-5"0,2-5 0,-1-2 0,0 0-381,0 0 1,1 0 0,-1 0 306,0 0 0,0 2 0,0 3 0,0 1 28,0-2 1,-6-1 0,0-3 109,1 0 0,-4 0 0,1-3 26,-4-2 1,-1 0 0,-7-9-50,0-2 0,0 6-90,0-4 0,-2 2 1,-5-1-1,-6 4 10,-6 0 0,7 7 0,-2-5 0,-2 4 87,-2 3 0,-8 0 1,-2 0-1,4 0-14,2 0 0,1 3 1,1 1-1,0 6 4,0 1 0,2 2 0,3 8 3,1-2 1,9 2-1,-2-1 1,5 1-40,2-2 0,9 2 0,5-1 0,3 0 5,4 0 1,1-6 0,5-1 0,7 3-5,4 1 1,2 2 0,0-3 0,3-6-101,4-1 1,-4 5-1,7-8 1,-2-1-56,6-3 1,-4-2 0,-4 0 0,-3 0 93,-3 0 0,8-2 0,-1-4 0,-3-6 62,-1 1 0,-3-7 1,-2 5-1,-2-6 36,-2-1 0,-9 1 0,2-2 1,-5 1-13,-2 0 0,-8 0 0,-6-1 156,-4 2 1,-12-2 0,-9 3-132,-5 5 1,-6 3 0,3 10 0,-4 0-50,0 0 0,-5 0 0,7 0 1,-1 0-23,1 0 1,3 0 0,7 3-1,4 1 18,1 3 0,10 9 1,-3-3 1,5 6 0,2 0 1,0 2-1,0-1 53,0 0 1,2 2 0,5 3 0,7 2-10,3-2 0,4 3 0,-2 1 0,2 1-16,-1-1 1,8 7 0,-2-2 0,-4 4-69,-6 2 1,-1-2 0,-5-2 0,-1-2 3,0 1 0,-2-6 1,-7 1-1,0-3 69,0-1 0,-2 1 0,-5-9 0,-7-1 28,-4-5 0,5-5 0,-1 5 0,-1-4-93,-4-3 1,0-3-1,-2-2 1,1 0-111,-1 0 1,2 0 0,-2 0-129,1 0 1,6-8 0,4-6-35,1-5 0,2-7 302,7-1 0,-9-9 0,-2 5 0</inkml:trace>
  <inkml:trace contextRef="#ctx0" brushRef="#br0" timeOffset="42849">16281 7546 8355,'21'0'-1298,"-1"0"973,1-10 0,-2 8 1,2-5 260,-1 5 1,7 2 0,2 0 0,0 0 178,0 0 1,5 0 0,-4 2 0,-1 3-97,-1 2 0,6 6 1,-10-4-1,-3 2 47,-5 5 0,-10-5 0,5 3 0,-1 2 41,-6 1 1,-1 4 0,-3-2 3,0 1 1,0 1-115,0-1 0,-3-9 0,-1-2 3,-3 1 0,-7-10 0,6 2 15,-4-7 1,8-11-1,-3 2 1,4-3-14,3-4 1,0 1-1,0-1 1,0-5 4,0 0 0,10-3 1,3 3-1,5 0-53,3 1 1,1 2 0,2 4 0,4 0-128,-4 6 0,0-3 0,1 9 64,2 3 1,-3 4-1,-8 4 1,-2 6 108,1 1 0,-5 2 0,-1 8 0</inkml:trace>
  <inkml:trace contextRef="#ctx0" brushRef="#br0" timeOffset="43190">17411 7606 8355,'21'0'-584,"-1"0"0,-9-3 606,-4-4 0,-5-3-272,-2-11 1,0 2 115,0-2 0,-2 1 124,-5-1 0,3 4 0,-9 3 47,-3 7 0,-3 5 1,-3 2-1,-2 0-8,-4 0 0,-1 0 0,5 2 0,-2 3 27,0 2 0,4 7 0,4-6 1,3 1-41,1 0 1,9 7 0,-2-3 0,5 6-52,2 0 1,2 2 0,5-1-107,7 0 1,3-7 0,7 1-1,0 0-64,2-4 1,9 2 204,-8-5 0,8-5 0,-3 6 0</inkml:trace>
  <inkml:trace contextRef="#ctx0" brushRef="#br0" timeOffset="43570">18078 7343 6701,'10'-9'0,"-3"-4"0,-5-5 0,-4 1 185,-5 3 0,4-2 1,-11 10-1,-2 1 0,-2 3-437,-2 2 1,0 0 0,-1 0-1,1 0 127,1 0 0,-9 7 1,2-1-1,1 1 168,2 2 1,4-5 66,-2 10 0,10-1 0,4 8 0,5-2-85,2 2 0,2-8 0,5 1 0,6-2-27,6 0 0,3 6 0,3-7 0,1 3 6,-1 0 1,-1-7-1,1 3 1,0 1 22,-7 1 0,2-7 1,-9 3 43,1 1 0,3-4-34,-8 8 0,-3-2-12,-10 3 1,-6-3 0,-8-7 0,0 3-9,0-3 0,-2-1 1,-3-3-1,-2 0-159,3 0 1,-2-3 0,2-1-117,-3-3 1,2-8-122,12 1 379,4-3 0,18-4 0,2 1 0</inkml:trace>
  <inkml:trace contextRef="#ctx0" brushRef="#br0" timeOffset="43999">18541 7263 8129,'21'-10'-772,"-2"-2"580,-7-7 1,-12 9 0,-14 5-1,-3 7 150,-4 4 1,1 1 0,-2-7-1,-3 0 117,-2 0 1,1 0 0,5 0-1,4 2 40,3 5 0,-3-4 0,5 6-54,0 0 0,3-5 0,9 9-56,0 4 1,3-7 0,1 4-1,5 0 29,3-4 0,8 6 0,6-6 0,0-2-105,-4 1 1,4 5 0,2-5 0,-4-1 84,-2 1 0,-1 5 0,1-5 1,5 2 1,-5 3 0,5 3 0,-6-1-2,-8-2 1,3-8 0,-9 8 33,-3 2 0,-1-6 7,-3 4 1,-10-2 0,-4 0 0,-3-5-42,-4-4 1,-5-1 0,-1 3 0,2 1-57,3-1 0,-5-3 0,0-2 14,2 0 0,9 0-505,3 0 0,9-9 533,-3-5 0,23-3 0,6-4 0</inkml:trace>
  <inkml:trace contextRef="#ctx0" brushRef="#br0" timeOffset="44199">18965 7364 7844,'21'11'-388,"-2"-4"293,-7 4 0,-3 2 1,-9 12-1,3 2-139,2-3 0,-2-1 1,4-3 62,-5 1 0,-2-9 56,0 2 0,-2-9 115,-5 2 0,-4-14 0,-10-5 0</inkml:trace>
  <inkml:trace contextRef="#ctx0" brushRef="#br0" timeOffset="44360">18986 7202 7383,'0'-20'0,"0"0"0,-3 2 0,-1 3-605,-3 1 0,0 18 605,7 3 0,0 8 0,0 6 0,0-1 0</inkml:trace>
  <inkml:trace contextRef="#ctx0" brushRef="#br0" timeOffset="44675">19409 7343 8011,'9'7'0,"-9"0"0,-12 0 0,-5 1 0,-2 6-569,7 3 472,3-5 0,9 6 129,0-5 0,0 6 66,0 0 1,9 0-1,3-5-84,7-9 1,1-2 0,3-3 0,1 0-24,3 0 1,0 0-1,-7-3 1,1-1 4,-2-2 0,0-10 1,-4 4-1,-4 0-72,-1-2 1,-3 0 0,-7-6 0,0-1 68,0 2 0,-10-1 1,-4 2-1,-3 2 9,-4 3 0,-5 6 1,-3-5-1,-1 2-60,1-2 1,-7 8 0,5-3 0,0 5-117,4 2 0,4 0 0,3 0-419,0 0 593,8 9 0,12 2 0,12 9 0</inkml:trace>
  <inkml:trace contextRef="#ctx0" brushRef="#br0" timeOffset="45063">19651 7343 7786,'20'0'0,"1"0"0,-2 0 0,4 3 57,4 4 1,-5-3-121,6 9 0,-6-1 0,-2 4-50,0-4 1,-6 2 0,-4 6 39,-1 1 1,-2-7 92,-7-2 0,-2-5 0,-5 5 11,-6-4 1,2-1 47,-3-7 1,9-8-102,0-6 1,2-5-1,6 0-61,2-2 1,5 1-1,6-1 1,-3 2 55,3-1 1,1-1 0,4 2-1,-2-2 26,2 1 0,1 2 0,4 5 0,0 4 77,-2 0 0,5 6 0,1-4 1,-1 5-37,0 2 1,5 2-1,-4 5 1,-1 5 25,-1-2 1,1 9-1,-3-5 1,-2 3-46,-7 4 0,2 1 1,-10 2-1,-1 4-156,1-4 1,-2 0-1,-7 2 1,0 0-41,0-2 1,-2 0 0,-3-5 174,-2 2 0,-8-1 0,4 0 0</inkml:trace>
  <inkml:trace contextRef="#ctx0" brushRef="#br0" timeOffset="46007">21568 7465 8355,'11'0'-575,"1"0"0,-9 2 789,4 5 0,2-5 0,-2 4-212,6-4 0,-1-2 0,1 0 0,3 0 34,2 0 0,2 0 1,0-2-1,0-1-195,1-4 0,-2-10 1,0 4-1,-4-5 59,-1-3 1,-7 2 0,5-3 0,2-6 35,-2-5 1,-2-5 0,-5-3 0,2 1-41,-3-1 1,6-7 0,-1-7-1,-1-2 47,1-5 1,1-5-1,-6-2 1,3 0 69,-3 0 1,-2 0 0,-2 9 0,0 3 109,0 2 1,-2 6-1,-4 8 1,-8 3 100,-5 5 1,0 4 0,-1 9 0,-3 2-75,-4 4 1,2 6-1,-6 8 1,0 0-201,-1 0 1,8 8 0,-3 6-1,5 4-149,1 2 1,1 0 0,3 2 0,1 3 139,2 2 0,9 7 1,-1-5-1,4 0 83,2-1 1,0 8 0,0-1 0,0 1 28,0-3 1,6 12 0,3-5 0,3 2 4,4 1 0,1-2 1,5-1-1,3 0 21,2 1 1,7-1 0,-6 1-1,5-1-39,3 1 1,-5-1 0,2-2 0,3-2-7,2-3 1,0-8-1,-2 1 1,-2-3-78,1-3 0,11-2 0,1-3 1,-3-3 6,-1-3 1,-1-2 0,3-7 0,3 0-91,-3 0 1,-4 0 0,-3 0 0,-2 0-55,-1 0 1,-11-9 0,3-5 0,-4-3 93,-4-4 1,-7 1-1,-5-3 1,-5-1 114,-2-3 1,0 0 0,-2 7 0,-3-1 8,-2 2 1,-9 0 0,6 4 0,-4 4 189,0 1 1,1 5-137,-7 5 1,2 2-218,4 4 0,5-2 0,9 10 0,0 1 109,0 4 1,2-6 0,5 0 0,5 3 11,-2 2 1,9-4 0,-8-1 0,2 0-59,1-1 1,0 4 0,3-8 0,-1 1 61,-3 0 0,1 6 0,6-3 0</inkml:trace>
  <inkml:trace contextRef="#ctx0" brushRef="#br0" timeOffset="46198">22738 6859 6367,'-14'-7'0,"4"-2"0,-2 1 0,1-1 0,6 2 0,-3 7 0</inkml:trace>
  <inkml:trace contextRef="#ctx0" brushRef="#br0" timeOffset="46567">23021 7141 8004,'0'14'-255,"1"-2"1,4-1 58,2 0 1,7-4 0,-5 4 0,-1-1 210,1 2 1,5-5 0,-5 5 0,-1-2 61,2 1 0,-4-4 157,-6 7-79,0-10-156,0 5 1,3-9-46,4 0 1,3-7-1,11-1 1,-1-1 19,0-1 1,0-6 0,1 6 0,-4-4 98,-3 0 0,3 8 0,-3-5 0,3 2-15,4 4 0,-1 3 0,1 2-35,-2 0 0,2 0 0,-1 0 0,1 2-27,-2 5 1,2 2 0,-1 6-1,-2-1-212,-5 2 1,3 2 0,-9 2-11,-2 0 1,-3 1-1,-2-2 226,0 2 0,0-1 0,0-1 0</inkml:trace>
  <inkml:trace contextRef="#ctx0" brushRef="#br0" timeOffset="46954">23848 7343 7114,'8'-13'-153,"6"2"0,3 2 0,6 2 158,4-2 1,-4 6 0,4-5 0,-3 1-101,4 0 1,-6-2 0,2 2-1,-6-3-133,-5-2 1,-8-5 332,2 3 0,-7-4-59,-7-2 1,-4 2-31,-9 5 0,0 4 0,-1 9 1,1 0 20,0 0 1,7 0-1,-1 2 1,-2 5 53,-1 6 1,3-2-1,1 3 1,-1 1 26,3 3 1,0-5 0,7 1 0,-3 2-26,2 2 0,3 2 0,2 0 1,2 1-39,5-2 1,-2 2 0,7-3 0,4-2-10,2-4 0,10-5 0,-2 5 0,1-3-61,3-5 0,1 5 1,7-2-1,-2-3-127,-3-1 1,1-3 0,6 0 0,-2 0-705,-4 0 846,4 0 0,-7 9 0,10 1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6.878"/>
    </inkml:context>
    <inkml:brush xml:id="br0">
      <inkml:brushProperty name="width" value="0.08571" units="cm"/>
      <inkml:brushProperty name="height" value="0.08571" units="cm"/>
    </inkml:brush>
  </inkml:definitions>
  <inkml:trace contextRef="#ctx0" brushRef="#br0">384 606 5915,'0'-20'96,"0"6"1,-3 2 157,-4 3 0,4-3 0,-11 5-214,-2 2 0,-2-4 0,-2 3 1,0 1 5,-1 3 0,2 2 0,-2 0 0,1 2-21,1 4 1,-5-1 0,0 6 0,-2 1-36,0-2 1,11 2 0,4 4 0,1-3-7,6 3 1,1-5-1,3 2-17,0 3 1,10 2 0,4 2 24,3 0 0,11-6 0,-2 0 0,-2-1 6,0-2 0,-5 6 0,1-5 1,1 2-1,-2-1 0,2-7 1,-1 8-3,0 3 1,-8-7 0,-6 4-2,-4 1 0,-12 3 0,-9 1-16,-5-6 0,-6 5 1,3-8-1,-4 2-41,0-5 1,-5 2 0,10-3 0,0-1-113,4-3 0,1-2-250,2 0 424,7 0 0,3 0 0,9 0 0</inkml:trace>
  <inkml:trace contextRef="#ctx0" brushRef="#br0" timeOffset="265">827 424 8355,'12'-9'-1761,"-1"0"1761,-4-4 0,-4 6 0,2 14 0,-2 6 0,-3 5 0,0 2-108,0 1 1,7-2 0,0 2 0,-3-1 284,-2 0 0,-2 2 1,0 3-1,0 2-90,0-2 0,0 4 0,0-2 0,0-2 46,0-3 0,0 5 0,0 0 0,0-3-208,0-1 0,0-3 0,0 1-1093,0-2 1168,0-7 0,-9 5 0,-2-5 0</inkml:trace>
  <inkml:trace contextRef="#ctx0" brushRef="#br0" timeOffset="596">626 767 7279,'9'-11'-420,"2"2"0,12 9 0,1 0 460,3 0 0,9 0 0,-3 0 0,5 0-29,3 0 1,-3-3 0,-2-1 0,-3-2 81,4 1 0,-1 1 0,0-1 1,-4-2-11,4 2 1,-7 3 0,-3 2 0,-2 0-25,-5 0 1,2 0 42,-1 0-4,-9 0 1,-2 9 0,-11 3 2,-5-1 1,3 7-74,-10-4 1,9 3 0,-1 4-108,4-2 1,2-5 0,2-1-102,4 3 1,3-4 0,10-2 0,-2-1 179,6-4 0,11-3 0,-3-2 0</inkml:trace>
  <inkml:trace contextRef="#ctx0" brushRef="#br0" timeOffset="772">1493 606 7867,'-21'0'-336,"11"0"0,0 0 0,10 0 0</inkml:trace>
  <inkml:trace contextRef="#ctx0" brushRef="#br0" timeOffset="1340">1715 747 6841,'19'6'0,"2"4"-36,-1 1 1,1 2-113,-2 8 1,2-2 241,-1 2 1,-9-1-47,-4 1 0,-5-9-43,-2 2 1,0-7-2,0 6 0,0-11 10,0-2 1,0-2 0,3-9 0,0 0-60,4-1 0,2 0 0,-2-9 66,6 1 0,6-1 0,0 2 0,2 0 57,-1 5 1,-7 4 0,1 5-76,1-2 1,4 1 0,0 6-5,2 0 0,-1 2 1,1 2 45,-2 3 1,-5 3-1,-1-5-1,3 9 0,-7 5 1,-1-2-49,2-3 1,-8 3-35,5-3 0,-5 5-75,-2 0 68,0-7-23,0-4 1,0-9-1,3-6 1,3-5 17,7 1 0,6-7 0,0 5 0,4-5 46,4-3 1,-5 8-1,8 2 1,-3 2 87,-1 4 0,1 3 0,-7 2 0,0 0-48,1 0 1,-1 0 0,0 2 0,0 3 3,1 2 1,-2 2-1,2-3-40,-1 8 1,-6-3 0,-4 2-114,-1 3 1,5-4-1,-5-2 1,0 2-153,0-1 0,7-6 265,-3 2 0,14 3 0,5 2 0</inkml:trace>
  <inkml:trace contextRef="#ctx0" brushRef="#br0" timeOffset="2275">3269 808 8355,'-14'-19'0,"2"4"-108,3 1 0,-6 10 0,3-5-289,2 0 0,-8 7 0,4-5 0,-4 5 346,-2 2 1,0 0 0,-1 0 380,1 0 1,0 2 0,0 5-201,0 6 1,7-2 0,1 3-13,3 1 1,3 4-201,6 0 1,2-5 8,4-1 0,6-8 1,8 2-48,0-5 1,0-2-1,0-2 1,0-3-173,1-2 0,-1-8 280,0 1 284,0-3-194,-8 5-46,-3 3 0,-7 9-5,5 0 0,-4 7 0,11 0 1,3 0 48,0 1 1,4-6-1,-2 5-57,2-5 0,5-2 0,0 3 1,-2 1-18,0 3 1,-5 0 0,2-7 0,-1-2-16,0-5 0,0 2 0,1-9 0,-1-1 9,0-3 0,0-2 0,-2-3 1,-3-1-65,-1-3 1,-3-8-1,5-1 1,-5-7-95,-1-4 1,2-1 0,-5 8 0,-2-3 126,-3-3 1,-2 3 0,0-4 0,0 6 87,0 8 0,0-3 1,-2 9-1,-3 2 27,-2 3 1,-5 1-1,2 4 1,1 1-42,0 3 1,-6 8-87,1-2 1,3 5 0,0 4 89,2 5 0,2 5 1,7 7-1,0 1 58,0 1 0,0 8 0,0 4 0,0 3-5,0-2 1,0 11-1,0-5 1,2 3 38,5 0 0,-2-3 0,8 3 0,3 0-85,1-3 1,4 4 0,-2-11 0,2 3-47,-1-1 0,8-4 0,1-7 0,-1 3-33,1-2 1,5-5 0,-4-4-1,-1-5 12,0-2 1,4-2 0,-4-7 0,1 0-26,-1 0 0,-2 0 0,-7-2 0,0-5-106,0-6 1,0 1 0,0-2 0,1-1-12,-2-3 1,-5-9 0,-2-2 0,-4-1 31,-3 2 0,4-1 1,-2 4 81,-3-2 0,-1 0 1,-6 10 153,-4 3 1,-4 5 0,-9 9 13,-1 0 1,2 2-1,-2 3 28,1 2 0,7 8 1,2-2-1,0 4-57,-1-5 1,7 7-1,-2-7 1,6 7-22,1 1 0,0-7 0,1 1-92,6 1 1,5 2 0,8-2 0,0-4-98,0-2 0,1 5 0,-2-8 0,2-1-265,-1-3 0,1-2 0,-2 0-200,2 0 581,-1 0 0,-9-17 0,-1-6 0</inkml:trace>
  <inkml:trace contextRef="#ctx0" brushRef="#br0" timeOffset="2586">3550 162 6848,'20'0'148,"0"0"1,0 0-190,0 0 1,0 0 0,1 0 0,-2 0 171,2 0 1,-1 0-1,3 0 1,1 0-21,3 0 1,1 0 0,-9 0-1,2-3-79,-1-3 0,6 3 0,2-4 1,-1 5 2,1 2 0,-6 0 0,8 0 0,-3 0-102,0 0 0,6 0 1,-3 2-1,-1 3-90,0 2 1,0 0-1,-4-7 1,2 2-308,-3 5 1,5-5 463,-1 4 0,-2 6 0,-5-1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5.648"/>
    </inkml:context>
    <inkml:brush xml:id="br0">
      <inkml:brushProperty name="width" value="0.08571" units="cm"/>
      <inkml:brushProperty name="height" value="0.08571" units="cm"/>
    </inkml:brush>
  </inkml:definitions>
  <inkml:trace contextRef="#ctx0" brushRef="#br0">1 100 7406,'14'7'0,"-4"3"0,0 1-74,-6 4 84,-2 4 1,-2 0 0,0 2 0,3-1 0,1 3 0,3 1 0,-3 3 0,-2-1 0,-2 2 0,0-2 0,0-1 0,0-2 0,0-4 0,0 2 0,0-1 0,0 1 0,0-2-1001,0 2 610,0-11 240,0 0 140,-8-10 0,-4-18 0,-8-5 0</inkml:trace>
  <inkml:trace contextRef="#ctx0" brushRef="#br0" timeOffset="202">1 100 8285,'2'-19'0,"5"-2"4,6 1 1,5 9 0,2 3 0,1 1-1,-1 0 1,3 2 0,1 3 0,5 2 0,0 0-1,1 0 1,-6 0 555,-2 0 1,-1 0-783,-2 0 1,2 0 0,-1 0-1008,1 0 1,-4 9 1228,-3 4 0,3-4 0,-5 0 0</inkml:trace>
  <inkml:trace contextRef="#ctx0" brushRef="#br0" timeOffset="394">163 403 8295,'19'0'-553,"2"0"0,-1 0 1,1 0 424,-2 0 1,1 0 0,1 0 97,-2 0 1,-5 0 0,0 0 29,1 0 0,4 0 0,0 0 0</inkml:trace>
  <inkml:trace contextRef="#ctx0" brushRef="#br0" timeOffset="767">61 686 8211,'-10'0'-449,"3"0"0,14 0 475,5 0 1,7 0-1,1 0 1,0 0-140,0 0 1,3 0-1,1 0 1,5 0-186,3 0 0,1 0 298,7 0 0,1-9 0,-1-3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252"/>
    </inkml:context>
    <inkml:brush xml:id="br0">
      <inkml:brushProperty name="width" value="0.08571" units="cm"/>
      <inkml:brushProperty name="height" value="0.08571" units="cm"/>
    </inkml:brush>
  </inkml:definitions>
  <inkml:trace contextRef="#ctx0" brushRef="#br0">0 61 6976,'0'20'0,"2"-2"0,3-3 0,4-3 0,0-1 0,2-2 0,0 0 0,6-2 0,2 2 0,5 1 0,4 2 0,-1-5 0,-1-3 0,4 1 0,1 1 0,5-2 0,2-1 0,0-3 48,-4 0 1,2-7-1,-7 1 1,-1-1-108,2-2 0,-3 0 0,-7-6 0,0 3-60,0 3 0,-6-6 0,0 1 48,1-3 0,-6-4 0,-2 1 80,-5-1 1,-2 8-28,0 0 118,0 8 0,-2-4 0,-3 11-61,-2 5 0,1 5 0,3 7 0,-1 5 3,-2 2 0,-1-2 0,7 10 0,0 2-6,0 2 1,0 2-1,2 1 1,3-3-1,1-5 1,3 5 0,-5-4 0,6 4-3,0 2 0,-5 1 0,2-1 1,-5-2-14,-2-4 1,0 4 0,0-4 0,-2 1-13,-5-1 1,2 3-1,-8-11 1,-3-1 14,-1-2 1,-4-4 0,1 0 0,0-6 2,0-6 1,-1-5 0,2-2-26,-2 0 0,1-2 0,1-5 1,0-6-37,5-6 1,6-3-1,8-5 1,0-4-88,0-1 0,0-6 0,2 5 1,4-3 54,8 2 1,10-4 0,6 7 0,2-4-42,3 2 0,10 11 1,2 0-1,-2 8-156,-3 5 0,-8 2 263,-1 7 0,10-8 0,9-4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9.892"/>
    </inkml:context>
    <inkml:brush xml:id="br0">
      <inkml:brushProperty name="width" value="0.08571" units="cm"/>
      <inkml:brushProperty name="height" value="0.08571" units="cm"/>
    </inkml:brush>
  </inkml:definitions>
  <inkml:trace contextRef="#ctx0" brushRef="#br0">21 21 6534,'-7'20'13,"0"0"1,0 1 0,7-1-17,0 0 1,0 0 0,2 1 0,3-2-19,2 1 1,2-6-1,-4 0 30,0 1 1,9-4 0,-4 1 6,1-4 1,-5-1-1,5-5 1,1 3-4,-2 2 1,-3 0 0,7-7-21,2 0 0,2 0 0,1-2 0,2-3 3,-1-2 1,1 0 0,0 7 0,5 0 16,0 0 1,1 0-1,-6 0 1,-2 0-10,2 0 1,-1 0 0,1 0 81,-2 0 0,-5 0 1,-1 0-69,3 0 0,1 0 1,4 2-36,-1 5 1,1 3 0,-4 5 0,-1-4 8,-2-2 0,-1 6 0,5-1-6,-5 5 0,-2-7 0,-6 2 1,2 3 14,-3 0 1,-1 3 0,-3 0 14,0 0 0,0 1 0,0-2 0,-3 2 1,-3-1 0,-4 1 0,-6-2 1,3 0 15,-3-6 0,1 5 0,-1-6 0,2-2-2,-1-3 1,4 2 0,-3-2 0,-1 0-32,-4 1 1,0-6 0,-2 5-1,1-4-8,1-3 1,-9 0 0,1 0-27,3 0 38,1 0 0,-4 0 0,-1-3 0,-2-1 2,1-3 0,0-6 0,5 6 0,-4 0 47,4-2 1,7 4 0,5-5-8,-4 1 1,6-7-62,5 3 0,2 1 0,6 1 24,2 3 0,7 1 1,6 4-38,-5-4 0,6 5 16,-6-5 1,5 5 0,0 4-25,-5 5 0,-2-5-42,-4 5 1,-4-2-79,2 2-72,-2-6 1,-11 8 227,-6-9 0,-13 10 0,-4 1 0</inkml:trace>
  <inkml:trace contextRef="#ctx0" brushRef="#br0" timeOffset="550">0 61 5763,'12'0'233,"-3"-2"-30,-9-5 1,0 3-31,0-9-140,0 8 0,2-7-8,5 7 1,-4 2 40,11-4 1,0 5-5,6 2 1,1 0-1,-2 0-27,2 0 0,1 0 0,2 0 0,6 0 8,1 0 0,3 0 0,6 0 0,1 0-29,-1 0 0,1 0 0,-2 0 0,-1 0-5,-3 0 0,3 0 0,-7 0 0,2 0 34,1 0 1,-7 0 0,4 0 0,-1 0 18,-6 0 1,-2 0 0,-1 0-1,-2 0-55,2 0 0,-1 0 1,1 0-199,-2 0 0,-5 0-191,-1 0 0,-6 2 101,7 5 0,-12-4 281,-2 2 0,-9 7 0,-11-1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078"/>
    </inkml:context>
    <inkml:brush xml:id="br0">
      <inkml:brushProperty name="width" value="0.08571" units="cm"/>
      <inkml:brushProperty name="height" value="0.08571" units="cm"/>
    </inkml:brush>
  </inkml:definitions>
  <inkml:trace contextRef="#ctx0" brushRef="#br0">59 224 8299,'-18'-14'-720,"5"1"265,-5-1 0,16 0 364,-5 2 0,7 0 0,5-4 0,4 2 120,1-2 1,-3 5 0,7-2 0,1-1 47,4 2 1,0-3-1,2 9 1,1-1-32,5-1 1,-2 5-1,6-4 1,0 5-43,1 2 0,-5 2 1,7 3-1,-1 3-34,-1 4 0,-4-6 0,-7 8 0,-3 1 17,-5 4 1,2 0 0,-8 3-1,0-2 2,3 1 1,-8-2 0,5 3-1,-7 3 55,-7 2 1,2 0 0,-6-7 0,-1 0-39,2 1 0,-4-1 1,-6-1-1,-1-4 18,2-1 1,5-3 0,0 2-17,-1-6 0,-3-5-71,-2-2 1,8-2-1,8-5 0,8-6 0,8-1 0,8-4 0,0-4-15,0-1 0,8 0 0,-2 3 1,1 0 67,2 0 0,-6-1 1,3 2-1,-5-2-8,-8 1 0,5 1 15,-5-2 1,-4 7 4,-2 0-15,-4 10 176,-13-6 0,1 20 0,-4 4-85,6 4 1,5 3 0,2-2 0,0 1-35,0 1 0,0-2 1,0 4-1,2 1-84,5 3 1,-2-2-1,8-9 1,3-2-95,1 2 0,4-1 0,1 2 0,3-7-425,2-1 559,9 7 0,-14-13 0,8 5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425"/>
    </inkml:context>
    <inkml:brush xml:id="br0">
      <inkml:brushProperty name="width" value="0.08571" units="cm"/>
      <inkml:brushProperty name="height" value="0.08571" units="cm"/>
    </inkml:brush>
  </inkml:definitions>
  <inkml:trace contextRef="#ctx0" brushRef="#br0">9 0 6677,'-2'11'32,"-4"-4"0,6-5 19,0-2 1,2 0 0,11 0 0,3 0 19,1 0 1,4 0 0,-1 0 0,1-2-51,-2-5 1,2 5 0,1-5 0,3 5-131,3 2 1,-2 0 0,-6 0 64,1 0 1,-2 0 0,0 2 43,-5 5 0,-6 4 0,-8 10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619"/>
    </inkml:context>
    <inkml:brush xml:id="br0">
      <inkml:brushProperty name="width" value="0.08571" units="cm"/>
      <inkml:brushProperty name="height" value="0.08571" units="cm"/>
    </inkml:brush>
  </inkml:definitions>
  <inkml:trace contextRef="#ctx0" brushRef="#br0">1 0 8391,'12'0'-165,"7"0"0,10 0 1,-6 0-1,1 0-119,3 0 0,3 0 0,-6 0 0,3 0 106,-2 0 0,-3 0 0,-2 0 178,1 0 0,8 0 0,2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5.198"/>
    </inkml:context>
    <inkml:brush xml:id="br0">
      <inkml:brushProperty name="width" value="0.08571" units="cm"/>
      <inkml:brushProperty name="height" value="0.08571" units="cm"/>
    </inkml:brush>
  </inkml:definitions>
  <inkml:trace contextRef="#ctx0" brushRef="#br0">61 162 8355,'0'-20'-1362,"-7"6"1193,0 0 1,0 12 273,7 2 1,-2 9-1,-1 12-12,-4-1 1,-7-1 0,7 2 0,2-1-79,4 1 0,1-2 0,0 2 104,0-1 1,0-6-197,0-1 0,8-9 1,6 3-1,3-5 64,4-2 1,-1 0-1,1 0 1,0 0 2,7 0 0,-6 0 0,5 0 0,-4 0 69,-4 0 1,2 0 0,-1 0-35,0 0 1,-7 0 0,1 0 0,-1 2-24,-1 5 0,6-2 0,-8 8 7,2 3 0,-3-5 1,-9 2-1,0 3 37,0 3 1,0 0-1,0 1 1,-2 1-51,-5-1 0,-2 0 0,-6 0 1,1-2-50,-2-5 1,-2 3 0,-4-6 0,-3-1 32,-2-1 0,1-1 0,3-7 0,-2 0-19,-1 0 0,-2 0 0,9 0-22,-2 0 0,8-2 0,1-5-23,3-6 0,5-6 0,11 2 56,6 3 0,5-2 1,3 10 20,-2 2 1,2 1-1,-1 3-54,0 0 1,0 0 0,-1 3-39,-7 4 0,-3-4-557,-9 11 656,0-9 0,-9 4 0,-1-9 0</inkml:trace>
  <inkml:trace contextRef="#ctx0" brushRef="#br0" timeOffset="296">40 102 8355,'0'-21'-360,"0"1"0,3 2 0,4 5 270,6 6 0,5 2 0,3 1 0,-2-3 202,2 2 0,-1 3 0,0 2 0,0 0 27,1 0 0,1 0 1,2 0-1,4 0-40,-4 0 0,0 0 0,2 0 1,3 0-77,2 0 0,-5 0 0,7 0 0,-4 0-53,-5 0 0,5 0 1,-2 0-1,-2 0-151,-3 0 0,-2 0 0,0 0-22,1 0 1,-8 2-753,0 5 955,-8 5 0,12 7 0,-5 2 0</inkml:trace>
  <inkml:trace contextRef="#ctx0" brushRef="#br0" timeOffset="802">1070 545 8230,'0'-9'-443,"0"9"1,0 9 0,0 11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2.728"/>
    </inkml:context>
    <inkml:brush xml:id="br0">
      <inkml:brushProperty name="width" value="0.08571" units="cm"/>
      <inkml:brushProperty name="height" value="0.08571" units="cm"/>
    </inkml:brush>
  </inkml:definitions>
  <inkml:trace contextRef="#ctx0" brushRef="#br0">21 322 7745,'20'0'0,"-2"-1"0,-2-4-322,-2-2 0,-2-2 1,9 4-1,-1-4 190,1-1 1,-9 5 0,0-4-1,0 0 135,-2-4 0,-5 1 0,1-1 60,-3-2 1,-3 3 0,-3-2 39,-3-1 0,1 6 1,-8 0-63,-3 1 1,-1 5-1,-4-4 1,1 5 75,-1 2 1,2 0-1,-2 0 8,1 0 0,7 2 0,2 5-88,2 6 1,2-1 0,7 1-1,0 2-87,0 4 1,0-6 0,2 0 0,3 4-18,2 0 1,8 1 0,1-3 0,6-3-73,5-3 1,0 4 0,-5-6 0,2-3-428,4-1 566,-1-3 0,-6 9 0,-2 1 0</inkml:trace>
  <inkml:trace contextRef="#ctx0" brushRef="#br0" timeOffset="393">585 141 8049,'14'-7'0,"0"1"-89,1 1 1,4 3-1,-2 4 1,-1 5-355,-2 6 0,-11 6 1,4 0 552,-4 2 1,-3-1-1,0 0 64,0 0 1,0-6-14,0-2-124,0 2-71,0-2 0,0-5 0,0-14-48,0-7 1,0-3 0,0-4-1,2 1 11,5 0 0,-2-7 0,7-2 0,4-1 29,3 1 1,1 3 0,1 5 0,5 4 87,0 3 1,1-1 0,-4 8-1,1 2 30,3 3 0,3 2 0,-6 0 0,3 2 16,-2 5 1,-3-2-1,-2 8 1,1 5-56,-2 6 1,2-1 0,-4 6 0,-1-2-79,-2-1 0,-8 9 1,6-6-1,-3 2-75,-4 5 1,-3-1 0,-2-1 115,0-8 0,-9 7 0,-3-2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902"/>
    </inkml:context>
    <inkml:brush xml:id="br0">
      <inkml:brushProperty name="width" value="0.08571" units="cm"/>
      <inkml:brushProperty name="height" value="0.08571" units="cm"/>
    </inkml:brush>
  </inkml:definitions>
  <inkml:trace contextRef="#ctx0" brushRef="#br0">41 484 8260,'0'-12'-944,"0"6"1,0 12 949,0 8 0,-2-3 1,-3 2-1,-1 3 95,1 3 1,-3-7 0,1 2 23,2 1 1,3 4 0,2 0-57,0 2 0,2-1 0,5-2-83,6-4 1,5 1-1,2-8 1,1-2-17,-2-3 0,9-2 0,-1 0 0,-3 0-35,-1 0 1,4-2 0,-1-3-1,0-4-49,-4-3 1,-3 2-1,2-6 40,-1 3 0,-2-1 0,-3-4 26,-1 5 69,-9-5 58,4 15 0,-11-6 49,-5 9 0,4 9 0,-4 5-64,5 3 0,4-3 0,3 0 1,4-1-55,3-2 1,1 6 0,7-9-1,0 1 6,1 0 1,5-2 0,1-7 0,-1 0-29,5 0 0,-10 0 0,8 0 1,-1 0 8,-1 0 0,-3-2 0,-8-3 0,-6-4 36,0-3 1,4 0-1,-8-9 1,-1 1-12,-3-1 0,-2 2 0,0-2 0,-2 1-85,-5 1 1,-4-2 0,-9 1-1,-1 0 3,2 0 0,-2 2 1,1 3-1,-3 3-178,-4 3 1,6-5-1,-7 6 238,6-4 0,1-2 0,1-5 0</inkml:trace>
  <inkml:trace contextRef="#ctx0" brushRef="#br0" timeOffset="483">1252 0 7032,'-7'20'16,"0"0"1,3 0 24,1 1 0,3 1 0,0 3 0,0 4-37,0 2 1,7-4 0,0 6 0,-2 2 7,-3-4 0,5 5 1,-1-7-1,-2-1 9,-1 1 1,-1-1 0,3-8 0,1 0 28,-1 0 1,-3 1 52,-2-2 52,0-7-200,0-4 0,9-16 0,2-6 1,3-6-35,-1-7 0,7 5 0,7-7 0,0 1 50,3 2 1,-8 6 0,6 6-1,0 0 81,-1 4 0,2 1 1,-5 9-1,4 0-17,-4 0 1,-2 0 0,-1 2 0,-4 5-21,-3 6 1,4 5-1,-7 2 1,0 1-182,-4-2 1,2-5 0,-3 0 0,-1 1 78,-3 3 0,-2-5 1,0 1-1,2 0-175,5-4 262,-4 9 0,6-9 0,-9 11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2:14.414"/>
    </inkml:context>
    <inkml:brush xml:id="br0">
      <inkml:brushProperty name="width" value="0.08571" units="cm"/>
      <inkml:brushProperty name="height" value="0.08571" units="cm"/>
    </inkml:brush>
  </inkml:definitions>
  <inkml:trace contextRef="#ctx0" brushRef="#br0">1332 1415 6470,'0'-12'470,"-2"-3"-278,-5 8 1,4-2-1,-4 2 1,5-5-1,4-5-164,5 4 1,5-2-1,8 8 1,0 2-1,0 0 1,1 1-1,-2-2 1,2 1-1,-1 3 1,1 2-1,-2 0 1,1 0-1,1 0-15,-2 0-20,2 9 0,-8-5 0,1 10 0,2-1-71,1-2 0,-3 7 0,0-6 0,-1 1 2,-2 0 1,4 1 54,-8 6 0,0 1 0,-7-2 7,0 1 1,0 1-1,-2-4 9,-5-3 1,-1 4 0,-8-7 0,2 0-17,-1-4 0,-4 3 1,0-5 12,-2 0 1,8 4 8,-1-2 0,10-2-14,-3-12 1,4-5-28,3-7 1,7-2 0,3 1 2,1-1 1,2 2 0,8-2 9,-2 1 1,0 7 0,-4 2-1,-1 0 7,2-1 0,-6 2 0,4-7 35,1 4 1,-3 2 0,1-5 1004,2 2 0,-3 4 0,0-6-343,-3 2 1,4 8 0,-4-6-891,2 3 0,-5-4 325,8 7-63,-9-1-32,4 7 0,-9 2 1,0 5 38,0 6 0,0 5 0,-2-1 119,-5-3-2237,4 4 1096,-6-7 1,3 10 1029,-1-1 0,0 0 11,7 0 1,0-6 54,0-1-61,0 0-49,0-1 1,0 5 23,0-3 30,10-5-225,-8 9-3,15-7 184,-5 1 0,7 3-241,2-8 1,-1 7-72,1-9 1,5 5-1,3-6 1,2 3 281,5-2 0,2-3 0,3-2 0</inkml:trace>
  <inkml:trace contextRef="#ctx0" brushRef="#br0" timeOffset="1311">4721 1234 5921,'0'-21'241,"3"8"-55,4-1 1,-6 7-70,6-5 0,-5 5 16,-2-7 0,0 7 250,0-6-109,0 9-142,0-6 1,0 13-52,0 4 0,-7 4 1,1 9-49,2-1 1,1 2 0,3-1 0,0 1 14,0-2 0,0 2 1,0-1-40,0 0 1,3-7 0,1 1-1,4 0-29,4-4 1,-5 2-1,7-8 1,1 3-37,3-2 0,4-3 0,2-2 1,4 0 36,-4 0 0,5 0 0,0-2 0,1-3-150,-1-2 1,5-9 0,-8 4 0,2-5 122,1 4 1,-7-5-1,5 4 1,-5-1 29,-2 1 1,-6-1 0,-3 6 0,0 0 75,0 0 0,-1-1 0,3 7-29,-4-4 31,2 0 0,-22 7-106,4 0 0,5 2 110,-4 5 1,3 4-1,3 10-23,0-2 1,0 2 0,0-1-1,0 0-32,0 0 1,0 1 0,0-1 4,0 0 1,0 7 0,0-1 9,0 0 1,0 3 0,0-3 0,0-1 78,0-2 1,0-4 0,0 2-50,0-1 1,0 1 0,0-2 0,0 2 16,0-1 1,-2-7 0,-5 0 74,-7 3 1,-3-1 0,-4 2-84,1-4 1,0-8 0,0 1 0,0-4 29,-1-2 0,2 7 1,-2 0-57,1-2 0,0-3 0,0-2-50,-1 0 0,8 0 0,0 0 0,-1-2-157,3-5 1,0 4 0,6-6-689,-2 1 0,-2 3 856,3-8 0,4-1 0,-7-6 0</inkml:trace>
  <inkml:trace contextRef="#ctx0" brushRef="#br0" timeOffset="4423">12266 1536 8355,'-10'0'-835,"0"-9"0,10-5 822,0-3 1,16-4 0,-1 1 89,-5 1 0,-1 5 0,-16 0 15,5-1 1,2 3-1,0-1 1,2 0-35,5 1 0,-2-4 0,7 8-14,4-3 0,2 6 1,3-2 38,-2 5 0,2 2-42,-1 0 1,6 0 0,0 2-32,-9 5 0,4 2 0,-9 6 0,5-1-26,-3 2 0,1 2 0,-6 2 0,0 0 22,-1 1 1,-1-2-1,-7 1 1,0 1-112,0-2 1,0 2-1,0-1 1,0 1 32,0-2 1,-7 2-1,-1-1 59,-4 1 1,1-9 0,-4 0 45,1-3 1,7 4 77,-6-6-99,9 0 0,-5-10 1,9-4-47,0-5 1,6-7 0,4 0 0,0-2 18,6 1 1,-4-1-1,1 2 1,0-2 5,-1 1 0,5-1 1,-1-1-1,4-2-17,1-3 1,-4 0-1,-12 7 1,2 0-4,-3 0 1,4-1 0,-1 1 36,-2 0 0,-3 0 65,-2-1 1,0 9 191,0-2-118,-9 9 0,1-2-21,-6 14 1,5 5-1,9 7 1,0 2 11,0-1 1,0 0-1,0 0 1,0 1-38,0-1 0,0 3 0,0 1 0,0 2-76,0 0 0,0-4 0,2-3 0,5 0-54,7-5 1,1 3 0,3-5 0,0 0-89,5 2 1,1-9-1,-4 2 1,3-5-265,3-2 1,3 0 0,5 0 0,-4-2-237,-1-5 0,2-5 617,9-7 0,-8-10 0,-4-4 0</inkml:trace>
  <inkml:trace contextRef="#ctx0" brushRef="#br0" timeOffset="5094">13255 769 8355,'18'-2'-263,"-3"-3"-141,-1-1 1,-7 0 0,3 8 190,0 4 274,-3-4 0,-7 10-37,0-6 0,0-1 0,-3 7 101,-4-4 1,-3-1 12,-11-7-74,2 9 0,-2-7 8,1 5 0,-1-7 3,2-7-67,7 5 1,3-10-12,9 5 1,0 3 0,2-9-89,5-3 1,5 5 0,7 0 90,2 2 0,-1-5 9,1 8 58,-2-1-135,2 7 69,-1 9 0,-9-5 0,-4 10 0,-6 2 0,-1 1 0,0 4 0,-1-1-1,-6 0 1,3 0 0,-10 2 73,-1 6-76,5-6 0,-8 7 0,5-9 173,-5 0-150,-2 1 0,6-2 0,0 2 101,-1-1-99,-3 1 0,8-11 1,-9 9-9,5-7-4,6-3 1,-8 10-40,9-6 60,0-4 1,7 2 18,0-4 323,0-4-12,0 5-327,9-8 1,3 0 0,7 0 151,2 0-134,-1 0 1,8 0 75,-2 0-41,1 0-70,-6 0 1,5 0 33,1 0 1,6 0 21,-5 0 1,1 0-16,-3 0 22,-3 0-23,6 0 0,-7 0 73,5 0-53,-13 0-19,4 0 5,-10 0 1,13 0 83,20 0-353,-26 0 0,10 2-423,-32 5 452,5-5-322,2 8 1,0-8-838,0 5 695,0-5 640,-9 6 0,-3 1 0,-8 3 0</inkml:trace>
  <inkml:trace contextRef="#ctx0" brushRef="#br0" timeOffset="2539">7687 1415 7896,'9'-12'-747,"-4"-5"791,7 3 1,-5 3 0,7 0 11,1 2 1,-3-5 0,2 8 0,-2-1 12,0-2 1,6 7 0,-5-7-1,5 2-13,2 1 0,1-1 0,-1 7 0,0 0-37,0 0 1,1 0 0,1 0 0,2 0-47,4 0 0,1 7 0,-5 1 0,0 4-11,-5 4 1,0-6 0,-7 4 0,2 2 5,-2 2 0,0 2 0,2 0 0,-7 1-54,-5-2 1,-2 1-1,0 1 1,0-2 10,0 2 1,0-1-1,0 1 1,-2-2 53,-5 2 1,-3-8 0,-6-2 0,6 1 0,1-2 0,-5-3 27,8 7 1,-3-9-37,2 2 1,7-12 0,-2-4 0,8-3-40,6-3 1,-6-3-1,8 0 1,2 2 45,1 2 0,2 2 0,-4-9 0,-1 1 0,1-1 1,3 2-1,-1-2 1,0 1-12,-4 1 1,0-2 39,8 1 0,-10 0 80,-5 0 1,-10 6 0,-4 2 51,-4 4 1,5 1 14,-6 7 0,6 3 1,-4 3-67,2 7 0,2-1 0,7 1 0,0 3 76,0 2 0,0-5 0,0 1 1,0 1-132,0 3 0,0 2 0,2 1 0,3-2-76,2 2 1,9-1 0,-4-2-1,7-3-135,1-1 1,0-7 0,0 5-1,1-4-88,-2-4 0,8-1 0,3-3 0,-1 0 266,0 0 0,7 0 0,-5-10 0,9 0 0</inkml:trace>
  <inkml:trace contextRef="#ctx0" brushRef="#br0" timeOffset="3125">9038 1355 7027,'-11'0'-6,"3"8"0,8 6 112,0 4 1,2-5 0,1 1 0,7 1 37,1 3 0,1-4 0,3-1 1,-1 3-97,1 1 1,3 2 0,2-4-1,1-1-98,-2 2 1,2-8-1,1 1 1,3-2-34,2 0 0,2 0 0,-3-7 0,7 0-4,-2 0 0,5-9 1,-7-3-1,0 0 55,-1-2 1,7 0-1,-8-6 1,-3-1 25,-1 2 0,-3-2 1,0 1 89,0 1 1,-1-2 0,-4 1 70,-2 0 1,-8 6 46,1 1 50,-4-1-294,-10 3 1,6 5 33,-5 12 0,4-2 1,3 10-1,0 2-4,0 2 0,0 2 1,0 0-1,0 1 3,0-2 1,0 3-1,0 4 1,0 0 6,0-1 1,7 7-1,0-1 1,-3 0 6,-2-4 1,5 4 0,2 0 0,1 2-2,-2-7 1,-1 3 0,-7-2 0,2 0 32,5 2 1,-5-7 0,5 6-1,-5-6-8,-2-1 1,-2-2 0,-5-1-1,-4-2 73,0-2 1,-7-7 0,4 3 0,-4 1-60,-2 1 1,-2-7-1,-3 0 1,-2-2-85,3-3 0,2 7 0,-2 0-152,-2-3 0,4-1 1,-6-3-401,6 0 1,4-3 592,5-4 0,4-4 0,9-9 0</inkml:trace>
  <inkml:trace contextRef="#ctx0" brushRef="#br0" timeOffset="14920">1372 3050 6594,'11'-10'320,"-2"8"-272,-9 2 0,0 5-2,0 7 0,0-5 0,0 7 18,0 2 0,0-3-27,0 8 0,0-6-17,0 11 1,0 4-1,0-3 32,0-3 0,2-1 0,3-3 40,2 1-74,0-2 0,-7 2 21,0-1 0,6-6 9,1-2 1,-1 2-27,-6 6 0,0-6-48,0 0 48,10-10 1,-8 7 25,5-4-299,-5-5-396,-2 7 371,0-9-75,0 9 351,0-6 0,-9 5 0,-3-8 0</inkml:trace>
  <inkml:trace contextRef="#ctx0" brushRef="#br0" timeOffset="16403">5447 3291 6613,'0'-9'-5,"0"9"1,-6 2 138,-1 12 1,-2-7-127,2 7 55,5-2 0,-7 2 92,9-1 0,0 1-40,0 7-61,9-11 1,2-1-46,9-9 0,1 0 0,-2 0 1,2 0 0,-1 0-16,0 0 1,2 0 33,6 0-8,-6 0-52,7 0 0,-6 0 56,4 0-58,-5 0 40,6 0 1,-7 0-5,-1 0 11,1 0-9,-2 0 18,2 9-17,-1-6-2,1 14 1,-4-12 7,-3 9-5,3-2-11,-15 0 0,10 4 0,-7-8-46,1 4 55,1 2-31,1-4 0,-5 8 0,1-4 1,-6 4 36,-5 2 1,-6 0 0,4 1-8,-2-2 0,-2 0 0,-6-4 0,4-3 12,2-3 0,-1-1 1,-6-4 11,-1 3 1,2 0 0,-2-7-27,1 0 0,-1 0 0,2 0-194,-1 0 1,-1 0 53,2 0 1,7-9 138,5-5 0,-4-3 0,0-3 0</inkml:trace>
  <inkml:trace contextRef="#ctx0" brushRef="#br0" timeOffset="16925">5548 3251 6781,'20'0'-67,"-1"-3"0,-4-1 136,-2-2 0,-6-1-24,6 7 0,1 0 25,7 0 1,-2 0 0,2 0 5,-1 0 1,-1 0 0,2 0 0,-1 0-47,1 0 1,-2 0 0,2 0 35,-1 0 1,1 0 0,-2 0-31,2 0 0,-1 0 0,0 0-13,0 0 1,-6 0 0,-1 0-21,3 0 0,-5 0-365,2 0-114,-8 0 27,4 0 449,-9 9 0,0-7 0,0 7 0</inkml:trace>
  <inkml:trace contextRef="#ctx0" brushRef="#br0" timeOffset="15665">4257 3291 8355,'0'-10'-1391,"0"-2"1500,0 5-78,0 5-35,0-7 49,0 9 1,-9 0 113,-4 0-132,4 0 1,-10 2 65,7 5-84,2-5 1,-6 17 0,8-7 37,-4 7-92,8 0 0,-8 2 0,8-1 29,-2 1 1,-1-2-1,7 1 1,0 1-1,2-2 1,5 2 0,1-7 0,8-4 1,-2 2 9,1-1 0,4-7 0,3 3 48,4-5-43,-3-2-1,6 0 0,-9 0 4,1 0 1,5 0-3,2 0 1,-1-2 0,-8-3 4,2-1-8,-1-10 0,-6 12 8,-2-9 36,2 8 0,-2-13 0,-5 4 13,-5-3-10,-2-4 1,0 1 0,0 1 0,0-2 0,-2 1-1,-3-1 53,-2 2 1,-7 5-1,6 2 1,-1 2-188,0-2 1,-8 8 170,5-3-36,3 5-5,-9 2-431,16 0 0,-17 0 0,6 2 390,-5 5 0,-3 4 0,2 9 0</inkml:trace>
  <inkml:trace contextRef="#ctx0" brushRef="#br0" timeOffset="15873">4843 3412 8253,'19'0'-1685,"-7"0"1392,-4 9 25,-8-6 268,0 5 0,9 1 0,3 3 0</inkml:trace>
  <inkml:trace contextRef="#ctx0" brushRef="#br0" timeOffset="20436">12489 3029 7139,'10'-3'-326,"-3"-4"596,-4 5-174,-3-6 0,2 8 1,2-2-72,3-5 1,1 2 0,-3-9-14,2-1 0,9-3 0,-5-2-4,0-1 1,1 2 0,-8-2 0,4 1-23,4 1 0,-7-2 0,2 1 1,-3 0 22,3 0 1,-6 6 0,6 0-9,-5-1 1,1 4 34,4-3-154,-5 10 0,7-3 0,-9 14 100,0 6 0,0 5 1,0 2-1,0 1 41,0-1 0,-2 6 1,-3 2-1,-2-2 6,3 3 0,1-6 1,3 6-1,0-2 5,0-1 1,0 9-1,0-8 1,0-3-29,0-1 1,0 4 0,0-1 0,0-2-67,0-1 0,10-3 0,1 1-7,0-1 0,-2 0 20,-9 0 0,0-6-29,0 0 0,0-9-198,0 9 0,-2-9 274,-5 2 0,4-5 0,-23-2 0,4 0 0</inkml:trace>
  <inkml:trace contextRef="#ctx0" brushRef="#br0" timeOffset="20758">12408 3472 8156,'0'12'-27,"-2"-3"-997,-5-9 1001,4 0 1,-6 2 350,9 5-93,0-4 0,0 7-107,0-3 0,3-5 0,3 5-5,8-4 0,4-3 1,2 0-58,0 0 0,1 0 0,-1 0 0,-1 0-33,2 0 0,6-3 1,1-1-69,5-3 1,-14 0 0,6 7 0,0 0-1,-3 0-43,1 0 0,-3 0 1,-1 0-1,2 2-503,-1 5 1,-2-2 580,-4 8 0,3 0 0,-5 8 0</inkml:trace>
  <inkml:trace contextRef="#ctx0" brushRef="#br0" timeOffset="18945">9362 3110 8079,'19'0'-681,"-7"0"1,-10 2 0,-9 5 767,3 6 0,-6 5 0,4 2 103,1 0 0,4-6 0,1-1-36,0 3 0,1-5-94,6 2 1,-3-8 0,10 4-44,1 1 1,-3-9 0,2 6 0,1-5-45,3-2 0,2 0 1,1 0-1,-2 0 49,2 0 0,-1 0 1,1 0-1,-2 0 8,2 0 1,-1 0 0,2 0-13,5 0 0,-5 0 0,5 0 1,-6 2 34,-8 5 0,5-4 0,-7 6-46,0-1 1,5-4-27,-9 10 1,2 0-1,-4 6-20,0 1 0,2-2 0,-7 1 27,0 1 1,0-7-1,-2-2 9,-5 4 1,-3-1 0,-11 2 11,1-4 1,0-2-1,0 5 1,-1-4 22,1-4 1,0-1-1,0-5-16,0 5 1,0-5-43,0 5 0,-1-5-230,2-2 0,5-2 0,2-5-660,4-7 916,-8-3 0,4-13 0,-7-1 0</inkml:trace>
  <inkml:trace contextRef="#ctx0" brushRef="#br0" timeOffset="19258">9584 3110 7285,'10'-12'-109,"2"4"176,-6 8 0,6 0 1,8 0-1,0 0 0,0 0 0,0 0 0,0 0 1,0 0-28,1 0 1,-1 0-1,0 0 1,0 0-28,1 0 1,-2 0-1,2 0-306,-1 0 0,-6 0 293,-2 0 0,2 8 0,6 4 0</inkml:trace>
  <inkml:trace contextRef="#ctx0" brushRef="#br0" timeOffset="18220">8373 3210 8200,'0'-10'-1285,"0"0"1458,0 10 1,-2 0-110,-5 0 1,2 0-1,-8 0 1,-1 3-41,3 4 1,-6-3-1,3 7 1,-2 0-12,3 1 1,-6-2 0,9 6-1,-2-2 11,5 1 1,-2 4 0,2 0 0,4 2-47,1-1 1,2 1 0,0-2 41,0 1 1,5 1 0,5-2-1,1 0-4,4-5 0,4 1 1,0-8-1,2 0-23,-1 2 1,3-8-1,1 6 1,5-5-5,3-2 0,-7-2 0,3-3 0,-1-3 4,1-3 1,1-3 0,-5-6 0,1-1 13,-7 2 0,2-2 0,-9 1 0,0 1-1,-4-2 0,2 1 0,-3-1 1,-1 2-12,-3-2 0,-11 1 0,-4 0-2,-5 0 0,-2 1 1,-1 7-1,2 2-81,-2 1 0,1 7 1,-2-5-1,-3 5 11,-2 2 0,-2 0 0,4 0 1,-2 0-135,3 0 1,1 7-1,6 2 1,1 0 210,3 0 0,8 6 0,-4-3 0</inkml:trace>
  <inkml:trace contextRef="#ctx0" brushRef="#br0" timeOffset="18432">8816 3312 8234,'20'0'-742,"-8"-3"366,-5-3 162,-5 3-249,7-6 463,-7 9 0,7 0 0,-9 0 0</inkml:trace>
  <inkml:trace contextRef="#ctx0" brushRef="#br0" timeOffset="23307">1594 5369 6962,'-14'0'268,"2"0"0,-5 0-339,-1 0 0,1 2 1,0 3-1,7 4-178,1 2 312,-7-7 1,11 12-23,-8-9-11,9-1 1,-8-6-2,5 0 0,5-2-27,-4-4 0,4 1 0,4-8 0,4 0-14,8 1 0,-3-4 1,2 7-1,3 1 16,3-1 1,0 2 0,3 7 0,4 0 5,0 0 0,1 0-3,-6 0-2,-2 0-197,2 9 171,-11-7 1,7 16-1,-10-5-8,-3 6 0,-2 1 0,-2-1 0,0 2 0,-2-1 0,-2 0 0,-6 0-9,-1 1 1,0-2-1,-5 2 1,2-1 18,-1 1-11,-3-2 53,-2 2 1,6-8 0,2 1 0,-5 1 62,-1 3-87,8-6 60,-9 5 1,10-12 0,-6 9-27,1 1 0,7-6 1,-3 0 14,0 0 20,3-8-32,7 9 18,0-1-3,0-7-9,0 8 0,0-8 121,0 4-114,0-4 1,7 9 0,3-6-7,0 2 1,4 0 0,7-7 3,-2 0 1,3 6 0,4 1 50,0-3-51,1-1-60,-6-3 1,5 0 0,3 0 0,0 0 29,1 0 1,3 0 19,-6 0 88,0 0-105,3 0 1,-8 0 31,4 0-29,-3 0 1,-3 0 85,1 0-32,-2 0-49,-7 0 0,3 2-132,-8 5 150,0-5-61,2 7 0,-7-6 0,6 0-304,2 4 1,-8 2-396,5-2 384,4-4 287,-8 14 43,5-15 0,1 17 0,3-9 0</inkml:trace>
  <inkml:trace contextRef="#ctx0" brushRef="#br0" timeOffset="26682">9321 5531 6498,'-9'-12'36,"-5"5"0,5 3 0,1-1 98,-1-1 0,6-10-89,-4 2 1,5-3 0,4-1-5,5 5 0,5 1 1,8 8 9,0-3 1,0 1-1,1 6 1,-2 0-21,1 0 1,1 0 0,-2 1-57,2 6 1,-9-2-1,-4 8-22,1 3 1,-7 2-1,5 2 15,-4 0 1,-3 0 0,0 1 0,0-2 9,0 2 0,-10-1 1,-1 1-1,-2-2 2,-1 2 1,0-1 0,-5-1 0,-2 2 3,1-1 0,1 1 0,-2-2 0,1 0 22,0-7 0,2 7 0,2-7 0,2 0 48,-1 2 0,4-9 1,-1 4 247,4-1 16,1-6-96,7 8 1,2-10-169,5 0 1,-3 7 0,10-1 5,2-1 0,1-3 0,4-2-7,-1 0 1,0 3-1,0 0 1,1 4-5,-2-2 0,1-3 0,1-2 1,-2 0-5,2 0 1,-1 0 0,1 0-1,-2 0-4,2 0 0,-1 2 1,1 3-124,-2 2 1,2 0-33,-1-7 0,-2 1 0,-3 4-702,-1 2 816,-9-1 0,12 4 0,-6 0 0</inkml:trace>
  <inkml:trace contextRef="#ctx0" brushRef="#br0" timeOffset="27517">12730 5429 8269,'12'-8'-586,"-2"-1"546,-3-5 37,-4 6 1,8 8 330,-4 0-218,-5 0 1,6 1-58,-8 6 1,0-2 0,0 8-1,0 3-70,0 2 1,-5 2 0,-5 3 23,-1 3 0,4 3 0,-4 5 9,2-7 0,2-5 0,10-3 48,4-6 0,-3 5 24,9-5 1,-6-4 0,4 0-14,-1 0 1,2-4 0,-2 5-88,1 0 1,0-1 0,5-4-12,-2 2 1,-2-2-1,9-5-36,-1 0 1,7 0 0,0 0-1,-3 0 38,-1 0 1,11 0 0,2 0 10,-1 0 0,-8-2 0,0-1 0,-4-4-28,-4 2 0,2 3 0,-1 2-223,1 0 0,-2 0 0,2 0-114,-1 0 1,-6 0-1,-2 0 375,4 0 0,-6-10 0,-2-1 0</inkml:trace>
  <inkml:trace contextRef="#ctx0" brushRef="#br0" timeOffset="27964">13336 5550 8177,'-12'0'-146,"4"0"0,8 10 234,0 4 1,0 3 0,0 4 0,0-2-45,0 2 0,0-8 0,0 1 0,0 1 30,0 3 0,0-4 1,0-1-1,0 3-4,0 1 1,0 4 0,0-1-53,0 1 0,0-2 0,0 2 1,0-1 5,0 0 0,0 0 0,-2 1 0,-3-2 5,-2 1 0,0 1 0,7-1 0,-2 0-13,-5 0 0,5-6 0,-4 0 0,4 1 0,2 3 0,0-5 1,0 1-45,0 2 1,0-6 0,0 4-417,0 1 1,0-3-773,0 2 1216,0-10 0,0 14 0,0-7 0</inkml:trace>
  <inkml:trace contextRef="#ctx0" brushRef="#br0" timeOffset="25457">5225 5490 6153,'0'20'107,"-2"-6"-9,-4 0 1,4-8 336,-5 7 274,4-8-427,3 4-282,0-9 0,10-2 0,0-5 0,4-5 4,0 2 1,-9-8-1,7 4 1,0-4-66,-1-2 1,-5 0 0,5-1 0,-1 2 86,-6-1 0,-1 6 0,-1 3 0,3-1 73,0 2 0,2 3-108,-7-7-167,0 9 110,0-3 1,0 16-1,0 6 59,0 4 1,0 2 0,0 2 0,3 3 18,4 2 0,-5 0 0,5-7 0,-5 2-24,-2 6 1,0-6 0,0 7 0,0-3-7,0 2 1,0-1 0,0-5 0,0 3-57,0 2 1,0-1-1,0-5 1,0-1-138,0 1 1,0-2 0,0 2-296,0-1 506,0 0 0,-9 0 0,-3 1 0</inkml:trace>
  <inkml:trace contextRef="#ctx0" brushRef="#br0" timeOffset="25750">5105 6055 8032,'-21'0'-427,"9"0"0,7 0 549,10 0 0,7 0 0,9 0 129,-2 0 1,3 0-137,6 0 0,-6 0 1,7 0-1,-1 0-76,-2 0 1,1 0 0,-4 0 0,1 0-136,3 0 0,6 0 1,-3 0-1,-1 0-188,0 0 1,5 0 0,-6 0 0,2 0 283,-1 0 0,-2 10 0,-6 0 0</inkml:trace>
  <inkml:trace contextRef="#ctx0" brushRef="#br0" timeOffset="31400">5346 8072 8355,'-11'0'-1025,"0"0"1,4 0 954,-6 0 0,2 0 261,-3 0-45,10 0 1,-3-9-107,14-4 1,4 2 0,9-1 0,1 4 13,-2 3 1,2 3 0,-1 2 0,0 0 6,0 0 1,2 0 0,4 0 0,0 0-18,-2 0 0,-1 2 0,-3 3-71,1 1 1,-1 10-29,0-2 0,-2 3 0,-5 4-8,-6-1 1,-4 0 0,-3 0 40,0 1 0,-3-1 0,-4-1 1,-4 2 18,-1-1 0,-5 0 0,3 0 0,-3-1-17,-4-6 0,1 5 0,0-4 0,0 3 24,-1 4 1,9-9-1,0 2 1,0 0-1,2-3 1,5 0 264,-2-4 92,5-5-217,2 8 0,2-10 1,5 0-84,6 0 0,6 0 1,0 0 1,2 0 0,1 0 1,3 0-1,2 0-46,-3 0 0,7 0 0,2 0 0,0 0 54,1 0 0,-3 0 1,5 0-1,-3 0-48,3 0 1,-5 0-1,2 0 1,-5 1-80,-3 6 0,4-5 0,-2 5 0,-2-2-574,-3 1 1,-2-1 629,0 8 0,1 1 0,-2 5 0</inkml:trace>
  <inkml:trace contextRef="#ctx0" brushRef="#br0" timeOffset="32337">9846 8133 8240,'8'-11'-357,"-4"-1"0,10 5 3,3-5 1,-7 0 410,4-2 0,-10 9 0,6-7 1,-5 0 8,2 1 1,0-2 0,-7-8-75,0 2 1,-2 5-9,-5 1 1,-3 9-1,-11-3 1,1 4 12,-1 3 1,-1-7 0,-3 0 0,-2 3 59,3 3 1,-5 1-1,2 0 1,2 0 188,3 0 1,2 0-1,0 0-123,-1 0 1,4 1 37,3 6 0,5 4-236,9 9 1,0-6-1,2-3 1,3 1 77,2-2 0,12-3 0,-3 5 0,-1-2-7,4 2 1,1-1-1,5 4 1,2-1-3,-3 2 0,-1-5 0,-3 3 0,3 2 8,3 1 0,-4 4 0,6-4 1,-8-1-9,-7-3 0,5 1 0,-4 6 0,2 0 2,-4 0 0,5 1 0,-10-2-73,-4 2 0,6-1 0,-2 1 15,-2-2 0,-5 2 56,-7-1 0,-5-2 0,-7-3 0,-2-3-1,1-3 1,6-1 0,2-3 0,-4 2 44,-2-3 1,-3-1 0,2-3 4,-2 0 0,8 0 0,-1-3 0,-2-1 12,-1-3 0,-4-6 0,1 6 0,0 0 26,0-2 1,6 0 0,1-4 0,0 4 84,1 0 1,2 4-1,5-8-118,-2-3 0,0 4 1,10 0-1,1-4-47,3-2 0,8-3 1,-1 2-1,4-2-52,2 1 0,2-3 1,3-1-1,4-3-60,2 3 0,-4-6 0,8 1 1,1 0-115,2 1 0,0 0 0,-2 8 0,-3 2 225,3 5 0,2-5 0,2 6 0</inkml:trace>
  <inkml:trace contextRef="#ctx0" brushRef="#br0" timeOffset="33056">13114 7871 8355,'0'-21'-346,"0"2"-632,0-2 1182,-9 1-52,6 0 20,-6 9 0,8 2-27,-6 9 0,5 2-72,-5 5 1,2-3 0,0 10 0,-1 2-9,1 1 1,4 11 0,1-2 0,0 1-25,0 2 0,0-4 0,0 6 0,0-2-17,0-4 0,0 5 1,0-2-1,0 1-44,0 0 0,0-1 0,0-8 0,0-1-104,0 2 0,0-1 0,1 0-208,6 0 0,-3 1-234,10-2 1,-9-5 565,2 0 0,-6-10 0,-1 5 0</inkml:trace>
  <inkml:trace contextRef="#ctx0" brushRef="#br0" timeOffset="33726">13719 7770 8242,'12'-8'-842,"-4"5"946,-16-6 1,-4 9-37,-9 0 1,9 2-1,-2 3 1,0 3-21,4 4 0,-9-1 1,6 4-1,-3-1 9,2 2 0,-3 1 0,3 7 0,-3 0-25,-4 2 1,8 1-1,2-6 1,-1 1-14,1 5 1,7-5 0,-3 7 0,5-1 5,2-1 0,0-1 1,0-5-1,0-1-60,0 0 1,0 0-1,0 0 1,2 0 28,5 0 1,-3-6-1,10 0 1,2-2 7,1 0 1,4 4-1,-4-8 1,-1 4 16,-3 4 0,1-6 0,7 2 1,1 0-12,4-2 1,-3-5 0,4 1 0,-5-1-44,-1 2 0,-2-5 0,2 5 0,-1-4 5,0-3 0,0 0 0,-1-3 0,-2-4 24,4-7 1,-16 3 0,12-2 125,-6-3 1,-8-1 0,2-4-47,-2 1 0,-3-1 1,0 2 137,0-2 1,-3 8-266,-2-1 0,-7 10 0,-9-3 0,2 5-39,-1 2 0,-3 0 0,-1 0 0,-5 2-81,-4 5 1,7-3-1,-8 10 1,-2 1-321,-2 4 1,5 0 492,-1 2 0,1 8 0,-8 2 0</inkml:trace>
  <inkml:trace contextRef="#ctx0" brushRef="#br0" timeOffset="30325">1795 7951 8355,'0'-10'689,"0"0"-547,0 10 0,0 10-71,0 2 1,0 0 33,0 2 1,0-2 0,-1 9 0,-4-1-225,-2 1 0,1-2 0,3 2 0,-1-1 115,-3 0 1,-1 7 0,3 2-23,-2 2 0,-2-5 45,2 0 1,5 3-222,-4-2 1,3 0 129,3-7 0,0 1 0,0-2-12,0 2 1,3-4 0,0 0 0,6-7-313,3-1 449,2-2 0,6-7 321,-1 0-334,2 0 1,1 0-1,3 0 1,2 0 9,-3 0 0,7 0 0,2 0-35,-2 0 0,7-2 0,-4-3 0,1-2-89,-1 3 1,2 3-65,-10 1 1,10 0-1,-4 0-96,0 0 0,-1 0 1,-7 0-1,4 0-635,-4 0 691,-2 0-345,-1 0 523,-2 0 0,2-10 0,-1-1 0</inkml:trace>
  <inkml:trace contextRef="#ctx0" brushRef="#br0" timeOffset="30599">2321 8334 8355,'10'0'-1463,"-1"0"1629,-9 0 0,0 10 239,0 4-309,0 3 1,0 4 0,0-2 161,0 2-246,0-1 0,0 1 0,0-2 97,0 1-14,0 10 1,0-8-1,0 4 134,0-3-410,0-3 1,0 1 0,0-1 0,0 0-55,0 0 0,0 1 0,3-4 0,4-1 235,5-3 0,7 1 0,1 5 0</inkml:trace>
  <inkml:trace contextRef="#ctx0" brushRef="#br0" timeOffset="38320">2179 10453 8169,'0'-14'-900,"0"2"0,-3 7 938,-2-2 0,0 5 0,-9 2 41,-2 0 1,1 2 0,-1 3 7,3 2 1,-1 5-1,-7-3 1,2 3-8,-1 3 1,-1 4 0,4 0-59,3 2 1,-2-1 0,8 0 0,-1 0 0,-1 1 28,6-2 1,1 2 0,3-1-1,0 1-45,0-2 1,3 2 0,4-1-1,7-2 41,3-5 1,-3 5 0,-2-5 0,5 3-29,1-2 0,9 1 1,-1-6-1,-1 1-20,-2-2 0,-4-1 1,2-7-1,-1 0 5,1 0 0,-2 0 1,2 0-1,-1-3-21,0-4 0,0-1 0,1-8 0,-2 2 19,1-1 1,-6-9 0,0-4 0,-1 2 33,-2-3 0,1 3 1,-8-5-1,2 2-3,-1 5 0,-3-6 0,-4 4 1,-3 1-28,-1 2 1,-10 10 0,1 2 0,-8 2-149,-4 4 1,1 3-1,3 2 1,-2 2-646,-2 5 787,-9-5 0,14 17 0,-7-9 0</inkml:trace>
  <inkml:trace contextRef="#ctx0" brushRef="#br0" timeOffset="39013">6113 10634 8133,'-20'0'-620,"0"0"1,-1 0 0,1 0 546,0 0 1,0 0-1,0 3 1,0 1 138,0 3 0,-1 6 1,2-4-1,-2 3 91,1 4 0,2-6 1,5 4-1,4 1-97,-1 4 0,8 7 0,-5 2 1,5-4-1,2-2 1,0-1-1,0-1 1,2 0-9,5 0 0,5-1 1,7-4-1,2-4-43,-1-2 1,1-2 0,-2-4-1,2 0 2,-1 4 1,6 0 0,2-9 0,-4-3 5,-2-2 1,1-8 0,1 1 0,3-3 1,-2-4 0,-3 1 0,-3-3 0,-4-1-5,-1-2 1,-10-8-1,3 6 1,-4 2-20,-3-3 0,0 6 0,-3-4 1,-4 5-89,-6 1 0,-12 4 1,-4 3-1,-1 7-162,1 5 1,-6 2-1,1 2 255,-4 5 0,-12 5 0,0 7 0</inkml:trace>
  <inkml:trace contextRef="#ctx0" brushRef="#br0" timeOffset="39635">9805 10756 8355,'-2'-12'-1741,"-5"5"1657,5 6 0,-16 1 1,5 0 107,-6 0 0,-3 0 0,-2 1 0,-4 4 101,4 2 1,2 7 0,1-5-1,2-1 24,-2 1 1,3 7 0,2-3 0,5 6-40,3 0 0,-6 2 0,7-1 0,2 0-26,3 0 0,2 1 0,2-4 0,3-1-101,2-3 0,9-1 1,-1 2-1,8-6-40,4 1 0,6-7 0,-4 5 0,2-5 16,5-2 0,-4-9 1,2-2-1,-1-2 38,-1-1 1,3-1 0,-8-10-1,-2-2 60,-3 3 1,-10 1-1,-4 1 1,-1-4-44,0 0 1,0-1 0,-10 6-1,-4 2-125,-5-1 1,-7 2 0,0 4-1,-4 8 42,-4 4 1,-2 2 0,-7 0 0,2 2 68,-2 4 0,-2 5 0,-2 10 0</inkml:trace>
  <inkml:trace contextRef="#ctx0" brushRef="#br0" timeOffset="40388">13396 10594 8355,'-3'-17'0,"0"1"-49,-4 3 1,-7 6 0,5-5-170,-1 3 1,-2 0 0,-4 5 0,3-3 261,-3 3 0,-1 2 0,-4 2-31,1 0 0,-1 0 0,2 0 47,-2 0 1,1 9-1,-1 3 23,2 7 0,5 1 0,4 0 0,0 0-7,6 1 1,-6 1-1,4 2 1,1 4-24,4-4 1,1 0 0,0 2-1,0 0-9,0-2 1,0 0-1,0-5 1,1 0-32,6-7 0,-3 7 0,10-8 0,1 0-44,4-4 1,0 2 0,5-2 0,2-2 43,8-3 0,-9-2 0,2 0 0,2 0-1,-1 0 1,8-7-1,-6-2 1,-1-3 49,0-3 0,5 4 0,-8-3 0,-1-1 12,-3-4 1,-1 0 0,-3-2 0,-2 1-45,-4-1 0,-7-5 1,4-1-1,-2 1-40,0-4 0,-1 8 1,-6-5-46,0 4 0,-1-4 0,-6 1 1,-7 0-50,-3 5 0,-4 9 0,-1 5 0,-3 5-1271,-2 2 1375,-9 0 0,5 18 0,-9 4 0</inkml:trace>
  <inkml:trace contextRef="#ctx0" brushRef="#br0" timeOffset="43588">0 12693 8210,'0'-14'-832,"0"0"0,0 7 917,0-5-99,0 7 0,2-4-10,5 9 0,5 0 1,7-3 32,2-3 0,-8 3 0,1-3 0,1 4 0,3 2 1,4 0-1,6 0 1,3 0 12,0 0 1,7 0 0,-2 0-25,9 0 1,0 0-1,6 0 1,1 0-1,-2 0-15,-2 0 1,9 0-1,-4 0 1,4 0 8,-4 0 0,6 0 0,-7 0 0,1 0 10,1 0 0,-1 0 1,9 0-1,-5 0-1,-2 0 0,5 0 0,-3 0 0,9 0 3,-1 0 1,4 0-1,-2 0 1,1 0-47,2 0 0,-6 0 1,10 0-1,0 0 29,-2 0 0,4 0 0,-6 0 1,-1 0-2,1 0 0,4 0 0,-7 0 0,-2 0 7,-3 0 1,6 0 0,2 0 0,-1 0 32,0 0 0,8-7 0,-3 0 0,2 3 17,-2 1 1,11 3 0,-4 0-1,2 0-44,-1 0 0,-1 0 0,2 0 1,3 0-15,0 0 1,2 0 0,-5 0-1,1 0-4,-4 0 0,9 0 0,-12 0 0,1 0 16,8 0 0,-12 7 0,9 0 0,-1-2 13,3-3 0,5-2 1,-4 0-1,1 0-7,-2 0 0,11 0 0,-1 0 1,-4 0-3,1 0 1,1 0 0,7 0 0,-4 0-1,-8 0 0,8 0 0,-8 0 0,4 0 15,-5 0 1,7 7-1,-13-1 1,2-2-5,-1-1 1,-3-3-1,-3 0 1,-2 0 7,2 0 1,3 0-1,2 0 1,-3 0-11,-4 0 1,9 0 0,-6 0 0,-1 0-36,3 0 1,-1 0-1,2 0 1,-2 2 1,-4 5 1,5-5 0,-5 5-1,4-4 36,3-3 1,0 2 0,-2 1-1,-3 4 65,-2-2 0,-3-3 0,6-2 0,-3 2-40,2 5 0,2-4 0,3 4 0,-2-3-29,-5 2 0,10-4 0,-3 5 0,2-2-39,0 2 0,-2-5 0,0 5 0,-2-3-3,-6 2 0,5-3 0,-5 4 0,1-3 14,0 3 1,-7-4 0,4 2 0,1-2 1,-1-3 0,-4 0 0,5 0 0,1 0 43,-2 0 0,1 2 0,4 3 0,-4 2 7,-3-3 1,12-2-1,-5-2 1,1 0-31,1 0 1,-6 3 0,2 1 0,0 3-3,-3-3 0,5 5 1,-6-2-1,-1-2 8,0-3 0,5 0 1,-3 3-1,-2 1 18,0-2 0,5-1 0,-4-3 0,-1 0-4,0 0 0,5 2 0,-6 2 0,-1 3-38,3-2 0,-8-3 0,6-2 1,-5 0 10,-3 0 0,7 7 0,1-1 0,-6-1 22,-5-3 1,1-2 0,-4 0 0,4 0 44,2 0 0,1 0 0,-1 0 0,-1 2-41,-6 5 0,11-4 0,-9 3 1,2-3-14,0-3 0,-5 2 0,-1 2 0,1 2-23,0-1 0,-1-3 1,6 1-1,-7 1 9,0 3 1,7 0 0,-4-4 0,3 0 20,-2 4 1,10 0 0,-2-7-1,0 0 72,1 0 1,-2 2 0,-1 3 0,1 2-16,-1-3 0,0-1 1,-1-3-1,-4 0-36,0 0 1,-10 0 0,2 0-1,-5 0-12,-2 0 0,-2 0 0,-2 0 0,-4 0-67,-3 0 0,-2 0 0,-6 0 0,-2 0-135,1 0 1,1 0-967,-2 0 577,-7 0 566,-12 0 0,-12 0 0,-7 0 0</inkml:trace>
  <inkml:trace contextRef="#ctx0" brushRef="#br0" timeOffset="45461">15050 3 6780,'-10'-2'6,"3"8"10,4 10 1,3 4 0,3 0-2,4 0 0,-5 3 0,6 1 0,-1 3 1,0 1-1,-3 1 0,6-5 0,-1 9 1,-1 3 2,1 2 0,5 3 0,-7-1 0,-1 1-19,3-1 1,-4 0-1,6 3 1,0 2 16,0 3 1,-6 5-1,4-4 1,-2 0 2,-1 1 0,8 11 1,-7-6-1,-1 2-8,3 1 1,0 6 0,5 4 0,-5-3-16,-1-2 0,-3-1 0,6 4 0,1 3 2,-2 3 1,-5-5 0,4 7-1,-2 2 1,0 2 0,-1-4 1,-6 0-1,2 2-4,5 3 0,-5 0 0,5-1 1,-2-2 6,2 1 1,-3 12 0,7-9 0,0 4 15,1-1 1,-6-2 0,5 2 0,1-1 24,-1-1 1,-5 11 0,6-9 0,-3 4-31,-5 3 0,-1 4 0,-3-7 0,0 1-5,0 1 1,0-3 0,0 8 0,0 0-12,0-2 1,0 11-1,0-7 1,0-1-9,0-4 1,0 11 0,0-6 0,0 1 5,0 1 1,0 0 0,0 4-1,0-4 3,0-3 1,0 3 0,0-5 0,0 4 9,0-3 1,0 10 0,0-8 0,0 3-5,0 6 0,-7-11 0,0 7 0,2-2 9,3-1 1,2 3 0,0 0 0,0-3-16,0-3 1,0 8 0,0-9 0,0-2 0,0 0 1,0-1-1,0 9 1,0-4-3,0-2 1,0-2 0,0 5 0,-2-6 9,-5-1 1,-1 10 0,-9-5-1,4-4 11,-2 2 0,3-2 0,0 8 0,4-5 15,4-6 0,1 1 1,3 1-1,0-2-12,0-5 0,0 8 1,0-10-1,0 4-18,0 4 0,7-5 0,0 3 0,-1-3-7,3-5 0,-6 2 1,6 0-1,-2 0-10,-1 0 1,7 0-1,-6-1 1,-2 0-2,-3 1 1,5-2 0,-1-3-1,-1-5-4,-3-1 0,5 4 1,0-6-1,0-1 8,1 2 1,-4-6 0,8 5-1,0-6 3,-2-2 0,-5-6 0,4-2 1,-2-1 64,0 1 1,0-7-1,-7 1 1,0-3 14,0-2 1,0 6-1,0 0 1,0-4-14,0-7 0,-3 2 0,-1-4 0,-3 4-32,2 2 1,3-1-1,2 2 1,0-3-45,0-3 0,0 3 1,0-7-1,0 2 5,0 1 0,7-3 0,0 5 1,-3-5 0,-1-2 1,2 6-1,2-7 1,-2 1 3,-3 0 1,-2 5 0,0-4 0,0-1-17,0 0 1,0-3 0,0-3-1,0 1-53,0 3 0,0 1 0,0-9 54,0 2 0,-2-1 0,-3 1 55,-2-2 0,-1-5-1,1-1 0,3-9-84,-10 3 0,3-2 1,-5 0-279,2 2 1,2 1 329,-9-1 0,1 4 0,-1 9 0</inkml:trace>
  <inkml:trace contextRef="#ctx0" brushRef="#br0" timeOffset="47125">303 2423 7825,'-14'0'-1629,"1"0"1761,8-9-134,-4-1 1,18-2 0,5 5-2,4 5 1,2 2 0,2 2 0,3 3-9,2 2 1,7 2-1,-5-4 1,0 0-11,0 0 0,6 0 0,0-1 0,3 3 6,1-2 0,2 4 1,-1-3-1,3-1 13,4-3 0,-2-2 0,9 0 0,2 0 7,2 0 0,10 0 1,1 0-1,1 0 13,-1 0 1,12 0-1,-5 0 1,3 0-5,5 0 1,-10-2 0,9-3 0,0-1 32,3 2 1,0-6 0,-5 3 0,0 3-7,0 1 1,0 3 0,0-2 0,2-3-17,4 0 1,-2-2-1,9 7 1,-2 0-8,-6 0 0,9 0 0,-7 0 1,8 0-6,6 0 0,-2 0 1,1 0-1,0 0-23,0 0 0,-1 0 0,4-3 1,1-1 4,3-3 0,-1 0 1,-4 7-1,2-2 4,4-4 1,5 4 0,-4-8-1,0 3 19,-1 0 0,1 1 1,-5 6-1,3 0-5,-3 0 0,6 0 1,-1 0-1,-1 0 1,1 0 0,4 0 1,-4 0-1,2 2-27,-54 1 1,1 1-1,53-2 1,2 7 0,1-2-53,-3 0 0,0 8 0,-7-3 1,2 0-7,-2 2 0,5-7 0,-1 5 0,-4-4 26,-2-3 1,-3 4 0,4-2-1,1-3 44,3-1 0,6 2 1,-4 2-1,0-2 50,-1-3 1,6 1 0,-8 1 0,1 5-7,1 2 1,-5-4 0,8 7-1,0 0-50,3-4 1,-55-2 0,1 0 0,51 1 0,-54-5 0,0 0-9,3 1 1,1 0 0,3 2 0,1 0-1,-4-4 1,1 0 0,-1 0 0,-1 0 7,2 2 0,0-1 0,-1-2 0,1-1 0,-2 3 0,-1 1 0,0-2 0,-1 1-2,55 2 0,-55-2 0,1 1 0,55 0 0,-57-2 0,0 1 1,57 0 1,-54 1-1,0-1 1,-2 0-1,-1-2 1,1 2-1,-1-3 17,2 0 0,-1 0 0,1-1 1,1 0-1,1 0 0,2 0 0,-2 0 1,1 0-8,-3 0 1,-1 0-1,4 0 1,2 0 0,-6 0-1,1 0 1,-1 0-1,0 0 119,0 0 1,-2 0 0,50 0 0,-2 0 0,-7 2-79,-3 5 0,-11-2 0,6 6 0,-4-2-97,-6-5 1,5 5 0,-11-2-1,4-2-16,3-3 1,-2 4-1,-3 1 1,-4-2 45,-3-3 1,-2-2 0,-6 0 0,-3-2 44,-4-5 1,2 2 0,-9-5 0,-2-2 47,-2 1 0,-5-2 1,-2-8-1,-5 4 60,-2 3 0,4-3 1,-5 3-1,-4-2-2,-2 3 0,-1-3 0,-1 9 0,0 0-17,0-1 1,1 5-1,-2-4-331,2 5 1,-8 2 0,-1 2-655,-3 5 875,-2 4 0,-7 10 0,0-2 0</inkml:trace>
  <inkml:trace contextRef="#ctx0" brushRef="#br0" timeOffset="48630">2986 487 7570,'0'-16'0,"0"9"0,0 14 0,0 9 0,0 6 0,3 3 0,1 5 0,4 1-933,4 5 908,-8 2 0,8 2 0,-7 3 0,0 1 2,0 3 1,-3 3 0,-2-5 0,0 3 21,0 4 1,0-4-1,0 5 1,0 1 46,0-2 1,0 4 0,0-7 0,0 2 14,0 6 0,0-2 1,0 2-1,0-3-28,0 1 0,7 3 1,2 3-1,1 0 25,-2 0 0,8-1 1,-2 0-1,3 3-37,4 4 0,-8-4 0,-2 6 1,1-1-12,-2-1 1,-5 7 0,4-4 0,-2 1-9,0 5 0,-1 3 0,-4 2 0,3 0 2,1 0 0,4-1 1,-6 0-1,4 1-7,4 0 0,0 0 0,3 0 1,-2-1 3,4 1 1,-7-1 0,4-1 0,0-3 11,-4-2 0,6 0 1,-6 6-1,-2-1 82,1-5 1,-2 9 0,-5-4-1,3-1-58,2 1 0,5 3 0,-5-7 1,0 2-16,2 4 0,-4 7 1,5 0-1,2-4-13,0-1 0,-5 7 1,3 2-1,1 0-25,1-4 1,-6 3 0,8 2-1,2 0 29,1 2 0,-3-4 0,0 6 0,-1-6 15,-2-1 0,4 6 0,-6-3 0,1-2-9,-1-3 0,6 2 1,-1-1-1,2 1-23,-3 0 0,5 4 0,-5-7 0,3-1-1,-2-4 1,3 6-1,-3 2 1,1-1-5,-1 1 0,4 6 1,-7-2-1,3 2 4,-2-1 1,-5 3 0,5-3-1,-3 1 4,-4-1 0,-3 7 1,-2-6-1,0-1 7,0-4 0,0 4 1,0-6-1,0-1 29,0-5 0,0 8 0,0-8 0,0 5-11,0 2 1,0 2-1,0-9 1,0-5-13,0 1 1,0-3-1,0 0 1,0-2-9,0 2 1,6 1-1,1-1 1,0-4-3,2-3 0,-4 5 1,5-7-1,1-3 6,1 0 1,-7-4-1,3 1 1,-1-1 3,0 0 0,2 2 0,-5-2 0,3 1-25,-3-1 0,5-2 0,-2-2 1,0-2-38,2 2 1,-5-4 0,7-1 0,-2-1 15,-4-5 0,4 0 0,-3-1 0,-1 1 10,-3-7 1,-2 7 0,2-9-1,3-1-41,2 4 0,0-8 0,-7 0 0,0-1-34,0-6 1,0-2 0,0-1 0,0-1-284,0 0 1,0 0 67,0 1 1,-2-4 313,-5-3 0,-5-5 0,-8-9 0</inkml:trace>
  <inkml:trace contextRef="#ctx0" brushRef="#br0" timeOffset="50206">7182 366 8104,'21'-9'-1613,"-10"6"1672,-3-6 0,-8 12-21,0 3 0,3 6 1,1 8-1,3 0-51,-2 0 1,-3 1 0,0-1 18,5 0 1,-4 7-1,2-1 1,-2 0 5,-3-4 1,7 4 0,0 4 0,-3-1-1,-1 0 0,-3 7 0,0-2 0,0 4-7,0 2 1,0 3-1,0 2 1,0 1-10,0-1 1,-7 7-1,0 0 1,2 1 0,3 2 0,2-9 1,0 6-1,0 0 12,0-1 0,0-4 1,0 7-1,0-1 4,0-1 0,0 11 0,2-7 0,3 0 4,2 3 1,0-2 0,-5 5 0,2-2-2,2 0 1,3 1 0,-4-1 0,2 0-4,-2 1 0,-3-1 0,-2 4 0,0 1-4,0 2 0,0 7 1,0-5-1,0 0-2,0 2 1,0 3-1,0-7 1,0 0-9,0 2 1,0-6 0,0 7 0,0-1-5,0 5 0,0-2 0,0-1 1,0 1 3,0-1 0,-2 1 0,-3 4 3,-2-2 1,0-3 0,7 4 0,0 3 0,0-1 8,0 1 0,0-6 1,0 2-1,2 0 9,5-2 1,-4 5 0,4-8 0,-3 0-1,2 1 0,-4 6 0,8-2 0,-3 4-17,-1 3 0,7-2 0,-4-3 0,1-2 6,-1 2 1,4 3-1,-4 0 1,2 2-35,4 0 0,-3-2 0,2-3 0,1 0 4,3 7 1,2-9-1,1 7 1,-4-2 35,-3-1 1,3 2 0,-5 1-1,-1 0 29,-4 0 0,1-1 1,-1 4-1,-2 0-13,-3 4 0,-2-1 0,3-3 0,1-2-11,3-1 0,6 11 1,-4-11-1,3 1 7,3 1 1,3 5-1,-1 0 1,0-4-20,-3-1 1,-2-2 0,9 2 0,-1 1-12,0 4 0,0 2 0,1-3 0,-4 3 10,-3-4 1,3 7 0,-3-12 0,5 2-51,0 0 1,3-2 0,4-1 0,0 1 23,-1 0 0,-2 0 0,-1-1 0,3-1 9,2-5 1,-1 4 0,-5-6 0,-1 2 11,-1 0 1,2-2 0,-1 4 0,0-5 3,0-1 0,1-1 0,-1-3 1,0 3 17,0 3 1,-6-8 0,-1 3 0,0-3 4,-1-4 1,5 1-1,-3-1 1,2 0-24,-3 2 0,6-9 0,-7 1 0,4-1-17,-2-1 1,4 7-1,-5-8 1,2 1 30,-1-5 1,2 2-1,-7-2 1,0-2 15,0-2 1,-2 0 0,-7 1 0,0 3-16,0-2 0,0 0 1,0 0-1,2 1-49,4-1 1,-4-2 0,5-2 0,-4-1-53,-3 0 0,7-6 1,2-3-1,0-2 8,-1-4 0,6 4 1,-5-2-39,2-3 0,-4-1 1,6-3-188,2 1 1,-5-9-65,-3 2 361,4-9 0,0 4 0,9-9 0</inkml:trace>
  <inkml:trace contextRef="#ctx0" brushRef="#br0" timeOffset="51690">10874 83 7809,'11'9'-678,"-4"5"1,-2 3 754,2 4 1,-5-1-1,6 3 1,-1 1-80,0 3 1,2 3 0,-4-4-1,1 6 16,-2-1 0,1 0 1,0-3-1,2 3-29,-3 0 1,-1 7-1,-3-4 1,2 4-9,4 2 0,-4 1 0,5-1 1,-5 1 7,-2-1 0,0 6 0,0 4 0,0 0 10,0-2 1,0 9 0,0-3 0,0 1 3,0 0 0,0 2 0,0 0 0,0 3 1,0 0 1,0 12 0,0-11 0,0 1 2,0 2 1,0 3 0,0 2 0,0 3 18,0 4 0,0-7 0,3 1 0,1-2 12,3-1 0,0 9 0,-7-2 1,0 5-23,0 2 1,2-2 0,2 2 0,3 0 1,-3 0 0,6 0 0,-3 2 0,-3-1-4,-2-1 1,4 13 0,1-7 0,0 8-5,2-2 0,-4 4 0,8-9 1,1-1-5,-3 3 0,6-2 1,-3 8-1,4 2 18,2-1 1,0-1 0,1 5 0,-2 0 14,2-1 0,-1 0 0,3-4 1,1-1-34,3 9 0,-1-3 0,-3 6 0,2-4-17,1-1 1,2-2 0,-11 1 0,0 1 7,-4-2 0,-2 1 1,5 2-1,-4 3 1,-4 1 0,5 0 0,-6-6 1,-2 1 2,-3-2 1,4 8-1,1-1 1,-2-1 41,-3-3 1,5-5-1,0-1 1,-1-1 25,3 7 1,-7-6-1,7 8 1,-2 0-52,0-2 0,6 1 1,-4-1-1,3 0-14,3-2 0,3 11 0,2-9 0,-2 5-15,-5 1 1,3 6 0,-6-8 0,-1-2-22,-1-1 1,-1 4 0,-5 1 0,3-1 25,2-5 1,2 9 0,-6-13 0,4-1 3,-2-2 1,6-1 0,2 5-1,3 0 3,-2-7 1,6 4 0,-2-8 0,7-1 1,-1-5 1,-1 8 0,-3-10-1,0 3 37,0-1 1,1-9-1,-2 0 1,2-1 24,-1-1 1,-1 4-1,2-9 1,-1-2-11,1-1 1,-7 3 0,-2-3-1,4 0-29,2-2 0,3-12 0,-2 10 0,2-5-74,-1-3 0,-6 5 0,-2-9 0,4 2-52,3 0 0,1-5 1,-1-9-1,0-5 0,-5-2 1,1-3-1,-6-3 17,2 4 0,-6-5 0,3 6-57,1-6 1,-6-3-80,4 2 1,-5-7-8,-2-1 230,9-9 0,1 5 0,11-9 0</inkml:trace>
  <inkml:trace contextRef="#ctx0" brushRef="#br0" timeOffset="55122">1070 13116 7984,'19'-8'-810,"-5"3"0,0-9 1148,1-2-226,-6 8 0,3-1 194,-6 9 10,-4-10-384,7 8 0,-11-7 1,-5 9 23,-6 0 0,-5 2 1,-4 3-1,-4 4 25,0 3 1,-8-5 0,5 3 0,1 2 28,-2-1 1,1-5-1,4 5 1,0 1 1,8-1 1,-4-5-1,8 8-32,-5 2 0,7 2-8,4 2 1,5 0 23,2 1 0,9-8 0,6-2 1,8-2-9,4-4 1,6-4-1,-4-1 1,3 2-6,3 5 1,-2-4 0,-2 4 0,-2-5-55,-5-2 1,-1 2 14,-3 5 0,-9 4 49,-4 9 1,-7-6 0,-7-3 0,-7 0 17,-3 1 1,-4-7 0,-1 7-1,-3 0 166,-2-1-176,1-7 1,5 14 7,1-4 0,1 3 0,0 4 0,3-1 0,3 1 0,6-2 1,-4 1 13,2 1 1,3-2-18,6 2 1,8-4 0,6 0 0,7-6-16,5-3 0,-2-1 0,10-7 0,-1 0-65,0 0 1,5 0 0,-5 0 0,6 0-351,1 0 424,-1 0 0,-6 0 0,-4 0 0</inkml:trace>
  <inkml:trace contextRef="#ctx0" brushRef="#br0" timeOffset="55449">1897 13318 8355,'0'-12'-1208,"2"3"1018,5 9 0,3 0 1,11 0 159,-1 0 0,-6 2 0,-2 3 0,5 2-45,1-2 0,-5-3 0,1-2-95,1 0 0,3 0 170,2 0 0,-9 0 0,-1 0 0</inkml:trace>
  <inkml:trace contextRef="#ctx0" brushRef="#br0" timeOffset="55654">1997 13520 8355,'-9'10'-1998,"7"0"1963,-6-10 1,8 2 0,2 3-23,4 2 0,-2 0 0,10-7 7,2 0 1,2 0 0,1 0 49,2 0 0,-1 0 0,1 0 0,-2 0 0</inkml:trace>
  <inkml:trace contextRef="#ctx0" brushRef="#br0" timeOffset="56201">2764 13096 6334,'0'-11'256,"0"1"-52,0 10 0,3 0-180,4 0 0,3 0 1,11 0-1,-2 0-9,2 0 1,6 0-1,-1 0 1,1 0-33,3 0 0,-6 0 0,7 0 0,-2 0-29,-3 0 1,-4 0 0,-2 0-74,0 0 26,1 0 86,-1 10 49,-9-8 0,-4 7 1,-12-7-1,-4 3 6,-2 1 0,4 8 0,-4-5 0,0 2-18,-1 5 1,5 2 0,-3 4 0,1 2-7,4 4 0,-4 1 1,3-5-1,1 4-20,3-4 0,2 5 1,0 0-1,0 1-64,0-1 0,0 0 0,0-5 0,0 4-109,0-4 0,0 5 1,0-2 168,0-2 0,-9 6 0,-3 0 0</inkml:trace>
  <inkml:trace contextRef="#ctx0" brushRef="#br0" timeOffset="58464">5468 13075 7996,'-12'0'-2021,"-5"0"2119,5 0 1,-2 0 34,2 0 1,5 0-116,-7 0 1,1 0-1,-8 0 17,2 0 1,-2 0 0,1 3-19,-1 4 1,2-3-1,-2 8-29,1-4 1,6 6 0,4-5 33,1 2 1,2-5-10,7 8 1,9-2-1,4 0 1,5-5-2,2-4 0,8 4 0,-2-1 1,-1 1-14,-2 2 1,3-7 0,1 5 0,-4-3-16,-8 3 0,3-2 5,-5 8 1,-4 0 4,-2 7 0,-14-1 1,-5-3-1,-5-4 5,4 5 0,-9-6 1,3 2 18,-3 3 1,4-1 0,-9 1 22,5-2 1,4-1 110,5 8 0,4-2-96,9 2 1,0-8 0,2 1-8,5 1 0,3-6 0,11-2 0,-1-5-41,1-2 1,1 7-1,4 0 1,9-2-87,2-4 0,-3-1 0,0 0 0,2 0-154,2 0 0,0 0 1,-2 0 231,-3 0 0,-8-8 0,3-4 0</inkml:trace>
  <inkml:trace contextRef="#ctx0" brushRef="#br0" timeOffset="59025">6133 13096 8355,'0'-21'-415,"9"11"1,3 1-1,0 2 1,2 0 368,3 2 0,0 3 1,4 2-1,-2 0 56,2 0 0,-1 7 15,-1 0 0,-7 9-21,-5-3 0,-5 5 1,-4 2-5,-5 1 1,-5-9 0,-7 0 0,-1-1 4,-1 1 0,2-6 0,-2 5 0,1 1-3,-1-2 0,9-5 0,0 4 61,3 0 0,4-4-19,12 8 0,5-9 0,7 5 0,2-2-17,-1 0 0,1 6 0,1-4 0,2 1-22,4-1 0,-2 3 0,-6-2-44,1 1 0,-4 2-20,-3 8 0,-5-2 105,-9 2 0,-2-10 1,-5-2-15,-7 0 0,3-7 1,-2 8-1,-4-5-15,0 2 1,-4 0-1,2-7 1,-1 3-1,-1 4 1,2-5 0,-2 5 0,1-5-74,-1-2 0,2 0-165,-2 0 0,8 0-350,-1 0 571,10 0 0,4 0 0,11 0 0</inkml:trace>
  <inkml:trace contextRef="#ctx0" brushRef="#br0" timeOffset="59194">6557 13378 8142,'9'-20'-2070,"-7"9"1925,7 2 0,-7 9 145,5 0 0,-5 0 0,7 0 0</inkml:trace>
  <inkml:trace contextRef="#ctx0" brushRef="#br0" timeOffset="59723">7102 13075 8355,'-14'0'-133,"3"3"0,0 1-278,0 3 0,4 0 1,-5-5-1,2 3 319,-2 1 0,8 10 107,-3-2 1,5 3 56,2 4 0,2-11 1,5 0 15,7-1 1,-4-7-1,4 5-28,2-5 1,1-2 0,4 3 0,-1 0-55,-1 4 1,-5 0-1,0-7 1,1 0 6,4 0 1,0 2 0,2 3 0,-1 2-5,1-2 1,-2 3 0,2 1-92,-1 2 0,0 2 59,0 8 0,-8-1 18,-5 0 0,-7 0 47,-7 1 0,-5-2 0,-8 0 0,0-4-13,0-1 0,-1 0 0,-1 3 0,-3-1-25,-2-3 1,1-9-1,5 6 1,1-3-16,-1 0 0,2 0 0,-1-7 1,-1 0-104,2 0 0,-2 0 0,1 0 33,0 0 1,0-3 0,1-4 80,7-7 0,2-3 0,10-4 0</inkml:trace>
  <inkml:trace contextRef="#ctx0" brushRef="#br0" timeOffset="59893">7021 13197 7236,'7'-13'0,"-1"-1"0,1 0 0,0 1 0,2 2 0,2 2 0,5 4-159,2 3 0,2 2 0,-1 0 1,5 0 119,2 0 0,0 0 1,5 0-1,0 0-58,0 0 1,-4 0 96,6 0 0,2 0 0,4 0 0</inkml:trace>
  <inkml:trace contextRef="#ctx0" brushRef="#br0" timeOffset="61438">9987 13116 8355,'14'0'-117,"-2"0"1,2 0-1277,6 0 1286,1 0 163,-2 0 1,-10 0-34,-9 0 1,-9-7-1,-10 1 1,-2 1-21,1 3 1,-1 2-1,-1 0 1,-4 0-10,-8 0 1,2 2 0,-2 3-1,-1 3 12,-3 4 0,4-5 0,3 4 0,2 0-1,4 0 0,3 1 0,4 3 5,4-1 0,5-8 0,12 6 30,3-4 1,8 1 0,13-4 0,4 2-31,0-2 0,7 3 0,-4-1 0,4-1-26,2 4 1,-6-6-1,-3 7 1,-1 0-44,-6 1 1,-2-2 0,-3 6-26,-5-2 0,1-1 0,-11 5 65,-6-4 1,-7 4 0,-13-7 0,-2 2 91,-4 1 0,-8 0 0,3 3 0,-6-1-8,-1-3 0,2 1 1,2 4-1,5-3-7,2-1 1,8-1-19,8 8 0,9-8 0,-1-2 1,10 0-2,8 1 1,5-7 0,4 0-1,6-2-60,5-3 0,12 7 0,6 0 0,3-3-169,2-2 1,7-2 0,-9 0-1,2 0 190,-3 0 0,6-9 0,-8-2 0</inkml:trace>
  <inkml:trace contextRef="#ctx0" brushRef="#br0" timeOffset="63956">13598 13197 8310,'0'-20'-273,"0"-1"1,0 8-804,0 0 987,0 8 0,0-7 261,0 7-28,0 2-120,0-6 0,-2 9 1,-5 0-1,-6 0-11,-6 0 0,0 2 0,-2 3 1,-1 3-47,-5 4 1,4-1 0,-3 4 0,3-3 22,3-3 0,-1 5 1,2-6-1,-1 4 7,-1 4 0,2-6 0,-2 4 4,1 2 0,2-5 1,3 0 2,1-2 73,9 6 1,-2-12 0,16 4-55,11-5 0,3-2 0,11 2 1,2 3-26,2 2 1,9-1 0,0-4 0,-5 2-13,-6 3 0,0 3 0,-9-6-172,-2 3 0,-5 8 113,-7-1 0,-6-4 0,-14 4 73,-6 3 0,-7-7 1,-5 1-1,-4-1 31,-3-6 0,-1 4 0,-8 2 0,1 1-23,-1 5 0,2-5 0,1 0 0,3 1 58,9-2 1,4 2 0,1 4 0,4-3-13,3 3 0,4-5 1,10 2 21,0 3 1,3-5-1,4 0 1,7-1-14,3-6 1,13 1 0,3-1 0,8 2-7,5-1 1,-1-3 0,7-2 0,-1 0-96,1 0 1,0 2 0,3 3 0,-3 2-620,-3-2 657,7 5 0,-4-8 0,9 8 0</inkml:trace>
  <inkml:trace contextRef="#ctx0" brushRef="#br0" timeOffset="62019">9724 14085 8355,'0'-21'-523,"0"2"64,0 7 0,3-7 0,4 9 775,5-1-247,7 1 0,-2 13 1,-3 4-36,-7 6 0,-5 5 0,-2 3 0,0-2 28,0 2 1,0 1 0,0 2 0,0 4-117,0-4 0,0 5 0,0-2 0,0-2-85,0-3 0,0 6 1,0-2-25,0-1 0,7-2 1,1-6-1,4-1 163,4-3 0,1-9 0,4 6 0</inkml:trace>
  <inkml:trace contextRef="#ctx0" brushRef="#br0" timeOffset="62387">10128 14286 7277,'0'-20'0,"0"0"-807,0 0 745,9 8 0,-7 5 0,5 14 117,-5 7 0,-2 4 0,-2 2 0,-2 0 10,-3 1 0,0-2 0,7 2 1,0-1 9,0 1 1,0-2 0,0 1 0,2 1-27,5-2 1,4 2 0,9-4-39,1-3 1,-1-2-1,0-8 1,0 2-3,0-1 1,7-3 0,0-4-1,-3-4-89,-1-8 0,-3-4 1,1-2-1,-2-1 56,2 2 0,-4-8 0,-3-1 0,-7 4 58,-4 2 0,-3 1 0,0 2 1,-3 0-22,-4 7 1,-4-7-1,-9 8 1,-3-2-62,-4-1 1,5 9 0,-8-4-1,4 3-56,-1-1 0,-2 0 0,4 7-358,-2 0 462,1 0 0,5 10 0,1 0 0</inkml:trace>
  <inkml:trace contextRef="#ctx0" brushRef="#br0" timeOffset="62546">10833 14266 7154,'-8'-11'-950,"4"2"570,-10 9 380,9 0 0,-3 0 0,8 0 0</inkml:trace>
  <inkml:trace contextRef="#ctx0" brushRef="#br0" timeOffset="62921">11136 14105 8029,'-19'0'-1444,"5"0"1221,1 0 206,-1 0 1,3 9 0,4 4 13,5 5 1,8-4-1,3-1 7,3 3 1,-5-7 0,6-1 0,3-1 54,1 0 0,-1 0 0,3-5 1,3 3-5,0 1 1,8 1 0,-1-7 0,-1 2-55,1 5 1,5-5 0,-4 7-1,-1-2 60,0-1 0,-3 10-64,-5-2 0,-11 3 0,-3 4 24,-4-1 1,-6-2 0,-1-3 0,-4-1 16,-4 1 1,-2-3-1,-5-1 1,-2 1-71,1-2 1,-1-5-1,2 4 1,-1-2-144,-1 0 0,-5-1 0,-3-6 0,-1 0 175,1 0 0,-7 0 0,5 0 0</inkml:trace>
  <inkml:trace contextRef="#ctx0" brushRef="#br0" timeOffset="63060">11177 14004 8355,'20'-21'0,"0"4"-1194,1 3 832,-2 5 1,10 9 361,6 0 0,3 0 0,1 0 0</inkml:trace>
  <inkml:trace contextRef="#ctx0" brushRef="#br0" timeOffset="67722">13114 14367 6436,'-14'7'-349,"1"2"341,-3 1 1,5-5 0,-2 2 14,-3-5 1,4-2 0,-1 0 88,-3 0 1,7-2-41,3-5 0,4 2-120,2-7 1,8 7 0,6-2 80,4 5 1,2 2 0,1 0 0,-2 0 21,1 0 0,1 0 0,-4 2 1,-1 3 50,-2 2 1,-3 8-1,5-4-92,-2 1 0,-11 5-4,4-3 0,-5 3 0,-4 2 0,-5-3-2,-6-3 1,-5-2-1,-2 4 1,-1-1 5,2 2 0,-8-1 1,0 1-1,0-3 11,-2 3 0,6 1 1,-4-2-1,5-4 35,2-2 0,9 6 109,4-1 0,5-2-105,2 0 1,9-7 0,4 2 0,8-5-33,5-2 0,-1 0 1,8 0-1,2 0-44,-4 0 1,7 0 0,-7 0 0,3 0-22,-1 0 1,-6 0-1,5 0 1,-3 0-180,-5 0 1,-2 3 0,-1 1-105,-1 3 332,1-1 0,-2-6 0,2 0 0</inkml:trace>
  <inkml:trace contextRef="#ctx0" brushRef="#br0" timeOffset="68069">13658 14286 7667,'0'-10'-346,"2"0"1,3 13 354,2 4 1,0-4 0,-5 11 42,5 2 1,-5 1 0,4 4 0,-4-1-42,-2 1 0,0-2 1,0 3-1,0 4-14,0 0 0,0 1 0,0-4 0,0 1-48,0 3 0,0 6 1,0-5-1,0-4-99,0-1 0,0 4 0,0-1 0,0-1 150,0-2 0,-8 6 0,-3 2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504"/>
    </inkml:context>
    <inkml:brush xml:id="br0">
      <inkml:brushProperty name="width" value="0.08571" units="cm"/>
      <inkml:brushProperty name="height" value="0.08571" units="cm"/>
    </inkml:brush>
  </inkml:definitions>
  <inkml:trace contextRef="#ctx0" brushRef="#br0">0 0 8355,'12'0'-1043,"-3"0"0,-9 2 1081,0 5 1,0-2-1,0 9 58,0 1 1,2 1 0,3 0-12,0-3 0,12 1-39,-4 5 0,5 0 0,0-4 0,-3-4-20,-1-1 1,-2-1 0,3-6-1,-2 4-23,2-2 1,-3-3 0,2-2 0,1 0 0,3 0 1,2 0-13,1 0 0,-2-9 1,2-1-1,-1-4-30,0 0 0,0 8 1,-2-8-1,-3 0-108,-1 4 1,-9-9-199,2 6 205,-5 5 194,-2-2 0,-2 10 29,-5 0 1,4 10 24,-3 2 1,3 7 0,3 0-51,0 2 1,0-1 0,0 1 0,0-2-16,0 2 0,0 6 0,0-1 0,0 0-12,0 4 1,0-8-1,0 7 1,0-2-7,0 0 1,0 0-1,0-7 1,0 0 27,0 1 0,-2-8 0,-5-2-6,-6-2 0,-5 4 0,-2-6 0,0-2-39,0-3 1,-9-2-1,-6 0 1,0 0-28,1 0 0,-1 0 0,8 0 0,3 0-233,1 0-108,3-9 0,11 0 172,9-4 0,17-3 1,18 9-1,3 1 187,2-3 0,18 6 0,-4-15 0,15 7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725"/>
    </inkml:context>
    <inkml:brush xml:id="br0">
      <inkml:brushProperty name="width" value="0.08571" units="cm"/>
      <inkml:brushProperty name="height" value="0.08571" units="cm"/>
    </inkml:brush>
  </inkml:definitions>
  <inkml:trace contextRef="#ctx0" brushRef="#br0">21 41 8355,'10'0'-485,"9"0"1,-10 3 0,6 1 0,-1 4 543,2 4 1,-6 2 0,2 5 16,-3 2 1,-2 6 0,-7-1 0,0 0-7,0-4 0,0-3 0,0 4 0,2 1-43,4 3 1,-4 3 0,8-6 0,-3 3-48,-1-2 0,3-1 0,-5 1-82,3 2 1,7 0 0,-7-8-248,-4 2 280,0-10 1,-6-2-1,-2-9 1,-5-9 0,-8-4 0,1-6-11,-7 0 1,0-2 0,5 1 0,0-1 67,5-7 1,-3 4 0,5-8 0,2 4 3,3 2 1,-2-3 0,2 3 0,2 0 6,3 5 0,2 0 0,0 1 27,0 1 1,0-2 0,0 1 112,0-1 1,2 2-109,5-2 1,5 4 0,7 3 0,2 7-10,-1 5 1,3-1-1,1-1 1,5-2 7,2 1 1,-5 3 0,2 2 0,-1 0-26,-1 0 0,9 0 0,-8 2 0,-3 3-9,-1 1 0,-3 3 0,0-2-33,0 7 0,-8-4 15,-6 4 1,-4-7 0,-4 4 0,-4-3 38,-8-3 0,-4-3 0,-2 1 0,0 1 12,-1 3 1,2 0 0,-2-7 0,1 0 56,-1 0-57,11 0 0,1 2 0,11 2-23,5 3 0,3 0 0,11-7 1,1 2-29,5 5 1,-2-2 0,6 5 0,-2-1 15,-4-4 1,-3 6-1,-2 0 1,-1 3 8,-6-1 0,2-6 0,-5 4 0,-1 0 32,-1 1 1,-1-6 0,-7 7 51,0 4 0,-2-7-51,-5 4 1,-4-10-1,-10 6 1,2-3-28,-2-2 0,1 2 0,0-7-35,0 0 1,0 0-210,0 0 0,6 0 170,1 0 64,8 10 0,5-8 0,12 7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947"/>
    </inkml:context>
    <inkml:brush xml:id="br0">
      <inkml:brushProperty name="width" value="0.08571" units="cm"/>
      <inkml:brushProperty name="height" value="0.08571" units="cm"/>
    </inkml:brush>
  </inkml:definitions>
  <inkml:trace contextRef="#ctx0" brushRef="#br0">1 1 8355,'10'0'-1377,"2"0"1221,-5 0 1,4 9 0,9 4 0,-2 5 104,-5 2 0,3-6 1,-9 0-1,-2 1 36,-3 3 0,-2-5 0,0 1 8,0 1 0,-2 3-29,-5 2 0,4 1 36,-4-2 0,14 2 0,5-1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8.301"/>
    </inkml:context>
    <inkml:brush xml:id="br0">
      <inkml:brushProperty name="width" value="0.08571" units="cm"/>
      <inkml:brushProperty name="height" value="0.08571" units="cm"/>
    </inkml:brush>
  </inkml:definitions>
  <inkml:trace contextRef="#ctx0" brushRef="#br0">81 69 6496,'7'-12'-91,"0"-2"0,0 7 163,-7-6-10,0 8 44,0-4-92,0 0 0,0 9 7,0 0 0,0 9 0,-3 11-26,-4 1 1,-2 5 0,-5 1-1,6 1 5,-1 0 1,7-6-1,-8 8 1,4-3 9,-1 0 1,-2-1 0,5-3-1,-3 2 1,2 1 1,3 1-1,2-8 1,0 2-1,0-1 0,0-6 0,0-2 0,2 2-17,5-2 0,5 3 1,7-8-1,2-3 21,-1-1 1,1-3 0,1 0 0,2 0 12,4 0 0,1 0 0,-5 0 0,2 0-8,0 0 0,3 0 0,0 0 0,-1-3-19,2-3 1,4 3 0,-5-4-1,0 5-38,0 2 0,5 0 0,-7 0 1,-3 0-114,-1 0 0,-1 0 0,2 0-34,4 0 0,-1 0-63,-8 0 247,-7 0 0,6-8 0,-7-4 0</inkml:trace>
  <inkml:trace contextRef="#ctx0" brushRef="#br0" timeOffset="330">586 231 7335,'0'20'-1000,"0"-6"1022,0-1 1,0 0 0,0 8 18,0-1 0,0 0 0,0-1 0,0 4-27,0 4 0,0-5 0,0 5 0,0-5 20,0-2 0,0 1 0,0-2-6,0 2 1,0-1-1,0 1-78,0-2 1,2 2 0,2-1-280,3 1 329,-1-11 0,4 8 0,1-6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3.650"/>
    </inkml:context>
    <inkml:brush xml:id="br0">
      <inkml:brushProperty name="width" value="0.08571" units="cm"/>
      <inkml:brushProperty name="height" value="0.08571" units="cm"/>
    </inkml:brush>
  </inkml:definitions>
  <inkml:trace contextRef="#ctx0" brushRef="#br0">1 162 8185,'0'-20'-435,"0"-1"0,0 2 1,0-2 403,0 1 0,0 6 33,0 2 1,8 7-1,4-4 1,2 2-7,-2 0 1,2 0 0,8 7 0,3 0 8,2 0 0,2 0 1,-4 0-1,2 2-8,-3 5 1,5-2 0,-1 6 0,-4 0-5,-2 0 1,-1 1 0,-4 3 0,-1-1 11,-2 2 1,-3 1 0,2 4-15,-6-1 1,-4-6 0,-3-3 7,0 6 0,-3-6 0,-4-1 1,-6 0 5,-5-6 0,-5-1 0,-1-1 0,-3 3 10,2 2 0,3-2 0,2-5 42,-1 0 0,4-1-59,3-6 1,7 3 5,14-10 0,-2 9 0,8-3 1,3 1-92,2 0 1,4-7 0,2 5 0,4 2 21,-4-2 0,1-7 1,0 5-1,2 0-20,-3 4 1,-1-5 0,-3 2 32,0-2 0,-7-4 1,-1 8 16,-3-4 0,-2 5 81,-7-5 1,-2 7 50,-5-2 15,-5 5 0,-2 2 1,4 2 33,1 5 0,2 3-26,7 11 1,0-1 0,0 1 17,0-2 0,0 2 0,0-1-94,0 0 1,0-8 0,2 2-71,5 1 0,4 1 1,9 1-145,1-5 0,-1 0 0,-1 4-35,2-3 0,-1-2 0,0 4 205,0-1 0,-8-9 0,-3 4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6.925"/>
    </inkml:context>
    <inkml:brush xml:id="br0">
      <inkml:brushProperty name="width" value="0.08571" units="cm"/>
      <inkml:brushProperty name="height" value="0.08571" units="cm"/>
    </inkml:brush>
  </inkml:definitions>
  <inkml:trace contextRef="#ctx0" brushRef="#br0">21 81 6617,'-9'-11'-299,"6"2"157,-6 9 137,9-9 0,9 0 0,3-6 30,-1 1 1,7 9 0,-4-1-15,3 4 1,4 2 0,-2 0 4,2 0 1,-1 0-1,1 2-22,-2 4 1,0-1 0,-4 6 0,-4 1 1,-1-2 1,2-3-1,-5 7 1,0-1 39,2-2 1,-6 8 85,3-7 1,-4 0-83,-2 2 1,0-8-1,-2 5-6,-4-2 0,1-2-39,-9-7 0,7 0-9,-5 0 0,7-2 0,-4-3 0,2-4-3,0-2 0,-1 5 0,3-8-80,-2-2 1,0-1 52,7-4 1,3 3-1,1 2 1,5 6-5,2 1 0,3 2 0,8 7 0,3 0 35,2 0 1,-2 0 0,-4 0 0,1 0 14,5 0 1,-4 0 0,3 0 0,-2 0 38,-5 0 1,0 2-1,-4 3 1,-4 4-29,-2 1 0,4-3 0,-6 7 15,-2 1 1,6 4-29,2 0 1,-1 2-1,-1-1-404,-3 0 404,-1-9 0,2 7 0,3-6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3.787"/>
    </inkml:context>
    <inkml:brush xml:id="br0">
      <inkml:brushProperty name="width" value="0.08571" units="cm"/>
      <inkml:brushProperty name="height" value="0.08571" units="cm"/>
    </inkml:brush>
  </inkml:definitions>
  <inkml:trace contextRef="#ctx0" brushRef="#br0">1 41 6895,'2'-13'32,"4"1"4,8 3 1,-3 3 0,2 6 0,6 0-140,5 0 0,-1 0 1,1 2-1,-5 2-216,-7 3 0,2 9 319,6-3 0,-9 5 0,-11 2 0,-11 1 0</inkml:trace>
  <inkml:trace contextRef="#ctx0" brushRef="#br0" timeOffset="150">121 182 7069,'-20'29'0,"1"-7"0,0-5 0,3-4 0,8-2 0,6-4 0,10-5 0,8-2 0,5 0 0,-2 0 0,3 0 0,6 0 0,5 0 0,5 9 0,3 3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2.505"/>
    </inkml:context>
    <inkml:brush xml:id="br0">
      <inkml:brushProperty name="width" value="0.08571" units="cm"/>
      <inkml:brushProperty name="height" value="0.08571" units="cm"/>
    </inkml:brush>
  </inkml:definitions>
  <inkml:trace contextRef="#ctx0" brushRef="#br0">341 121 7887,'7'-13'-393,"0"0"1,6 6 0,-4-4 0,0 0 431,0-1 0,6 7 0,-3-3 0,1 1-36,0 1 1,-6-1 4,7 7 1,-9-3 12,2-4 0,-7 5 1,-7-4-1,-7 4 10,-4 2 0,-2 0 0,-2 2 0,-6 2-21,-6 3 0,-4 7 0,-2-5 0,2-1 3,4 1 0,-2 7 0,8-5 0,-1 0-3,0-4 0,8 2 0,8 1-4,-3 0 1,7-3-11,2 7 0,14-10 0,7 4 1,3-1 1,4 0 0,5 7 0,3-6 1,1 2-40,-1-1 0,5 5 0,-8-6 1,-1 1-9,-2 0 1,-9 6 0,-4-1 28,-1 5 0,-2 0 0,-7 2 47,0-1 0,-2-7 0,-5-2 0,-7 0 23,-3 1 1,-4-5-1,-1 3 1,-2 2-5,-4-1 1,-1-5 0,5 8 0,-3 0-4,2-4 0,3 9 0,3-5-36,7 3 1,2-3-1,13-4-5,4-1 1,5-2 0,14-4 0,5 1-39,7 3 0,-2 0 0,15-7 1,1 0-41,2 0 0,8 6 0,-10 1 0,2-3 76,0-1 0,-1-3 0,8 0 0</inkml:trace>
  <inkml:trace contextRef="#ctx0" brushRef="#br0" timeOffset="487">805 344 7135,'-11'-9'0,"4"-5"0,7-3 0,9-2-334,12 5 0,-2-1 1,8 8 308,-4 3 1,4 1-1,-1 3 1,0 0 35,-5 0 0,0 3 0,-1 1 0,1 3 36,-2-2 0,0-1 0,-4 0 1,-4 5 12,-1 3 0,-2-5 0,-4 5 0,3 4-32,-2 3 1,-3-6 0,-4 0 0,-5 2-11,-7 4 0,4 1 0,-2 0 0,1-2-18,0-4 1,4 2 20,-7-11 5,10 12 0,-4-17-37,8 0 1,5-10 0,5-9 0,1-2-72,4 1 1,4 0 0,0 0 0,2-1-50,-1 2 1,-2-1 0,-3-1 175,-1 2 0,-9-2 58,2 1 1,-7 2-67,-7 4 1,2 6-6,-9 8 0,11 8 1,-4 6-16,5 4 0,-5 2 0,0 1-39,2-2 0,3 2 0,2-1 1,0-1-58,0 2 0,7-1 0,2-2 1,3-3 43,3-1 1,3-7-1,2 4 1,0-3-200,0-3 234,9-3 0,3 8 0,8 1 0</inkml:trace>
  <inkml:trace contextRef="#ctx0" brushRef="#br0" timeOffset="998">1532 344 7008,'0'-21'0,"-3"2"0,-1-2 0,-3 1 0,2-1 0,1 4 0,-1 5 0,-1 12-623,2 12 644,1 5-14,3-5 0,7 5 0,1-3 15,4 5 0,2-2 1,5-1-1,2-6 11,-1 0 0,1-1 1,-2-5-1,1 3-24,1-3 1,1-2 0,3-2 0,1 0-25,-1 0 0,0 0 0,-1 0 0,3 0-61,-2 0 1,-3-8 0,-1-3 0,-1-3 25,-1 1 1,-5-1 66,0-5 0,-9-2 0,-2 3-10,-6 5 0,-2 3 1,-9 10-1,-2 0 11,-1 0 0,-2 3 0,4 1 0,1 5-4,-1 2 0,4 3 0,-1 7 0,3-2 46,6 2 1,0 1 0,3 2-1,0 5-19,0 3 1,3 2-1,2 6 1,7 1-25,-1-1 1,4 6 0,-5 2 0,-1-3-25,0-3 0,6 1 0,-3 1 0,2 1 27,-2-7 0,-5 0 0,5-11 1,-3-2 10,-5-3 1,-2-1 0,-2-2 23,0 2 0,-8-10 0,-6-4 0,-7-5-33,-5-2 1,-6 0-1,-8 0 1,-1 0-83,1 0 0,-6-2 0,-1-3 1,1-4 60,4-2 1,11 0-1,4-4 1,4 1-224,3-2 1,9-2 0,4-2 221,4 0 0,3-1 0,0 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0.920"/>
    </inkml:context>
    <inkml:brush xml:id="br0">
      <inkml:brushProperty name="width" value="0.08571" units="cm"/>
      <inkml:brushProperty name="height" value="0.08571" units="cm"/>
    </inkml:brush>
  </inkml:definitions>
  <inkml:trace contextRef="#ctx0" brushRef="#br0">422 41 7430,'0'-20'356,"-3"9"-382,-4 4 1,3 5 0,-7 4-1,0 5-215,-1 6 1,7-2-1,-9 3 1,-3-1 219,0-1 0,-11 3 0,2-8 0,2-3 153,0-2 0,5 1 0,-1 1-117,-1 3 0,4 1 30,3-1 1,5-2 0,11 9-69,5 1 0,0-6 0,10 0 0,9-2-58,3 0 1,4 6-1,5-6 1,-2-3-5,-2-1 1,-8 4-1,7 0-2,-4-4 1,-3 9 105,-6 2 0,-11-6 1,-7 1 3,-6 0 1,-18-7 0,1 8-1,-3-3 2,-5-2 0,-2 9 1,-10-5-1,-2 1 2,-4-2 1,4 8 0,-2-5 0,9 0 140,10-4 1,-3 4-104,2 2 1,9 6-47,11 0 0,7-5 0,7-2 0,7-2-28,3 2 1,13-8 0,6 5 0,6-2-81,5-1 0,3 1 0,-5-5 0,3 3 10,4 2 1,-7 0-1,3-7 1,-7 0 78,0 0 0,-1-9 0,0-3 0</inkml:trace>
  <inkml:trace contextRef="#ctx0" brushRef="#br0" timeOffset="558">783 283 7925,'10'-20'-691,"-6"2"0,8 3 1,-1 3 790,0 3 0,-4-4 0,7 6 0,-2 0-84,0-2 0,6 7 0,-5-5 1,3 3 30,-3-3 1,5 5 0,-4-5 28,4 5 0,10 4-59,6 5 0,-4 4 1,-3 9-1,-5-2-15,-2-4 1,-7 4 0,-1-5 0,-3 5-24,-5 2 1,-1 1 0,-3-2 65,0 2 1,-3-8-1,-3 1 34,-8 2 0,3-8 0,-3 1 49,-2 0-11,8-6-189,-1 6 1,9-18-18,0-5 0,9-4 0,4-2 0,5 0 21,2-1 0,8 2 0,-2-2 0,-1 1 5,-2-1 0,-4 2 1,2-2-1,-1 1-11,-1 0 0,-5 7 0,-2-1 71,-3-1 0,-6 6 1,-8 2-2,-9 4 0,-5 3 0,0 0 1,-1 0 228,-1 0 1,2 0-149,-2 0 1,4 10 0,3 2 74,7 7 1,4 1 0,3 0 0,0 0-127,0 1 1,0-2 0,3 5 0,4 0-87,7 2 1,5 8 0,5-4 0,4-1-349,-4 0 1,5 4 407,-1-5 0,8-2 0,-5-6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9.675"/>
    </inkml:context>
    <inkml:brush xml:id="br0">
      <inkml:brushProperty name="width" value="0.08571" units="cm"/>
      <inkml:brushProperty name="height" value="0.08571" units="cm"/>
    </inkml:brush>
  </inkml:definitions>
  <inkml:trace contextRef="#ctx0" brushRef="#br0">163 1 6441,'0'20'-23,"0"0"0,0 7 0,0 2 0,0 1 33,0-1 0,0 7 0,0-3 0,0 5 24,0 3 1,0-3-1,0-2 1,-3-5 28,-4-2 0,5 4 1,-5-2-1,3-2-53,-3 0 0,3 0 0,-7-2 0,-1 5 18,1-1 0,5 5 1,-6-7-1,1-1-30,0 2 0,7 4 1,-3-7-1,2-3-276,-2-1 0,5-3 86,-5 0 119,5-9 1,2-11 0,0-13-103,0-5 175,0-2 0,-8-9 0,-4-3 0</inkml:trace>
  <inkml:trace contextRef="#ctx0" brushRef="#br0" timeOffset="479">163 203 7659,'8'-21'0,"3"-1"0,3-3 0,-1 1 0,3 4-490,3 4 1,0 2-1,1-3 491,1 3 1,5 2 0,3 9 0,1-4 10,-1 2 1,0 3-1,-5 2 1,4 0 43,-4 0 0,-1 0 1,-3 0-53,-1 0 0,-5 2 2,0 5 1,-9 4 3,1 9 0,-6-2 0,-4-2 0,-5-5-28,-3-2 0,-2 4 0,-5-6 1,-1 0 28,-1 1 0,2-5 0,0 6 99,5 0-78,-3-7 1,15 10-22,-5-6 0,14-4 0,7 5 0,5-5-6,8-2 1,-4 7-1,3 3 1,-4-2-27,-1 1 1,-1 5 0,1-5-1,-4 1-32,-3 7 1,-5-6 0,-7 2 68,5 3 1,-6-5 46,6 2 1,-7-8 0,-7 2-33,-5-5 1,-9 0 0,-3 3 0,-3 1 9,2-2 0,-4-1 0,0-3 0,0 0-124,-1 0 1,-3 0 0,6 0-417,3 0 499,1 9 0,30-7 0,6 7 0</inkml:trace>
  <inkml:trace contextRef="#ctx0" brushRef="#br0" timeOffset="679">868 244 7209,'12'8'-164,"-2"-4"1,-5 10-1,2 1 103,-2 4 0,-3 0 1,-2 2-1,0-1-3,0 0 1,0 0 0,0 1-1,0-1 47,0 0 1,0 1 0,0 0-28,0-2 44,0 1 0,0 1 0,0-2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8.959"/>
    </inkml:context>
    <inkml:brush xml:id="br0">
      <inkml:brushProperty name="width" value="0.08571" units="cm"/>
      <inkml:brushProperty name="height" value="0.08571" units="cm"/>
    </inkml:brush>
  </inkml:definitions>
  <inkml:trace contextRef="#ctx0" brushRef="#br0">1 222 6031,'0'-11'53,"1"2"0,6 9 1,7 0-34,3 0 0,4 0 1,-1-2-1,0-3 30,0-2 1,8 1 0,1 6-1,0 0-21,-1 0 1,6-7 0,-6 1-1,-2 1-7,3 3 1,-3 2 0,5 0 0,0 0-95,0 0 0,-7 0 0,6 0-365,-1 0 437,-7 0 0,7 0 0,-8 0 0</inkml:trace>
  <inkml:trace contextRef="#ctx0" brushRef="#br0" timeOffset="286">302 0 6527,'21'0'-638,"-3"9"659,-5 5 1,-1-4-1,-7 4 221,2 2 0,-2-5 1,-5 3-207,0 2 0,0-6 1,0 4-1,0 2-35,0 2 0,0 2 0,0 0 0,0 0-60,0 0 0,0 0 1,0 1-1,0-2-162,0 2 1,3-1 220,4 1 0,4-2 0,9 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7.687"/>
    </inkml:context>
    <inkml:brush xml:id="br0">
      <inkml:brushProperty name="width" value="0.08571" units="cm"/>
      <inkml:brushProperty name="height" value="0.08571" units="cm"/>
    </inkml:brush>
  </inkml:definitions>
  <inkml:trace contextRef="#ctx0" brushRef="#br0">81 102 7943,'0'-21'-806,"2"13"1,5 8 875,7 10 0,3 9 1,4 0-1,-4 2 2,-3-1 1,5 0 0,-7 0 0,5 1-39,-5-2 1,4 8 0,-9 3 0,0-1-36,1 0 0,-5 0 0,4-2 1,-5 5-10,-2-1 1,0 5 0,0-7 0,0-1-19,0 3 0,0 2 0,-2-6 0,-3-3 16,-1-1 0,-8-3 0,5-2 0,0-3-195,1-1 0,-8-9 1,2 2 96,-4-5 1,-2-2 0,0-2 109,-1-5 0,4-5 0,1-10 0,3-2 0,-3-4 0,4-8 0,2 3 0,1-3 0,4 2 0,-4-4 0,2 7 0,3-2-23,2-1 1,2 6-1,2-3 1,2 0 46,3 0 1,9 5-1,-2-3 1,3 3-20,3-1 1,7 0-1,0 7 1,-3-1 12,-1 2 1,-1-2-1,4 3 1,0 2 18,-1 4 1,-2 5 0,-4-5 0,2 3-31,-1 5 1,-1 2 0,2 2 0,-1 0-5,1 0 0,-2 0 0,2 2-13,-1 4 1,-2 6 0,-5 8 6,-6 0 1,-5-6 74,-2-1 1,-9 1-26,-4 5 0,-5-5 0,-2-2 1,-1-3-1,2-6 0,5 7 0,1-4 47,-3-1-184,-3 7 0,11-11 0,8 6 75,11-5 1,14-2-1,2 0 1,-1 2 2,4 5 0,-8-4 0,7 4 0,-3-3 5,-7 2 1,5-1 0,-10 8 37,4 4 1,-7-7-14,-4 4 0,-5 0-2,-2 5 0,-9-5 0,-3-3 0,-7-2 3,-1-5 0,-7 6 0,-2-3 0,0-2-25,0 5 0,-6-8 0,9 5 0,2-2-284,0 1 1,12-3 289,-2 3 0,9 5 0,-3 1 0</inkml:trace>
  <inkml:trace contextRef="#ctx0" brushRef="#br0" timeOffset="359">1050 404 8099,'-18'3'-651,"5"3"1,-3 5 0,9 10 675,2-2 0,3-5 0,2 0 122,0 1 1,0-3-32,0 1 1,0 0-100,0 8 0,9-4 0,5-3 1,3-7 0,4-5 0,1-2 0,3 0-5,2 0 1,0 0 0,-7-2 0,0-2-146,0-3 0,0-10 1,-2 5 125,-4-7 1,-5 0 0,-9-2-1,-2 3 6,-5 5 1,-5-5 0,-8 7 0,0-1-24,0 5 1,-9 5-1,-4 2 1,-6 0-61,-1 0 1,0 0 0,1 0 82,6 0 0,-5 9 0,7 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5.795"/>
    </inkml:context>
    <inkml:brush xml:id="br0">
      <inkml:brushProperty name="width" value="0.08571" units="cm"/>
      <inkml:brushProperty name="height" value="0.08571" units="cm"/>
    </inkml:brush>
  </inkml:definitions>
  <inkml:trace contextRef="#ctx0" brushRef="#br0">1 40 7485,'0'-19'-328,"1"7"-52,6 5 1,5 6 226,7 1 1,2 6 152,-1 1 0,-9 9 0,-2-6 0</inkml:trace>
  <inkml:trace contextRef="#ctx0" brushRef="#br0" timeOffset="154">101 202 8244,'10'5'-773,"2"-5"1,14 2 772,0 5 0,19 8 0,-2-3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4.927"/>
    </inkml:context>
    <inkml:brush xml:id="br0">
      <inkml:brushProperty name="width" value="0.08571" units="cm"/>
      <inkml:brushProperty name="height" value="0.08571" units="cm"/>
    </inkml:brush>
  </inkml:definitions>
  <inkml:trace contextRef="#ctx0" brushRef="#br0">684 1 8355,'-20'0'-311,"6"0"0,2 0 1,-5 0-1,-2 0 0,-7 0 264,0 0 0,-8 0 1,5 0-1,-1 0-16,1 0 0,-6 2 0,3 2 0,-1 3 76,-1-3 0,9-1 1,-4-3 56,0 0 0,7 7-38,-5 0 38,5-1-32,10 3 1,5-5 0,14 8-13,7-3 1,3 4-1,4-6 1,-1-3-22,1-1 0,0 3 0,4 1 1,2-3 6,-2-2 1,-2 0 0,-4 3-41,1 2 0,-1 2 1,-3-4-30,-4 2 0,-7 8 0,0-1 39,-10 3 1,-6 1 0,-9-2 0,-3-3 28,-4 4 1,-2 0-1,-6 1 1,1-3 23,-2-1 0,0-2 0,1 3 0,3-1-11,2 1 0,4-6 0,6-2 461,-1-5-449,10-2 0,5 0 1,12 0-1,10 0-47,8 0 1,7 0 0,12 0-1,2 0-16,3 0 1,14 0 0,-1-2 0,2-3-66,-1-2 0,-3 0 0,-4 7 0,-3 0-105,-2 0 1,-4 0 0,-8 0 0,-2 0-27,-2 0 0,-9 0 223,2 0 0,-4 0 0,-4 0 0</inkml:trace>
  <inkml:trace contextRef="#ctx0" brushRef="#br0" timeOffset="580">1048 142 8215,'0'-21'-1982,"0"11"2076,0 1 59,0 9 1,0 9-96,0 3 0,7 0 0,1 0-37,3-3 0,3 4 1,6-7-32,1-1 0,-2 0 0,2-1-46,-1 2 0,-1 1 0,2-7 0,-1-2 16,1-4 0,-2 1 0,2-9 0,-4-2 3,-3-1 1,3-4 0,-5 2 17,0-1 1,-3 6 46,-9 0 0,-2 10 3,-5-2 36,-5 3 1,0 12-6,7 4 0,2 6 0,3 1-5,0-1 0,0 2 1,0-1-1,0 0-9,0 0 1,0 1 0,3 1-1,1 4-39,2 9 1,1-4 0,-5 3-1,3 1-19,2 4 1,0-6 0,-7-2 0,0-2 27,0-3 1,0 2 0,-2-1 31,-5-2 0,2-5 1,-9-6-1,-1-8 0,-3-4 0,-4 5 1,-3 0-1,-5-2-58,-1-3 0,0-2 0,-5-2 0,5-3-3,2-2 0,4-8 0,10 3 0,3-1-22,3 0 0,2-1 0,7-6-77,0 0 0,2 0 1,5-1-1,7 4-50,3 3 1,12-5 0,6 9 0,3-2-456,1 6 615,2-5 0,8 9 0,3-7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110"/>
    </inkml:context>
    <inkml:brush xml:id="br0">
      <inkml:brushProperty name="width" value="0.08571" units="cm"/>
      <inkml:brushProperty name="height" value="0.08571" units="cm"/>
    </inkml:brush>
  </inkml:definitions>
  <inkml:trace contextRef="#ctx0" brushRef="#br0">1 222 7405,'0'-13'-181,"0"-1"1,0 7 0,2-5-27,4-4 0,-1 4 178,9-1 0,-1-1 49,7-5 0,1 7 0,-2 3 1,2 2 0,-1 0 0,-1 1 0,2 6 0,-1 0 16,1 0 0,5 0 1,1 0-1,1 3-31,0 2 1,-6 0-1,6 7 1,-6-1-16,-2 0 0,7 2 0,0 7 1,-5 1 9,-6-1 1,2-7-1,-7 1 1,3 1-15,0 4 1,-11 0 0,4 2 9,-5-1 1,-2-6-1,-2-1 3,-5 3 1,-3 0-1,-11-3 1,1-6-5,-1-5 1,2-2 0,-2 0-10,1 0 1,0 0 0,0 0-95,0 0 1,6-2 55,1-5 0,8-4 0,2-10 29,6 2 1,-1 5-1,8 2 1,-1 2 22,4-2 0,-2 5 0,3-4 0,-1 0 9,-2 0 1,8 6 0,-7-4 0,7 2 12,0 1 1,2-3 0,-1 4-1,-2-4 5,-5-1 0,5 5 0,-4-4-4,4 0 1,2-1 0,0-5-7,1 1 0,-2 3 0,0-4 0,-4 3-7,-1 3 1,-7-4 0,3 4-11,-1-2 1,-2 4-26,-7-6 14,0 8 0,-2-4 0,-5 9-10,-7 0 0,-3 0 22,-4 0 1,1 0 29,1 0 0,5 0 1,2 2 23,3 5 1,3 5 0,6 7 2,0 2 0,0 6 0,0-1 1,0 0-9,0-4 1,0-2 0,0 0 0,0 0-17,0 1 0,0-8 0,3 0 1,3 1-14,7-3 1,-1 7 0,1-6 0,3-2-15,1-3 0,4 2 0,1-2 0,3-2-26,2-3 0,-1 4 0,-5 1 0,-1-2 1,1-3 0,1-2 0,2 0-264,3 0 1,0 0 0,-7 0 280,0 0 0,0-9 0,1-2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1.675"/>
    </inkml:context>
    <inkml:brush xml:id="br0">
      <inkml:brushProperty name="width" value="0.08571" units="cm"/>
      <inkml:brushProperty name="height" value="0.08571" units="cm"/>
    </inkml:brush>
  </inkml:definitions>
  <inkml:trace contextRef="#ctx0" brushRef="#br0">1 142 6470,'20'0'104,"0"0"0,2 0-124,6 0 0,-4 0 0,10 0 0,-1 0 2,-2 0 0,7 0 1,-7 0-1,4 0 13,-1 0 1,-8 0 0,5 0 0,-2 0-42,-4 0 0,4 0 1,-2 0-1,-2 0 18,-3 0 0,-2 0 1,0 0-367,0 0 394,-8 0 0,-3-9 0,-9-2 0</inkml:trace>
  <inkml:trace contextRef="#ctx0" brushRef="#br0" timeOffset="273">404 1 6451,'-11'0'-147,"2"2"0,9 5 184,0 6 0,0-1 1,0 1 31,0 2 0,0-3 1,0 2-1,0 1-52,0 3 0,0 2 0,0 1 1,0-1-24,0 1 0,2-2 0,3 1 0,1 1-82,-2-2 1,8 2 0,-1-1 0,2-2-330,1-5 417,0 6 0,15-8 0,2 9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0.503"/>
    </inkml:context>
    <inkml:brush xml:id="br0">
      <inkml:brushProperty name="width" value="0.08571" units="cm"/>
      <inkml:brushProperty name="height" value="0.08571" units="cm"/>
    </inkml:brush>
  </inkml:definitions>
  <inkml:trace contextRef="#ctx0" brushRef="#br0">0 0 8355,'9'12'-167,"4"-6"1,-2 5-193,3 3 1,-7 3 0,4 4 0,-2-1 333,-4 0 1,4 7 0,-2 0 0,-2-2 42,5-3 0,-8 5 0,5 0 1,-5 0-2,-2 2 1,0-6-1,0 3 1,0-4-3,0-1 1,0-1 0,0 1 0,0-2-44,0 2 1,-7-1 0,0 1-84,3-2 0,-4 2-15,1-1 0,0-6 0,5-4 52,-5-1 1,4-4 0,-4-12 73,5-6 0,11-5 0,3-2 0</inkml:trace>
  <inkml:trace contextRef="#ctx0" brushRef="#br0" timeOffset="487">121 222 6791,'18'-13'0,"-2"2"0,-2-1 0,1 3 0,3-2 0,2 2-293,0 0 1,0 2 0,1 5 311,-1-4 1,6 4-1,3-5 1,1 4 0,-1 3 0,-3 0 1,-5 0-1,-1 0 15,1 0 1,-2 3-25,2 4 1,-11-3-5,-3 9 1,-4-6-1,-6 4 23,-4-2 1,-3 4 0,-11-6 0,2 0-14,-2 1 0,-6-5 0,1 4 15,0-5 1,4 5 94,2 0-103,9 0 1,4-7-1,14 0 1,6 0-22,5 0 1,4 0 0,6 0 0,3 0 12,0 0 0,7 2 0,-4 2 0,2 2-24,-3-1 0,-2 0 0,-5-1 0,-2 6-21,-7 0 1,2-3 16,-12 7 190,0 0-162,-7 5 1,-10-5 0,-3-3-1,-5-2 28,-3-5 0,2-1 0,-2-3 0,1 0-69,0 0 1,-7 7-1,1 0-190,0-4 1,7 2-2,5 2 0,8-5 18,12 5 198,5 4 0,10-8 0,-1 5 0</inkml:trace>
  <inkml:trace contextRef="#ctx0" brushRef="#br0" timeOffset="826">1089 343 7723,'-20'0'-551,"-1"0"0,10 3 0,5 4 509,4 5 0,2 0 147,0 2 1,0-2 152,0 9 0,0-8-101,0 1-132,0 0 1,8-4-19,6-3 1,4-7-21,2-7 1,-2-3-1,-3-9 1,-3 4-27,-3 1 0,-3 0 0,-6-5-46,0-2 0,0 1-90,0 1 1,-1 0 107,-6 5 0,-5 6 1,-7 8 66,-2 0 0,1 8 0,-1 4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929"/>
    </inkml:context>
    <inkml:brush xml:id="br0">
      <inkml:brushProperty name="width" value="0.08571" units="cm"/>
      <inkml:brushProperty name="height" value="0.08571" units="cm"/>
    </inkml:brush>
  </inkml:definitions>
  <inkml:trace contextRef="#ctx0" brushRef="#br0">0 82 7198,'0'-11'-493,"0"1"0,2 10 588,5 0 0,-2-7 0,8 2-2,3 0 0,-5-4 1,2-1-89,3 0 0,1 5 1,4-2-1,-1 5-83,1 2 0,5 0 1,1 0-1,-2 0-166,-3 0 0,-1 2 244,-1 5 0,-9-4 0,-2 5 0</inkml:trace>
  <inkml:trace contextRef="#ctx0" brushRef="#br0" timeOffset="201">61 163 8150,'0'11'-394,"0"7"0,8-15 0,6 4 0,3-5 384,4-2 1,-1 0 0,1 0 0,1 0-111,5 0 1,-5 0 0,5 0 119,-4 0 0,6 0 0,2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7.629"/>
    </inkml:context>
    <inkml:brush xml:id="br0">
      <inkml:brushProperty name="width" value="0.08571" units="cm"/>
      <inkml:brushProperty name="height" value="0.08571" units="cm"/>
    </inkml:brush>
  </inkml:definitions>
  <inkml:trace contextRef="#ctx0" brushRef="#br0">1 1 7942,'0'20'-851,"6"3"822,1 3 0,2-1 0,-4 8 0,1 3-72,-1 2 1,4 3-1,-2 1 1,-2 3 100,-3 2 0,7 9 0,2-4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0.231"/>
    </inkml:context>
    <inkml:brush xml:id="br0">
      <inkml:brushProperty name="width" value="0.08571" units="cm"/>
      <inkml:brushProperty name="height" value="0.08571" units="cm"/>
    </inkml:brush>
  </inkml:definitions>
  <inkml:trace contextRef="#ctx0" brushRef="#br0">261 263 8019,'21'0'-1982,"-11"-9"1971,9 7 143,-17-8 0,6 13-96,-8 4 0,-8-5 1,-6 5 73,-3-5 1,-4 1-1,1 1 1,0 4-100,0 4 0,-1-8 1,1 6-26,0-1 0,0-1 0,2 8-28,5-2 1,4-8 14,9 8 1,2-1 23,5 7 0,6-7 0,12-4 0,4-3-23,2 1 0,-7 6 0,4-3 1,-6-2-63,-1 1 1,-4 0 0,-1-2 35,-3 6 1,-8 5 24,2 2 0,-7-2 0,-5-1 84,-2-5 1,-8-5-1,-1 5 1,-6-2 37,-6 2 0,-8-5 0,5 4 0,-2 0-16,-1 0 1,10-4 0,-4 5-1,6-4-32,1-4 0,11 8-28,3 2 0,7-4 1,9 2-59,11-3 0,3-1 1,10-3-1,6 2-118,6-3 0,-4 6 1,9-4-1,-3 0-10,1 3 0,5-6 167,-6 4 0,1-14 0,-8-5 0</inkml:trace>
  <inkml:trace contextRef="#ctx0" brushRef="#br0" timeOffset="575">725 426 8355,'18'-2'0,"-2"-3"-154,-3-3 0,-6 1-185,6 7 0,1 0 0,4 2 0,-2 5 294,-3 8 1,-9-4 0,5 2 0,-2 2 58,1 4 0,-2 1 0,-6 0 0,0 0-13,0 1 0,-6-2 0,-2 2 19,4-1 0,-6 1 1,1-4 27,-1-3 1,5-3 104,-2-5-114,5-4-52,2 8 0,9-20 0,4-2-24,5-7 1,3 0-1,0-2 1,-2 1-107,2-1 0,-3 2 0,-2-2 0,-5 1 119,-3 0 0,-1-7 0,-4 0 68,4 3 0,-5 0 13,5 4-35,-5 9 0,-4 2 17,-5 9 1,5 9-1,-8 5 1,3 3 50,2 5 0,-2-9 0,7 0 0,0 2 4,0 4 1,0 1-1,0 0 1,0 0-39,0 1 0,9 5 1,1 1-1,4-2-98,0-3 1,-1-1 0,8-1 0,-2-2-182,2-5 0,-1 5 0,-1-5 2,2 6 0,-1-8 221,1-5 0,-10-12 0,-3-5 0</inkml:trace>
  <inkml:trace contextRef="#ctx0" brushRef="#br0" timeOffset="954">1170 203 7875,'-11'-23'0,"4"-1"0,4-4-223,3 4 1,3 0-1,4 0 1,6 2 272,5 4 1,9 12 0,0-1-1,-3 5-269,-1 2 1,-3 2 0,1 5 185,-2 6 1,-7 5 0,-5 2 22,-5 1 1,-2-8 0,0 0 0,0 4 25,0 0 0,-2 4 1,-3-2 41,-2 2 1,-9-1 0,6-1-1,-4 0 9,0-5 0,4 3 1,-6-5 3,2-1 1,8 4 126,-8-8-25,9 0 0,-4-9-161,9-5 0,12 2 0,6-6 1,6 3 0,10-6 1,-5 7-1,2 2-94,5 3 0,2 2 1,2 0-1,1 0-71,-1 0 1,-2 2 0,-2 3 0,-5 4 151,-1 3 0,-3 0 0,-7 9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9.031"/>
    </inkml:context>
    <inkml:brush xml:id="br0">
      <inkml:brushProperty name="width" value="0.08571" units="cm"/>
      <inkml:brushProperty name="height" value="0.08571" units="cm"/>
    </inkml:brush>
  </inkml:definitions>
  <inkml:trace contextRef="#ctx0" brushRef="#br0">263 61 7135,'-9'21'-138,"-5"-1"0,6 6 1,1 2-1,5-4 188,2-2 0,-7 8 1,0 4-1,2 1-27,3-1 1,2 4 0,0-5-1,2 6-18,5 1 0,-4 0 0,4 1 0,-5-1-49,-2 1 0,0-8 0,0 1 1,0-1 3,0-2 1,0-2 0,0-8 0,0-1-86,0 1 1,0-9 77,0 2 1,-2-9-77,-5 2 0,2-12 0,-7-4 123,4-3 0,-8-10 0,5-9 0</inkml:trace>
  <inkml:trace contextRef="#ctx0" brushRef="#br0" timeOffset="436">1 344 7014,'0'-40'0,"0"-1"0,2 3 0,4 2 0,8 5 0,4 1 0,4 6 0,3 2 0,5 1 0,-1 4 0,-1 1 0,-1 4 0,3 4 0,1 3-220,1 3 1,-1 2-1,-7 0 239,4 0 0,-2 0 0,-6 0 1,1 0 0,-2 0 1,2 2 0,-1 5-10,1 6 1,-11-1-1,-3 1 0,-5 2 0,-2 4 1,-2 1-7,-5 0 0,-3 0 0,-11 0 0,1-2-9,-1-4 1,2 3 0,-2-5-10,1-1 0,1 4-16,-2-8 1,12 0 25,9-7 0,2 0 1,12 0-1,1 0 2,3 0 1,9 0-1,1 0 1,-4 0-9,-2 0 0,-1 7 0,-2-1-17,2-1 1,-11 6 0,0 1 0,-3 0 3,0 2 1,0-7 0,-7 6 20,0 3 1,-3 0 0,-4-1 47,-7-1 0,4-9 0,-4 2 0,-2-4-13,-1 4 0,-4-5 1,1 5-34,-1-4 0,2-3 0,-2 0 1,1 2-185,1 5 1,-2-5 182,1 4 0,-1-4 0,2-2 0</inkml:trace>
  <inkml:trace contextRef="#ctx0" brushRef="#br0" timeOffset="636">828 425 8355,'0'13'-556,"0"1"0,0-8 402,0 7 0,0 1 0,3 6 1,1 0 3,2 0 1,1 1-1,-7-1 1,0 0 149,0 0 0,9 1 0,3-2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8.012"/>
    </inkml:context>
    <inkml:brush xml:id="br0">
      <inkml:brushProperty name="width" value="0.08571" units="cm"/>
      <inkml:brushProperty name="height" value="0.08571" units="cm"/>
    </inkml:brush>
  </inkml:definitions>
  <inkml:trace contextRef="#ctx0" brushRef="#br0">61 282 8032,'-21'0'-445,"11"10"0,1-8 0,9 7 0</inkml:trace>
  <inkml:trace contextRef="#ctx0" brushRef="#br0" timeOffset="385">21 204 6330,'-12'0'94,"3"0"1,11-7 0,5 0-47,7 2 1,3 3 0,4-1 0,-1-1 4,1-3 1,-2 1-1,2 6 1,1 0-23,5 0 1,4-7 0,9 0 0,3 2-54,4 3 0,3 2 0,5 0 0,-4 0-95,-2 0 0,5 7 0,-6 0 0,-6-2-159,-6-3 1,0 4 275,-9 1 0,-1 0 0,-5-7 0</inkml:trace>
  <inkml:trace contextRef="#ctx0" brushRef="#br0" timeOffset="656">243 1 6160,'0'20'0,"0"3"0,0 1 35,0 3 0,0 0 0,0-5 0,0 3-32,0 3 0,0-2 0,0-5 0,0 5-22,0 0 1,0 1 0,2-6-1,3-2-47,1 2 1,9-1-1,-1-2 1,4-3 65,2-1 0,9 0 0,3 6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6.893"/>
    </inkml:context>
    <inkml:brush xml:id="br0">
      <inkml:brushProperty name="width" value="0.08571" units="cm"/>
      <inkml:brushProperty name="height" value="0.08571" units="cm"/>
    </inkml:brush>
  </inkml:definitions>
  <inkml:trace contextRef="#ctx0" brushRef="#br0">283 40 6319,'2'-17'15,"5"3"295,-4 5-371,5 9 1,-8 2 83,0 5 0,-8-4 0,-6 6 1,-5-2 8,0-2 1,-8 5 0,-1-6 0,2 6-10,-3 0 0,6-5 0,-4 4-3,5 0 1,4-4 0,3 7-42,1 5 0,9-6 15,-2 2 1,12 1-1,4 3 1,3-1 3,3-2 0,3-7 0,2 3 0,1 2-8,-2-1 1,8 0 0,1 5 0,-4-5-43,-2-3 0,6 9-30,-2-4 1,-1 5 85,-12 3 0,-6-4 1,-14-1 57,-6-3 0,-12-9 0,-1 6 0,-2-3-16,-1-1 1,5 7 0,-10-6 0,1 0-21,2 2 0,3-4 0,13 5 1,3 2-22,3-1 0,2-5 0,7 8-8,0 2 0,0-5 1,2 0-1,8 1 3,10-1 0,2-7 0,12 5 0,4-2-74,7 0 0,-2 5 1,5-5-1,0-2-280,-2-3 1,2 5 353,-8 0 0,0 0 0,0-7 0</inkml:trace>
  <inkml:trace contextRef="#ctx0" brushRef="#br0" timeOffset="569">747 343 8355,'-12'-20'-1015,"3"-1"0,11 10 943,5 5 1,5-3 0,7 2 82,1 2 0,1 3 0,-1 2 19,0 0 0,-6 2 0,-1 3 0,3 2-5,1-3 1,-3 6 0,0-2 0,1 1-6,4 0 0,-7 6 0,-1-1-9,-2 5 0,-2 0 0,-7 2-6,0-1 1,-2-7 0,-5-2 0,-5 0 14,2 1 0,-8-5 0,5 3 6,-5-1 0,4-2 171,1-7-226,9 0 0,-3-2 0,12-5-29,1-7 1,10 4 0,0-4-1,6-2 11,4-1 1,1-2 0,-7 4-1,1 1 17,-2-1 0,-5-3 0,-3-2 8,-2-1 0,-2 2 40,-7-2 0,-7 8 0,-2 2-23,-2 2 1,4 2 46,-7 7-50,10 0 0,-7 0 152,4 0 1,5 9-1,-5 5-73,5 3 0,9 4 0,0-2 0,0 2-60,1-1 0,1 1 1,7-2-1,-5 2-49,-2-1 0,7-1 0,-6 2 1,4-1 23,0 0 1,-1-2 0,8-2 0,-2-2-314,2 1 1,-1-6 326,1-2 0,-2 3 0,2 2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5.535"/>
    </inkml:context>
    <inkml:brush xml:id="br0">
      <inkml:brushProperty name="width" value="0.08571" units="cm"/>
      <inkml:brushProperty name="height" value="0.08571" units="cm"/>
    </inkml:brush>
  </inkml:definitions>
  <inkml:trace contextRef="#ctx0" brushRef="#br0">1 102 8186,'0'-12'-994,"0"3"1,8 9 1028,6 0 1,-5 9-1,0 3 16,0-1 1,-7 6 0,5-3-1,-5 4 10,-2 2 1,0 2 0,0 4 0,0 3-45,0 2 0,0-5 0,0 8 0,-2-1-5,-5 0 1,5 5 0,-4-5-1,1 6-22,-2 1 1,5 6-1,-5-1 1,2-4-42,-2-6 0,5-3 0,-4 3 0,4-2-64,2-4 1,0-3 0,0-5-208,0-1 274,0-1 1,0-16 0,0-9 0,0-10 47,0-4 0,8-10 0,4-1 0</inkml:trace>
  <inkml:trace contextRef="#ctx0" brushRef="#br0" timeOffset="449">1 283 7005,'0'-27'0,"0"-2"0,0-1 0,0-1 0,2 2 0,3 0 0,3 4 0,4 3 0,4 4 0,3 3-191,8 1 0,-2 9 172,9-1 1,-5 4 0,7 2 0,2 0-1,-2 0 3,2 0 1,-9 0-1,-2 0 1,-7 2-1,-4 2-12,-3 3 0,-8 9 35,1-3 0,-3-2 0,-3 3 0,0 1 35,0 4 0,-3-6 0,-1 0 1,-5 1-42,-2-2 1,4 5 0,-7-3-12,-1 3 0,4-3-2,-3 0 1,7-8-2,-6 7 1,11-8 8,2 2 0,9-5 0,11-2 0,1 0 6,-2 0 0,1 0 0,1 0 0,-2 0-1,2 0 0,-1 3 1,1 2-2,-2 9 1,-5 2-1,-2-1 0,-4-1 1,-1 0 0,-10 6 18,-4-1 1,4-5 0,-11-2 0,-2-3 10,-1-5 0,-4 5 0,1-2-40,-1-3 0,2 1 0,-2 0-83,1 0 1,6 2-190,2-7 282,7 0 0,5 0 0,12 0 0</inkml:trace>
  <inkml:trace contextRef="#ctx0" brushRef="#br0" timeOffset="763">788 464 8242,'-21'0'-198,"4"3"0,1 4 0,5 6 2,2 5 0,2 3 0,7-2 0,0 2 112,0-1 1,0 6 0,2 2 80,5-4 1,4-2 0,10-1-4,-2-1 1,2-9-1,-1-4 1,0-5 8,0-2 0,1 0 0,-1 0 0,0 0-2,0 0 0,-2-2 0,-3-5 1,-1-4-30,1 0 1,-5-7 0,-3 4 0,-5-4-15,-2-2 1,0-7 0,0 1 0,0-1-22,0-3 1,-7 8 0,-2-5 0,-2 4-23,-5 4 0,-1 0 0,-2 4 85,5 1 0,-12 0 0,4-5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635"/>
    </inkml:context>
    <inkml:brush xml:id="br0">
      <inkml:brushProperty name="width" value="0.08571" units="cm"/>
      <inkml:brushProperty name="height" value="0.08571" units="cm"/>
    </inkml:brush>
  </inkml:definitions>
  <inkml:trace contextRef="#ctx0" brushRef="#br0">21 181 6962,'0'-19'-478,"0"-2"0,0 8 467,0-1 1,0 0 137,0-5 1,0 5-21,0 1 0,-7 6-52,0-7 0,0 8 1,9-5-89,5 2 0,7 2 1,10 7 16,4 0 0,-1 0 0,-6 0 0,5 0 20,0 0 1,3 0 0,-5 0 0,4 2 5,-4 5 1,-2-2 0,-1 5 4,-1-1 1,-2 8-1,-3-6-11,-1 0 1,-9 0 0,2-4-9,-5 6 0,-4-2 0,-5 1 1,-7-1-5,-4 0 0,-8 0 0,-2 5 1,2-5-12,-3-2 0,6 5 0,-6-8 0,5 1-27,3 2 1,-3-5-8,10 10 0,7-8 48,7 8 0,9-10 0,12 6 0,1-5 37,4 2 0,-3 0 0,6-4 0,-2 1-9,1 3 0,-2 0 1,-4-5-1,3 2 0,2 3 1,-7 7 0,-9-5 0,1-1-24,-1 1 1,-7 7-1,3-3 23,-5 5 1,-11 2 0,-4-1 3,-6-6 1,0 2 0,-2-8 0,1 0 8,0 2 0,0-7 1,-1 5-1,-1-5-14,-4-2 1,3 0 0,-4 0 0,5 0-26,2 0 0,0-7 1,-1 1-99,2 2 0,-2-1-433,1-2 534,9 5 0,11-8 0,11 10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679"/>
    </inkml:context>
    <inkml:brush xml:id="br0">
      <inkml:brushProperty name="width" value="0.08571" units="cm"/>
      <inkml:brushProperty name="height" value="0.08571" units="cm"/>
    </inkml:brush>
  </inkml:definitions>
  <inkml:trace contextRef="#ctx0" brushRef="#br0">0 42 6457,'21'-12'71,"-2"5"1,2 5 0,-1 2 0,1-3-58,-2-4 1,1 5 0,0-4-1,1 4-18,-2 2 0,3 0 0,4 0 1,1 0-29,-3 0 1,-1 0 0,-3 0-70,0 0 1,-1 0 0,2 0-20,-1 0 1,-6 0 0,-3 2 119,-3 4 0,8-4 0,-4 8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854"/>
    </inkml:context>
    <inkml:brush xml:id="br0">
      <inkml:brushProperty name="width" value="0.08571" units="cm"/>
      <inkml:brushProperty name="height" value="0.08571" units="cm"/>
    </inkml:brush>
  </inkml:definitions>
  <inkml:trace contextRef="#ctx0" brushRef="#br0">1 61 8222,'0'-31'-849,"2"10"1049,4 15-774,-4 4 0,8 4 326,-10 4 1,-3-4 287,-4 5-103,5-4 63,-6 6 0,8-7 0,0 7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391"/>
    </inkml:context>
    <inkml:brush xml:id="br0">
      <inkml:brushProperty name="width" value="0.08571" units="cm"/>
      <inkml:brushProperty name="height" value="0.08571" units="cm"/>
    </inkml:brush>
  </inkml:definitions>
  <inkml:trace contextRef="#ctx0" brushRef="#br0">0 21 6172,'12'-3'388,"-6"-4"0,-1 5-393,2-4 1,-3 4-1,9 2-38,4 0 1,-7 0-1,4 0 1,2 0 4,1 0 0,4 0 0,-1 0 0,0 0 1,0 0 0,0 0 0,1 0 1,-2 2-81,2 4 1,-1-4 0,1 8 116,-2-1 0,-7-7 0,5 15 0,-5-5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655"/>
    </inkml:context>
    <inkml:brush xml:id="br0">
      <inkml:brushProperty name="width" value="0.08571" units="cm"/>
      <inkml:brushProperty name="height" value="0.08571" units="cm"/>
    </inkml:brush>
  </inkml:definitions>
  <inkml:trace contextRef="#ctx0" brushRef="#br0">82 1 7922,'-9'10'-892,"-3"0"1,-7-8 888,-2 5 62,10-5 1,2 10 0,11-9-22,5 4 1,4 0-1,10-7 1,-2 0-29,2 0 0,-1 0 0,1 0 1,1 0-41,4 0 1,-3 0 0,4 0 0,-5 0-215,-1 0 244,8 0 0,-7 9 0,8 3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6.368"/>
    </inkml:context>
    <inkml:brush xml:id="br0">
      <inkml:brushProperty name="width" value="0.08571" units="cm"/>
      <inkml:brushProperty name="height" value="0.08571" units="cm"/>
    </inkml:brush>
  </inkml:definitions>
  <inkml:trace contextRef="#ctx0" brushRef="#br0">21 40 6461,'0'14'117,"0"-1"-108,0 3 1,0-4 0,0 1-7,0 3 1,2-7 26,5-3 0,-3 3-27,9-2 0,-6 0 0,7-7 1,1 0-12,4 0 1,0 0 0,2 0 0,-1 0 4,1 0 0,5 0 0,1 0-3,-3 0 1,-1 2 0,-3 3 3,0 1 0,-8 8 1,0-5 14,-3 1 1,-2-4 0,-7 8 15,0 2 0,0-5 0,0 3-23,0 2 0,0 1 23,0 4 0,0-1 10,0-1 1,-2-7 0,-5-5-1,-7-5-7,-3-2 0,-6 7 0,-1 0 1,-5-3-39,-2-2 1,6-2 0,-4 0 0,2 0-135,-1 0 1,2-2-1,6-2-409,-1-3 549,11 0 0,-8-2 0,6-3 0</inkml:trace>
  <inkml:trace contextRef="#ctx0" brushRef="#br0" timeOffset="300">61 60 8080,'13'0'-438,"1"0"0,-10-1 1,6-4 421,-2-2 1,3 0 0,10 5-14,-1-5 0,6 5 0,2-5 1,-1 6-37,2 1 1,-5 0 0,10 0-1,1 0-22,3 0 0,3 0 0,-2 0 0,2 0 87,-1 0 0,1-9 0,-1-3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0.372"/>
    </inkml:context>
    <inkml:brush xml:id="br0">
      <inkml:brushProperty name="width" value="0.08571" units="cm"/>
      <inkml:brushProperty name="height" value="0.08571" units="cm"/>
    </inkml:brush>
  </inkml:definitions>
  <inkml:trace contextRef="#ctx0" brushRef="#br0">202 41 8355,'-19'0'-2205,"7"0"2026,-5 0 1,5 8 305,-8 6 1,7-2-15,-1 1 1,7-2 0,-4 5-37,2-3 0,2 1 1,7 7-45,0-2 0,0 1 0,0 0-37,0 0 0,9 1 0,5-4-20,4-3 1,8-5-1,2-6 1,-1 1 19,2 2 1,-6 1 0,3-9 0,-4-3 5,-1-1 0,-1-8 0,1 5 0,-4-2-6,-3-4 0,-3-2 0,-7 0-23,3-4 1,0-1 0,-7-11 0,0 6-22,0 4 1,-9 6 0,-4 1 0,-6 2-13,0-1 1,-9 6-1,-1 0 1,0 2 2,0 1 0,-7-1 1,3 7-1,-3 0 57,1 0 0,-3 0 0,16 9 0,-7 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1.102"/>
    </inkml:context>
    <inkml:brush xml:id="br0">
      <inkml:brushProperty name="width" value="0.08571" units="cm"/>
      <inkml:brushProperty name="height" value="0.08571" units="cm"/>
    </inkml:brush>
  </inkml:definitions>
  <inkml:trace contextRef="#ctx0" brushRef="#br0">40 182 8355,'-11'0'-2193,"0"0"2274,5 0 5,3 0-24,-6 0 1,11 0-67,5 0 1,4-7 21,9 0 0,0 2-28,1 5 0,-2 0 1,2 0-1,-1 0 6,1 0 1,1 0 0,2 0 0,6 0-21,1 0 0,-4 5 0,6 2 0,1-2-18,-2-3 1,4-2 0,-7 3 0,0 1-25,-1 3 1,0 0-1,-11-6 1,0 4 65,-5 2 0,2 0 0,6-7 0</inkml:trace>
  <inkml:trace contextRef="#ctx0" brushRef="#br0" timeOffset="350">243 1 7962,'12'7'-822,"2"0"0,-9 8 886,2-1 0,-5 3 0,-2 4-44,0-2 0,0 2 0,0-1 1,0 1-12,0-2 1,-7 3 0,0 4-1,0 3-77,-2 2 0,4-4 1,-7 7-1,-2-1 68,2-1 0,-5 6 0,5-7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9.460"/>
    </inkml:context>
    <inkml:brush xml:id="br0">
      <inkml:brushProperty name="width" value="0.08571" units="cm"/>
      <inkml:brushProperty name="height" value="0.08571" units="cm"/>
    </inkml:brush>
  </inkml:definitions>
  <inkml:trace contextRef="#ctx0" brushRef="#br0">61 122 8003,'14'0'-1618,"-4"3"1594,0 2 1,-4 0-1,-3 9 1,1 2 61,3 1 1,-1 5 0,-4 4 0,3 3 13,2 2 1,0-4-1,-7 7 1,2 2-18,5 2 1,-5 2 0,4 1-1,-3-2-4,-3 1 0,0 8 0,0-3 1,0-2-23,0-1 0,0-13 0,0 12 0,-3-6-71,-3-3 0,4 3 0,-7-8 0,2-2 10,0-3 1,0-1 0,5-1-271,-4 1 188,4-11 0,-8-3 134,10-14 0,-9-3 0,-2-11 0</inkml:trace>
  <inkml:trace contextRef="#ctx0" brushRef="#br0" timeOffset="514">1 203 8355,'20'-28'-130,"0"2"1,0-1 0,0 6-166,0 2 0,0 0 1,1 4-1,-1 4 1,0 2-1,0 2 259,1-1 0,-2 5 0,2-4 71,-1 5 1,1 2-1,-2 0 54,2 0 0,-1 0-41,-1 0 0,2 2 0,-1 5-25,0 6 0,-7-2 0,-1 3-36,-3 1 0,-2 4 0,-7 0 7,0 2 1,-2-3 0,-3-2 0,-4-6-6,-3-1 0,6 5 0,-5-4 0,-1-2 7,2 1 1,3-2 0,-5-5 0,1 3 1,0 2 0,-2-2-43,-7-5 26,8 10 0,5-8 1,14 7-1,6-2 17,6 0 1,-6 1 0,0-3-1,3 2-9,2-3 1,-4 6 0,-3-2 0,-1 1 12,2 0 0,-7 0 0,2-2 54,-5 6 0,-2-1 1,0 1 1,0-7 0,-2 6-26,-5-3 1,-5 0 0,-8-5-1,0 3 0,0 0 0,-1-7 0,2 0 41,-1 0 1,-1 0-562,2 0 122,-2 0 366,18 0 0,6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8.848"/>
    </inkml:context>
    <inkml:brush xml:id="br0">
      <inkml:brushProperty name="width" value="0.08571" units="cm"/>
      <inkml:brushProperty name="height" value="0.08571" units="cm"/>
    </inkml:brush>
  </inkml:definitions>
  <inkml:trace contextRef="#ctx0" brushRef="#br0">1 40 8286,'8'-11'-1966,"-6"1"1555,5 3 500,-4 4 134,-3-6-140,0 9 1,0 2-57,0 5 1,0-2-1,0 8-6,0 3 0,0 1 1,0 4-1,0-1-1,0 0 1,0-1-1,0 2 1,0-1 2,0 0 0,0 0 1,0 1-1,0-2 18,0 2 1,0-8 0,0 1-11,0 1 1,0-3 0,2-1-4,5-2 0,4-3 0,11-6 0,3 0-9,2 0 1,9 0-1,-2 0 1,4 0-31,2 0 1,1 0 0,-1 0 0,-2 0-59,-4 0 1,1-2-1,-8-2 1,-3-3-60,-1 3 0,-3 1 1,1 3-279,-2 0 406,2 0 0,-10 0 0,-2 0 0</inkml:trace>
  <inkml:trace contextRef="#ctx0" brushRef="#br0" timeOffset="271">485 221 8355,'-12'-9'-1175,"3"6"0,2-14 932,1 3 306,-10 6 471,14-1-465,-7 9 0,6 7 0,0 1 0,-4 3-58,2 6 0,3 0 1,2 4-1,0-2-47,0 2 0,0-1 1,0 2-1,0 3-22,0 2 0,2-1 1,3-6-4,2 0 1,1-1-1,-3-4 1,4-4 60,2-2 0,2 6 0,8-3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7.192"/>
    </inkml:context>
    <inkml:brush xml:id="br0">
      <inkml:brushProperty name="width" value="0.08571" units="cm"/>
      <inkml:brushProperty name="height" value="0.08571" units="cm"/>
    </inkml:brush>
  </inkml:definitions>
  <inkml:trace contextRef="#ctx0" brushRef="#br0">40 1 6775,'21'0'71,"-1"0"1,3 0 0,1 1-210,3 6 1,2-2-1,-4 6 1,2 1 136,-3-2 0,-1-3 0,-5 7 0,-2 1 10,-2 3 1,-4 2 0,6 1-1,-4-2-1,-4 2 0,6 6 0,-5 2 0,1 0 6,7 1 1,-8 5 0,-1-1 0,-1 4-24,0 2 1,0 1 0,-9-1 0,-5 1-42,-6-2 1,-6 1 0,0 1 0,-4-1-17,-4 1 1,-4 6 0,-12 3 0,-2 0-192,-3 7 257,-7 1 0,-6 3 0,-11-1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6.327"/>
    </inkml:context>
    <inkml:brush xml:id="br0">
      <inkml:brushProperty name="width" value="0.08571" units="cm"/>
      <inkml:brushProperty name="height" value="0.08571" units="cm"/>
    </inkml:brush>
  </inkml:definitions>
  <inkml:trace contextRef="#ctx0" brushRef="#br0">363 1 7987,'-13'0'-221,"-1"0"-1106,10 0 1252,-14 0 0,7 2 181,-9 5 0,-1 4 1,2 9-65,-2 0 0,1 3 1,-1 2-1,4 3-5,3 5 1,-8-7-1,4 8 1,0 2-39,0 2 0,-4 2 1,8-2-1,-1-3-22,1-1 1,5-3 0,9 5-1,0-5-20,0-1 0,9-3 0,5-8 0,6 2 27,6-1 1,4-2-1,7-3 1,2-3-68,3-3 0,3 5 0,-4-8 0,-3-1-403,-6-3 486,7-2 0,-8 0 0,9 0 0</inkml:trace>
  <inkml:trace contextRef="#ctx0" brushRef="#br0" timeOffset="442">402 364 6446,'0'-10'195,"10"-2"-188,3 5 0,-1 5 0,-2-7-5,0 0 1,6 7 0,-3-5-21,5 5 1,2-5 0,1 0 0,-2 2-18,2 3 0,-1 2 1,0 0-73,0 0 0,0 0 75,1 0 0,-4 2 44,-3 5 0,-5-2 71,-9 9 0,0-7 0,-2 3-2,-5-1 0,2 5 0,-6-6-55,2 4 0,0 1 1,5 6-37,-3 2 0,0-1 0,7 1 10,0-2 0,-6 2 0,-1-1-52,2 1 0,3-2 1,2 1-174,0 1 1,7-7-1,2-4 225,2-1 0,3-2 0,5-7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990"/>
    </inkml:context>
    <inkml:brush xml:id="br0">
      <inkml:brushProperty name="width" value="0.08571" units="cm"/>
      <inkml:brushProperty name="height" value="0.08571" units="cm"/>
    </inkml:brush>
  </inkml:definitions>
  <inkml:trace contextRef="#ctx0" brushRef="#br0">0 0 7569,'14'0'-351,"0"0"1,-8 0-1,7 0 1,4 0 325,0 0 1,11 2 0,-2 3 0,-2 2 57,0-3 0,-5-3 1,1-1-1,3 0-14,3 0 1,-2 0 0,2 0 0,-2 0-23,3 0 1,-4 3 0,4 1 40,-4 3-38,-4 0 0,2-7 0,-1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4.888"/>
    </inkml:context>
    <inkml:brush xml:id="br0">
      <inkml:brushProperty name="width" value="0.08571" units="cm"/>
      <inkml:brushProperty name="height" value="0.08571" units="cm"/>
    </inkml:brush>
  </inkml:definitions>
  <inkml:trace contextRef="#ctx0" brushRef="#br0">41 142 6880,'0'-20'-23,"0"9"0,3 2-191,4 9 1,-5 2 256,4 5 0,-4 4 0,-2 9 7,0 1 1,0 5-1,0 3 1,0 0-18,0 0 1,0 8-1,0-4 1,0 3-19,0-2 0,0 5 0,0-6 1,0 6-44,0 1 1,0-7-1,0-1 1,0-3 1,0-4 0,7 4 0,0-3-63,-2-1 0,-3-2 0,-2-4 6,0 2 1,0-8-1,-2-1-72,-5-3 0,2-2-10,-8-7 165,9 0 0,-15-10 0,8-1 0</inkml:trace>
  <inkml:trace contextRef="#ctx0" brushRef="#br0" timeOffset="488">21 202 8280,'-6'-20'0,"-1"1"0,2-2 0,3 1 0,2 0 0,0 0-430,0-1 0,2 8 0,5 2 334,6 2 0,5 2 1,4 4-1,4-1 141,0-2 1,10-1 0,-5 7-1,1 0-68,-5 0 1,2 0-1,-2 0 1,-3 0 13,-1 0 0,-3 2-12,1 5 1,-11 4 18,-2 9 1,-6-7 0,-2 1-4,0 2 1,-10-8 0,-3 2-1,-5-4 0,-2 1 1,-1 6 0,2-4 0,-2 1-19,1-1 0,1-1 0,-2-3-17,1 1 13,9 1 0,1-4 1,13 1-1,4 3 15,6-3 1,5-2 0,4-2 0,5 0 15,7 0 1,2 7-1,0 0 1,-4 0 5,-3 2 0,-2-4 0,-7 5 0,1-1 12,-2-4 0,-7 7 202,-5 0-181,-6 7 0,-9-2 0,-6-3 0,-3-7-18,-4-5 0,1 5 1,-3-1-1,-1-2-81,-4-1 0,-6-3 1,7 0-1,3 0-141,1 0 0,3 0-125,1 0 322,7 0 0,-6 0 0,7 0 0</inkml:trace>
  <inkml:trace contextRef="#ctx0" brushRef="#br0" timeOffset="974">769 323 6541,'10'3'62,"-3"4"1,-4 4-1,-3 9-62,0 1 0,0-2 0,0 2 1,-3 0-8,-4-2 1,5 2 0,-4-1-1,2 1-30,-3-2 1,4 4-1,-3 2-18,3 1 0,3 2 1,0-9-201,0 2 1,0-1 254,0 1 0,9-11 0,3-1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339"/>
    </inkml:context>
    <inkml:brush xml:id="br0">
      <inkml:brushProperty name="width" value="0.08571" units="cm"/>
      <inkml:brushProperty name="height" value="0.08571" units="cm"/>
    </inkml:brush>
  </inkml:definitions>
  <inkml:trace contextRef="#ctx0" brushRef="#br0">0 21 8355,'12'0'-1421,"-3"-3"1210,-9-4 1,8 5 0,6-4 192,4 4 0,2 2 1,1 0-1,-2 2 13,1 4 1,1-4 0,-2 5 0,2-4 19,-1-3 1,1 0 0,-2 0 0,2 0 81,-1 0 1,0 0 0,0 0-62,1 0 1,-1 2 0,-1 3 23,2 1 1,-4 4-1,-1-7-60,-2 4 0,-1 9 0,8-4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610"/>
    </inkml:context>
    <inkml:brush xml:id="br0">
      <inkml:brushProperty name="width" value="0.08571" units="cm"/>
      <inkml:brushProperty name="height" value="0.08571" units="cm"/>
    </inkml:brush>
  </inkml:definitions>
  <inkml:trace contextRef="#ctx0" brushRef="#br0">1 0 8039,'0'12'-885,"0"-3"0,1-9 937,6 0 0,5 0 0,7 0 0,0 1-10,-5 6 1,3-5 0,-3 5 0,3-4-34,4-3 0,-2 0 0,3 0 0,-2 0-48,1 0 0,-4 2 1,-1 3-1,-3 4-48,3 1 0,0-3 87,-3 7 0,5-9 0,-7 3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0.769"/>
    </inkml:context>
    <inkml:brush xml:id="br0">
      <inkml:brushProperty name="width" value="0.08571" units="cm"/>
      <inkml:brushProperty name="height" value="0.08571" units="cm"/>
    </inkml:brush>
  </inkml:definitions>
  <inkml:trace contextRef="#ctx0" brushRef="#br0">162 142 8355,'-20'-10'-593,"-1"0"1,9 10 0,0 3 467,3 4 0,0 1 1,4 8 132,-1-2 1,-1-8 67,7 7 0,3 1-43,3 6 1,5-6 0,10-4-26,-2-1 0,-5 1 0,-1-6 1,3 3-10,2-2 1,9-2-1,0 2 1,-3 2-6,-1-2 1,4 4 0,-1-2 0,0-1 8,-5 3 1,0-7 0,-1 5-1,-2-2-3,-5 2 0,3-3 9,-9 9 1,0 1 17,-7 5 1,0-5 0,0 0-17,0 1 1,-2-3 0,-5-1 0,-5 0 9,1 0 1,-14-6-1,6 2 1,-4-2-15,1 0 0,-6-2 1,-1 4-1,-2-5-13,-5-2 1,5 0 0,0 0 0,1 0-65,6 0 0,2 0 0,1 0 1,1 0-144,-1 0 0,9 0 213,-2 0 0,9-9 0,-4-2 0</inkml:trace>
  <inkml:trace contextRef="#ctx0" brushRef="#br0" timeOffset="196">182 82 7549,'0'-21'-325,"0"1"1,9 7 0,4 2 259,5 2 0,5 2 0,1 7 0,5 0 0,3 0 13,4 0 0,0 2 0,0 3 0,-5 2 20,-2-3 1,4 0 0,-5 1 31,-4 2 0,-2 9 0,-1-6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9.764"/>
    </inkml:context>
    <inkml:brush xml:id="br0">
      <inkml:brushProperty name="width" value="0.08571" units="cm"/>
      <inkml:brushProperty name="height" value="0.08571" units="cm"/>
    </inkml:brush>
  </inkml:definitions>
  <inkml:trace contextRef="#ctx0" brushRef="#br0">41 18 7210,'-11'-11'-620,"2"4"593,9 14 1,0 4-1,0 9 47,0 1 1,-6-1-1,-1 0-21,2 0 1,3 1 0,2-2 0,0 1 20,0 1 1,0-1 0,0 0-37,0 0 0,0 1 1,0-2-44,0 2 1,0-8-1,0 1 1,2 0-163,5-4 1,-2 6 220,8-9 0,10 8 0,8-3 0</inkml:trace>
  <inkml:trace contextRef="#ctx0" brushRef="#br0" timeOffset="376">385 179 7654,'-19'2'-500,"6"5"0,4-2 0,9 9 495,0 1 0,0 3 0,0 2 30,0 1 0,3-2 1,1 2-1,4-3 69,4-4 1,-5 3 38,7-3 1,-2-3-74,9 2 0,-8-8 0,1-1-51,2-8 1,-6-1-1,2-8 1,-1-3 5,0-1 0,0-4 0,6 1 1,-7-1-33,-1 2 0,5-4 1,-5-2-1,-1-1 41,2 0 0,-3 4 1,-7 3-1,0-2-7,0 1 1,-10 7 0,-4 1-11,-3 4 1,-4-6-1,-1 7 1,-2 2-101,-4 3 0,2 9 0,6 0 0,-3 0-72,-4 1 1,11 1 0,-3 7 0,2-3 164,7 3 0,1 3 0,9 0 0,0 1 0</inkml:trace>
  <inkml:trace contextRef="#ctx0" brushRef="#br0" timeOffset="562">828 240 7438,'0'-20'0,"0"0"0,3 1 0,4 7-1078,5 5 935,-2 4 0,-1 6 143,-9 4 0,0-5 0,0 6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189"/>
    </inkml:context>
    <inkml:brush xml:id="br0">
      <inkml:brushProperty name="width" value="0.08571" units="cm"/>
      <inkml:brushProperty name="height" value="0.08571" units="cm"/>
    </inkml:brush>
  </inkml:definitions>
  <inkml:trace contextRef="#ctx0" brushRef="#br0">0 0 6554,'21'0'-335,"-9"0"377,2 0 1,-7 0-1,6 0-31,3 0 1,4 0-1,5 0 1,2 0-10,-3 0 0,8 0 0,-1 0 0,3 0 7,-1 0 1,1 0-1,6 0 1,-2 0-7,-4 0 1,2 0 0,-10 0 0,0 0 2,-4 0 1,-2 0 0,0 0 0,1 0 3,-2 0 1,-5 0 101,-1 0 13,-8 0-109,4 0-19,-9 0 1,0 2-1,-2 5 1,-5 5-8,-6-2 0,1 9 0,-1-5 1,0 3-14,1 4 0,-4-1 0,8-1 0,-1 2 5,0-1 1,2-6 0,7 0-1,0 1-107,0 3 0,0 2 1,0 1-180,0-2 304,9-7 0,2 5 0,9-5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327"/>
    </inkml:context>
    <inkml:brush xml:id="br0">
      <inkml:brushProperty name="width" value="0.08571" units="cm"/>
      <inkml:brushProperty name="height" value="0.08571" units="cm"/>
    </inkml:brush>
  </inkml:definitions>
  <inkml:trace contextRef="#ctx0" brushRef="#br0">0 0 8049,'14'7'-1828,"-4"2"1844,-1 3 0,-2-7 0,-7 9 31,0 2 0,0 2 1,0 3-33,0-2 0,0 2 0,0-1-30,0-1 1,0 2-1,0-2-6,0 2 1,0-8-1,0 1-325,0 2 346,0-8 0,0 10 0,0-6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6.286"/>
    </inkml:context>
    <inkml:brush xml:id="br0">
      <inkml:brushProperty name="width" value="0.08571" units="cm"/>
      <inkml:brushProperty name="height" value="0.08571" units="cm"/>
    </inkml:brush>
  </inkml:definitions>
  <inkml:trace contextRef="#ctx0" brushRef="#br0">81 323 8053,'-11'0'-1756,"2"0"2095,9 0-202,0 0-156,-9 0 0,4 0 0,-8 0-14,-3 0-13,7-9 24,1-1 0,10-9 0,4 5 1,8 9 3,3 2 0,4 3 0,1 0 0,6 0 17,5 0 0,-4 0 1,0 0-1,-3 0-3,2 0 1,-1 8-1,-6 6-2,-2 5 0,-5-7 0,-3 2-16,-1 1 1,-6 4-1,-11-2 24,-6-3 1,-6 5 0,0-9 0,-5 4 28,-2 0 0,3-9 1,-4 7-1,5 0-27,1-1 0,2-7 2,-2 3 1,4-3 133,3 3-78,5-5 0,18 8 0,5-10-37,3 0 1,4-7 0,-2 0-43,2 2 1,-1 3-1,1 2 55,-2 0 1,-5 0-428,-1 0 326,-9 0 166,6 0-96,-10 0 21,0 0-95,9 0 0,-4 0-280,7 0 16,-7 9 331,4 3 0,-18-2 0,-1-1 0</inkml:trace>
  <inkml:trace contextRef="#ctx0" brushRef="#br0" timeOffset="300">182 223 7080,'0'-21'0,"0"1"-362,0 0 1,3 17-1,1 10 377,2 9 0,1 4 1,-7 3-1,0 1-46,0 3 0,7 3 0,0-6 0,-3 5 184,-1 2 1,-3 1-1,0 3 1,0 0-103,0 1 1,-7 2 0,0 3-1,2-2-43,3 1 0,2 1 0,0-1 0,0-2-66,0-4 0,7 2 1,2-9-1,0-2-31,-1-3 1,6-2-1,-5-2-270,2-4 359,-7-5 0,6-28 0,-10-3 0</inkml:trace>
  <inkml:trace contextRef="#ctx0" brushRef="#br0" timeOffset="771">182 323 6536,'-2'-28'0,"-3"-4"0,-2-1 0,3-2 0,1 2 0,3 1 0,0 6 0,3 3 0,4 3 0,7 2 0,5 5 0,8 6 0,5 2 0,2 1 0,-1-3 0,4 3 0,-1 2 0,-3 2 0,-4 2 0,-1 2 0,-2 5-41,-1 3 1,-5 1-1,-5 5 1,-3-2 46,-3-3 1,-3 1 0,-4 5 0,3 2 0,2-1 0,0 0 1,-7 0-1,-3-1-12,-4-7 0,-2 7 0,-6-8 0,1 2-3,-1 1 0,-1-7 0,0 3 5,3-1 1,9 1 2,-3-3 0,14 2 0,7 4 0,3-6 0,4-5 0,-2 0 0,1 5 0,1-2 0,-2 5 0,2-1 0,-9 8 0,-7-5 0,-2 7 42,-3 0 0,-3 0 1,-2-4-3,-9-1 1,-5-10-1,0 3 1,-2-4-35,1-3 1,1 5 0,-2 2 0,1-2-137,-1-3 1,2-2-186,-2 0 50,1 0 265,9 0 0,11-9 0,11-1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4.769"/>
    </inkml:context>
    <inkml:brush xml:id="br0">
      <inkml:brushProperty name="width" value="0.08571" units="cm"/>
      <inkml:brushProperty name="height" value="0.08571" units="cm"/>
    </inkml:brush>
  </inkml:definitions>
  <inkml:trace contextRef="#ctx0" brushRef="#br0">18 142 6571,'-11'0'-305,"4"0"381,14 0 1,4 0-12,9 0 1,1 0-1,-1 0-47,0 0 0,0 0 1,2 0-1,3 0-26,2 0 1,2 0-1,-4 0 1,4 0-35,2 0 0,-4 0 0,4 0 0,-1 0-37,-6 0 1,1 7 0,0 0-244,1-4 322,1 9 0,-15-10 0,-3 7 0</inkml:trace>
  <inkml:trace contextRef="#ctx0" brushRef="#br0" timeOffset="284">200 1 6400,'0'20'25,"0"0"0,0-7 0,0 1 0,0 1-7,0 4 0,2 3 0,3 3 0,1 2-15,-2-3 0,-2-1 0,1-3 0,1 3-27,3 3 1,0-4 0,-7 6 0,0-4-50,0 3 1,-2-4-1,-3 4 1,-4-5 72,-2-2 0,7 0 0,-5 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948"/>
    </inkml:context>
    <inkml:brush xml:id="br0">
      <inkml:brushProperty name="width" value="0.08571" units="cm"/>
      <inkml:brushProperty name="height" value="0.08571" units="cm"/>
    </inkml:brush>
  </inkml:definitions>
  <inkml:trace contextRef="#ctx0" brushRef="#br0">0 61 8355,'9'-11'-103,"3"-8"1,7 9-748,2-2 0,-8 5 768,1 14 0,-10 5 1,3 7-1,-4 2 112,-3-1 1,7 1 0,-2-2 0,0 2 70,-3-1 1,-2 6 0,0 2 0,3-2-64,4 3 1,-5-4 0,5 9 0,-5 0-27,-2-3 0,0 7 0,0-5 0,0 6-40,0 1 0,0 0 0,0 1 0,0-3-45,0-5 0,-7 3 1,-2-9-1,0-3-65,1-1 0,-9-3 42,4 1 0,2-10 48,-3-5 0,3-12 1,-2-10 22,6-8 0,5-2 1,2-5-1,2 0 25,5 0 0,-5-5 0,6-9 0,-1-2 0,0 2 0,0 2 0,-7 4 0,0-2 0,0 1 0,0-1 0,0 3 0,0 2 106,0 3 0,0 5 1,0-3-1,0 2 8,0 5 0,0 1 1,3 3-1,4 2-93,5 5 0,9-3 1,3 9-1,5 2 46,2 3 0,2 2 0,3 0 1,-3 0-65,3 0 0,-7 0 0,0 0-84,0 0 0,-6 7 0,1 2 0,-5 3 71,-7 3 1,-7 3 0,2 2 9,-5 1 1,-2-2 0,-2 2 3,-5-1 0,-4-1 0,-9 0-4,0-5 0,6-4 0,0-5-2,-1 2 0,-1 2 4,3-2 0,2-5-6,4 4 0,7-4-14,0-2 0,9 0 1,11 0-6,1 0 1,-2 0 0,2 2-14,-1 5 1,0 3-1,-2 5 17,-4-2 1,-6-6 39,-8 7 0,-1-3 0,-6 5 0,-7-5 4,-4-3 0,0 2 0,2-6 0,3 3-28,-3-2 1,-1-1 0,-4 0 0,1 3-85,-1-3 0,2-1-105,-2-3 1,8 0 191,-1 0 0,10 0 0,-6 0 0</inkml:trace>
  <inkml:trace contextRef="#ctx0" brushRef="#br0" timeOffset="375">828 383 6340,'-11'10'-84,"2"1"1,7 6 151,-5-3 1,4 4 11,-4-5 1,6 5 0,1 3-37,0-2 1,6 2-1,3-1-42,3 0 0,1 0 0,7-1 1,0-7-12,1-5 1,-4-2 0,2-1-5,0 3 0,-2 0 0,9-9 0,-3-3 6,-3-2 1,1-9 0,-2 4 10,1-7 0,-8-1 0,-5 0 1,-5 0 5,-2-1 1,0 2 0,-2-2 0,-5 1-10,-6 1 0,-13 5 0,-2 2 1,-4 1-59,-3 0 1,3 7-1,0-3 1,1 4-68,0 3 0,6 0 0,-3 0-45,7 0 169,9 0 0,-5 10 0,5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2.669"/>
    </inkml:context>
    <inkml:brush xml:id="br0">
      <inkml:brushProperty name="width" value="0.08571" units="cm"/>
      <inkml:brushProperty name="height" value="0.08571" units="cm"/>
    </inkml:brush>
  </inkml:definitions>
  <inkml:trace contextRef="#ctx0" brushRef="#br0">1 465 6980,'0'-20'-365,"0"-1"1,0 8-1,2 2 360,4 2 0,-1-4 43,9 6 322,-10-9-29,5 5-319,0 0 1,-5 1 9,10 10 0,-9 10 0,2 2-2,-5 7 1,-2-5-1,0-1 1,0 3 8,0 1 0,0 4 0,0-1-12,0 0 1,0 0-1,0 1 1,0-2-14,0 2 1,0-8-1,0 1 1,2 0-15,4-4 0,-4 9 1,8-9-1,-4 4 7,1 0 1,1-2-30,-1 9 1,-4-7 0,6-3 58,0-2-5,-7-2 1,14-10-1,-7-1-22,2-3 1,0-8 0,5 3 0,-2-2-4,1 2 1,-4 0-1,1-4 1,-2 6 1,2 0 1,-5-4 0,5 7 0,2 2-4,-2-5 0,-1 8 0,-5-5 7,8 5 0,5 2 1,0 0 19,1 0 0,1 2 1,-2 3-1,2 2 7,-1-3 0,7 4 1,0-1-1,0-2-9,1-3 1,-4 5 0,2 0-1,-4-2-8,-1-4 1,-2-1 0,2 0 0,-1 0 1,1 0 1,-2 0-1,2 0 4,-1 0 1,-2-1 0,-3-6-5,-1-7 1,-9 2-1,2 0 1,-5-4 8,-2-2 0,0-3 0,0 2 0,-2-2-8,-5 1 1,2 0 0,-9 0 0,-1-1-61,-3 1 0,5 2 0,-1 5 0,-2 4-4,-1 0 1,-4 6-1,1-4-128,-1 6 0,2 2 0,-2 4 0,4 4-110,3 3 0,-1-5 286,8 6 0,-9 0 0,5 7 0</inkml:trace>
  <inkml:trace contextRef="#ctx0" brushRef="#br0" timeOffset="634">1191 21 7569,'0'-12'-1268,"0"4"1241,0 8 68,0 0 1,0 8 0,2 6-3,5 4 0,-5 2 0,8 0 0,-5 1-28,2-2 1,3 4 0,-6 2-1,3 3 5,-2 5 1,-4-7 0,1 6 0,3-1-11,2 0 1,0-3-1,-5 3 1,3-2-10,2-5 1,5-1 0,-5-3 0,0 1-2,2-2 0,-6 2 0,2-1-10,-2 1 0,-3-2 3,0 1 27,0-8 1,0-6-22,0-12 0,0 1 1,0-8-1,2-3-19,5-1 1,-5 3 0,5 0 0,-2-1 18,2-4 1,-4 0-1,11-2 1,2 4 4,2 3 0,-5-2 0,0 7 0,3 0 26,3 0 0,0 0 0,2 5 0,-1-3-2,0 3 1,0 1 0,0 3-1,1 3 0,-2 4 0,2-3 0,-1 7-23,1-2 1,-4 7 0,-1-5 0,-3 2-15,3 1 1,-7-8-1,1 8-2,-2 2 0,-6 1 0,7 4-375,0-1 390,-6 1 0,14-2 0,-5 1 0</inkml:trace>
  <inkml:trace contextRef="#ctx0" brushRef="#br0" timeOffset="1056">2118 526 7569,'12'0'-202,"6"0"0,-7 0 0,10 0 102,-2 0 1,-5 0 0,0 0 131,1 0 1,-3 0-1,-1-3-98,-3-3 0,1 3 0,-4-6-4,2 0 0,0-2 69,-7-9 0,0 7 42,0-1 1,-9 9 0,-5-2 4,-3 5 1,3 2-1,0 0-5,-1 0 1,3 7 0,1 2 0,0 0-15,0 0 0,6 7 1,-4-5-1,3 2-26,-1 1 0,0 0 1,10 5-17,3 2 0,-1-8 0,8-2 0,3-1 21,1-6 0,11 4 1,1-1-1,0-2-269,0-3 1,4 1 262,-5 4 0,8-5 0,-5 6 0</inkml:trace>
  <inkml:trace contextRef="#ctx0" brushRef="#br0" timeOffset="1476">2664 465 5941,'19'0'30,"-5"0"1,0 0 46,1 0 0,-3 2 0,-1 5-11,-3 7 1,6-4 0,-5 2 0,1-1-36,-2 1 1,-1-7 0,-5 7 9,5-3 20,-5 6 0,7-10 14,-9 9-67,0-10 0,0-4 22,0-13 1,0-5 0,0-3-81,0 2 1,8-2 0,4 1-1,2 2 40,-1 5 1,-2-5 0,5 4 0,-3-1 17,3 1 1,2-1 0,2 8 0,0 2-2,1 3 1,1 2-1,3 0 1,2 0 14,-3 0 1,1 2 0,0 5-11,1 6 1,2 5 0,-11 2 0,-1 3-45,-3 4 0,-6-5 1,5 8-1,-2-4-147,2 1 1,-8 2 0,5-4 178,1 2 0,0 9 0,11-5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703"/>
    </inkml:context>
    <inkml:brush xml:id="br0">
      <inkml:brushProperty name="width" value="0.08571" units="cm"/>
      <inkml:brushProperty name="height" value="0.08571" units="cm"/>
    </inkml:brush>
  </inkml:definitions>
  <inkml:trace contextRef="#ctx0" brushRef="#br0">383 343 7709,'12'-9'-1607,"3"-2"2010,-8-9-385,0 0 0,-10 8-53,-3 6 1,-6 3 0,-8 6 67,0 3 0,-7-1 1,0 9-1,1 1 7,-4 3 1,1 9-1,-7 2 1,5 0-6,2 1 0,1 6 0,9-5 0,-2 2-11,1 1 0,7-3 1,2 4-1,2-3-45,4-3 1,3 5 0,2-8 0,2-2-21,5 0 1,6-5 0,12 2 0,2-4-115,-3-3 1,8 2 0,0-10 0,1 1 154,1 2 0,-10-6 0,6 6 0</inkml:trace>
  <inkml:trace contextRef="#ctx0" brushRef="#br0" timeOffset="391">505 565 8119,'0'-20'0,"0"0"0,0 0-345,0-1 1,0 8 143,0 0 0,2 8 1,4-2-1,10 6 124,8 1 0,-1 0 0,4 0 1,-3 1 106,4 6 1,-6-5 0,2 7 0,-6-2-10,-4 0 1,-3 8 0,5-3-27,-3-1 1,-9 7 0,3-4 4,-5 3 1,-11-3 0,-4-3 0,-5 0-4,-2 0 0,0-4 0,0 5 0,-3-5 8,-4-2 1,5 4 0,-5-2 53,5-3 0,8 1 133,1 1-36,9-4-147,-6 7 1,20-9-1,2 0 1,9 0-28,6 0 1,1 0 0,9 0 0,-3 0-83,2 0 0,2 0 0,0 0 1,-2 0-151,-3 0 0,-9 0 250,3 0 0,5 0 0,-1 0 0</inkml:trace>
  <inkml:trace contextRef="#ctx0" brushRef="#br0" timeOffset="737">1230 384 7983,'11'0'-666,"-1"9"0,-10 5 683,0 3 1,0-3 0,0-1-1,0 3 23,0 1 0,0 4 0,0-1 1,0 0-101,0 0 0,0 1 0,0-2-1,0 2 0,0-2 0,0 2-89,0-2 0,-3 2-222,-4-1 372,-4-9 0,-9 7 0,-1-7 0</inkml:trace>
  <inkml:trace contextRef="#ctx0" brushRef="#br0" timeOffset="1858">1170 61 7921,'11'-2'-1841,"-3"-5"1947,2-7 0,-6 4-31,10-4 1,-1 9-81,8-2 1,-2 5-1,2 2 20,-1 0 0,0 0 1,2 0-1,3 2-1,2 5 1,0-2 0,-7 9 0,0 1-20,0 3 0,8 4 1,-2 2-1,-4 6 1,-6 2 0,2 1 0,-7 8 0,1 1-4,-5 6 1,-5-7-1,-2 9 1,-2-3-2,-5 1 0,-7 7 0,-13-1 0,-6 3-39,-5 3 1,-10 2-1,-1-2 1,-4 1-55,-11-1 1,-3 7 101,-7 0 0,32-29 0,-2 0 0,-40 35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21.124"/>
    </inkml:context>
    <inkml:brush xml:id="br0">
      <inkml:brushProperty name="width" value="0.08571" units="cm"/>
      <inkml:brushProperty name="height" value="0.08571" units="cm"/>
    </inkml:brush>
  </inkml:definitions>
  <inkml:trace contextRef="#ctx0" brushRef="#br0">1 61 8355,'9'-11'-306,"-5"2"-649,10 9 1,-7 0 853,6 0 1,-7 0 138,8 0 1,0 0-1,3-2-1,-3-5 0,3 5 0,-5-7 1,2 2-23,-1 0 0,0 1 0,7 6 0,1 0-15,-2 0 0,9 0 1,1 0-1,2 0-13,5 0 1,2 0-1,3 0 1,-1 0-14,0 0 0,10 0 1,3 0-1,6 0 17,1 0 0,0 0 0,2 0 1,-2 0 6,1 0 0,-1 0 1,0 2-1,1 2 3,-1 3 1,0 0 0,2-7 0,-2 2-17,1 5 1,1-5-1,3 7 1,2-3-18,-1 1 0,5 0 1,3-7-1,5 0 19,2 0 0,0 7 0,1 0 1,1-2 10,-2-3 1,11-2 0,-12 0 0,1 0 19,-5 0 0,0 0 0,-7 1 0,1 4-12,0 2 1,4 0 0,-5-5 0,1 2-4,-1 3 0,7-1 1,1-6-1,3 3-3,1 3 1,11-3 0,-12 4 0,4-5 24,-1-2 1,10 0-1,4-2 1,-1-3 22,4-2 0,-2 0 1,2 7-1,-3 0-26,-10 0 0,5 0 1,-15 0-1,-1 0-27,2 0 1,-8 0 0,-1 3-1,-2 1 3,1 3 1,-1 0 0,-7-7 0,4 0-11,3 0 0,-5 0 1,7 0-1,1 0 20,4 0 1,4 0 0,3 0 0,0-2 10,0-5 0,2 4 0,1-6 0,4 3 54,-2-1 0,-3 1 1,-4 6-1,0 0-53,-5 0 1,2 0 0,-8 0 0,-3 0-16,-3 0 1,0 0 0,-2 0 0,-3 0-36,-2 0 1,7 0 0,-5 0-1,-2 0 12,4 0 1,6 0-1,2 0 1,-1 0 32,-4 0 0,5 0 1,2 0-1,1 0-1,0 0 0,-3 0 0,-7 0 0,1 0 49,0 0 1,6 0 0,0 0 0,-2 0-30,-2 0 0,4 0 0,2 0 1,2 0-41,-2 0 1,5 0 0,-5 0-1,3 0 13,4 0 1,7 0-1,3-3 1,-4-1 12,3-3 1,10-1 0,-4 3 0,1-2-6,-5 2 1,1 3 0,-5 2 0,-4 0-12,-1 0 0,-2 0 0,1 0 1,-8 0-49,-7 0 1,8 0 0,-14 0 0,-3 0-50,-1 0 0,3 0 0,-9 0 0,-3 0-32,-8 0 1,4 0-1,-8 0 1,2 0-289,2 0 413,-11 0 0,5 9 0,-8 3 0</inkml:trace>
  <inkml:trace contextRef="#ctx0" brushRef="#br0" timeOffset="771">1474 889 8355,'0'-20'-35,"0"-1"0,0 2 0,0-2 0,0 1 1,-2 2-241,-5 5 1,2 4-1,-9 9 220,-1 0 0,4 0 0,-3 2 1,-1 3-32,-4 0 1,6 9 0,2-4 0,-1 1 54,2 4 1,5 6 0,-2 3 0,5 3 22,2-2 0,0 4 1,0-2-1,2-3 7,5-1 1,4-3 0,12 1 0,1-4 0,3-3 0,7 2 0,-5-10 0,2-2 0,5-1 0,-7-3 0,0 0 0,-1 0-1,-2 0 1,-6 0 0,-6-3 24,2-4 1,-1-3-1,-1-11-15,-7 2 1,-5-2 0,-2 1 0,-2-1-37,-5 2 0,-5-2 0,-7 1 0,-2 3-26,1 3 1,-3-2-1,-1 8 1,-3-2-28,2 1 1,1 2-1,-1 7-127,-2 0 1,0 0 206,7 0 0,0 0 0,0 0 0</inkml:trace>
  <inkml:trace contextRef="#ctx0" brushRef="#br0" timeOffset="1143">1837 808 7167,'19'0'0,"2"0"0,-1 0 0,0 0 0,-2 2 0,-2 3 0,-2 4 0,1 0 0,3 2 0,0 0 0,-2 5 0,-3 2-164,3 3 0,2-2 0,-1 1 0,-3 1 168,-7-2 0,1 2-21,-1-1 0,0 1 23,-7-2 86,0-7 1,3-3-100,3-9 1,-1-9 0,8-5-1,3-1-20,1 1 0,4-6 0,-1 2 0,1-4 5,-2 3 0,9 0 0,1 5 0,0-1 19,0 1 1,-1 2-1,-2 8 1,0-3 17,-1 3 0,5 2 0,-4 2 0,1 2-20,2 4 0,-6 6 0,3 9-21,-3-2 1,-12 1 0,-4 1 0,-5-2-39,-2 2 1,7-1 0,0 1-1,-4-2 21,0 2 1,-1-1 0,3 0 42,2 0 0,9 9 0,-6 3 0</inkml:trace>
  <inkml:trace contextRef="#ctx0" brushRef="#br0" timeOffset="1559">3612 1051 7286,'22'-21'0,"3"1"0,2-1 0,-3 2 0,-1-2 0,-3 1 0,3-2 0,1-1 0,3 1-281,-3 4 0,-1 3 0,-3-4 298,1 6 1,-2-5-84,2 4 1,-3-3 105,-5-4 1,-6 11-1,-11 0 1,-6 3-32,-1 0 1,-4 0 0,-11 7 0,0 3-23,2 4 0,1-5 1,5 7-1,2 1-3,3 2 0,9 7 1,-1 0 10,10 2 1,6-1 0,9 1-1,0-2 9,0 2 0,7-1 0,2 1 0,1-2 1,-1 1 0,0 1 0,-7-2 0,1 2-1,-6-1 1,-3-6 0,0-1 5,-7 3 0,-7 0 36,-7-4 0,-5 0 0,-8-7 0,0 2-51,0-3 0,-8-2 0,-1-2 0,1 0-70,-1 0 1,-5 0 0,6 0 0,2 0-24,-3 0 1,13 0 0,-4 0-2,2 0 1,11-2 98,7-5 0,9-4 0,12-9 0</inkml:trace>
  <inkml:trace contextRef="#ctx0" brushRef="#br0" timeOffset="1921">4418 970 7303,'19'-10'0,"-5"-2"0,-8-2-965,-4 7 974,-2 9 1,0 18-1,0 1 16,0-2 0,2 2 0,5-4 57,7-3 1,6-4 0,3-8-54,-4 5 1,6-5 0,-12 4-1,6-4-13,1-2 1,0-8 0,-2-6-1,-4-4 0,-4 5 1,-5-1-1,1-2-30,-1-1 0,-3-4 1,-4 1 21,-5 1 0,3 0 0,-7 3 0,0 5-17,-1 2 0,-1 2 1,-10 7-1,-1 0-99,-4 0 1,2 0 0,6 0 11,-1 0 0,2 0 1,0 3-126,6 4 0,4 4 221,9 9 0,9-9 0,4-4 0,15-4 0,3-3 0</inkml:trace>
  <inkml:trace contextRef="#ctx0" brushRef="#br0" timeOffset="2278">4802 404 7641,'11'-20'0,"-1"2"-715,-2 4 1,-6-3 851,5 3 1,-2 5-84,2 3 0,-3 4-20,9 2 1,-8 8 0,4 6-68,0 4 0,-7 2 0,5 0 1,-2 0 89,1 0 1,-4 8 0,7 1 0,-2 0 1,0-1 1,6 8-1,-4-3 1,0 0-50,1 1 0,5-3 0,-2 2 0,2-4-15,-1 1 1,5-8 0,-7 5-33,7-4 1,-2-3 29,-3 1 1,-2-11 107,-7-3 1,-2-7-1,4-7-121,-5-6 0,-2 2 1,0-3-211,0-1 0,0-4 0,-2 0 0,-3-2 230,-2 1 0,1-1 0,6 2 0</inkml:trace>
  <inkml:trace contextRef="#ctx0" brushRef="#br0" timeOffset="2599">5326 767 8257,'14'-7'0,"0"2"-838,1 0 0,-3 5 802,2 7 1,-11-4-1,6 9 1,-2 0 51,0-1 1,0-5-1,-5 8 58,4 2 1,-1-1 0,6 1-3,-1-3 1,5 1-69,-2 7 80,-3-11 0,0-1 0,-5-11-88,2-5 0,6-3 1,-3-11 14,0 1 0,-3-1 0,7 2-127,1-2 1,-6 1 0,0 2-1,-2 3-445,-1 1 561,1 0 0,-7 4 0,9-9 0,3 7 0</inkml:trace>
  <inkml:trace contextRef="#ctx0" brushRef="#br0" timeOffset="2798">5912 788 6561,'13'9'0,"-2"4"0,-1 6 0,-6 0 0,-2 2 0,-2-1 138,0 1-443,0-2-231,0 1 536,0-9 0,0-11 0,0-19 0,0-12 0</inkml:trace>
  <inkml:trace contextRef="#ctx0" brushRef="#br0" timeOffset="2991">5952 767 7924,'0'-29'-915,"0"1"0,0-6 959,0 6 1,-2 6-1,-2 3 1,-6 0-1,1 8-44,1 11 0,1 0 0,7 9 0</inkml:trace>
  <inkml:trace contextRef="#ctx0" brushRef="#br0" timeOffset="3582">6255 788 7922,'11'-9'-227,"-2"-3"1,-2 4-1,0 8 1,0 8-1,-2 6 1,2 0 0,-2 1 358,-3 4-111,-2-9 5,0 9-5,0-8-30,0-1 0,3 0 1,3-13-28,7-4 1,6-3 0,0-8 0,2 3 17,-1 1 1,-6 7 0,-1-5 60,2 4 1,4-6-13,1 7 1,0 0-1,0 7-19,1 0 1,-2 7 0,2 3 0,-1-1 9,-1-1 1,2 6-1,-1-5 1,3 0-3,4-1 0,-3-1 0,8-4 0,-1 1 0,1 3 0,-8 0 1,6-7-1,-4 0-21,1 0 0,0 0 1,-7 0-4,0 0 1,-8-2 0,-3-5-3,0-7 0,-8-3 0,4-2-5,-10 6 0,2-3 0,-11 9 1,-2 0-11,-2-1 0,-2 6 0,0-5 1,-1 5-6,2 2 0,-1 2 1,-1 3-1,4 3 21,3 3 0,-2 3 0,8 6 1,-2 1-4,1-2 1,2 2 0,7 1 0,0 2 43,0 4 1,0-1-1,0-5 1,0 3-1,0 2 0,3-1 1,1-5-1,3-1-19,-2 0 0,-1 0 0,0 1 0,3-1-14,-3 0 0,-1-7 0,-6-1 26,-4-3 1,3-3 0,-9-6 0,-3 0-26,-1 0 0,-7 0 0,0 0 0,-5 0-71,-2 0 0,-4-6 1,-4-1-1,-1 2-306,-1 3 373,1 2 0,-10-9 0,-2-2 0</inkml:trace>
  <inkml:trace contextRef="#ctx0" brushRef="#br0" timeOffset="5379">8031 526 8355,'0'-21'-1806,"-3"8"1700,-4-1 1,5 7 192,-5-5-71,5 7 0,0 5 0,-3 13 1,-2 5 26,4 2 1,0 1 0,3 1-1,0 2-8,0 4 0,0 5 1,0-4-1,0 0-16,0 1 1,3-3 0,0-5-1,6 3-10,3 2 0,-5-8 1,5-5-1,2 2-15,-2 2 1,5-4 0,-3-4-1,3-1-8,4-4 0,6-3 1,2-2-1,1 0-27,-1 0 1,4-2 0,-4-5-1,0-3 12,1-2 0,-4-7 0,-6 4 1,1-8 12,-2-3 0,-5-1 0,-2 4 1,-4-1-22,-3-3 0,-3-1 1,-2 6-1,0-2 53,0-4 1,-7 2 0,-1 4 0,-4-1 65,-4 3 0,6-4 1,-2 10-1,1-2-27,0 3 1,4 4-220,-7 9 132,10 0 1,-3 2 0,12 5 0,1 6 61,-1 5 1,4 2-1,-1 1 1,2-2 7,-1 2 1,0 6-1,-4-1 1,3 2-27,3 1 1,-6-5-1,4 8 1,-2-1 10,-1 1 0,3-8 1,-4 3-1,2-4-48,-3-3 1,4 1 0,2-4-35,1-3 139,-6-6 0,6-9-97,-5-6 0,3-5 1,8-7-1,-7-2-28,-1 1 0,5-1 1,-5 2-1,2 0 4,5 6 0,-5-3 1,2 7 23,3-3 0,2 9 0,2-4-11,0 5 0,-6 2 0,0 0 41,1 0 0,-4 0-4,2 0 0,-1 2-4,2 5 1,1-4 0,-6 11 15,2 2 1,-6-5 0,3 3 0,-1 2 9,0 1 0,9 4 0,-6-1-18,2 1 1,6-9-1,-5 2 1,6-1-4,0-2 0,2-1 1,1-8-15,5 5 1,3-5-1,3 3 2,-6-10 0,-6 1 1,-6-10-1,-4-1-7,-2-4 0,4 0 0,-6-2 0,-2 1 8,-3-1 0,-2-5 1,0-1-1,0 2 0,0 3 1,-9 1 0,-5 1-5,-4-1 1,-2 9 0,0 0-123,0 3 0,7 3 17,-1 6 0,9 8 111,-1 6 0,4 3 0,2 4-16,0-1 0,6 1 0,3-2 0,0 2 17,0-1 1,4-6 0,-4 0 0,3-2 36,3 0 1,-3 3 0,-1-6 0,1 0-35,-2 1 0,4-3-4,6-7 0,-7 0 0,-1-3 1,-2-1-1,2-3 0,-5-10 0,4 5 0,0-7 4,0 0 1,3-2-1,6 1-3,1-1 0,-2 2 0,1-2 10,1 1 0,-2 9 0,2 4 1,-1 3-10,1-3 0,-2 5 0,2-5 0,-1 5 2,0 2 1,2 7 0,3 2-6,2 1 0,0 4 0,-9 6 0,-5 1-1,-6-2 0,-2 2 0,-1-1-2,3 1 0,-3-2 0,-10 2 2,-8-1 1,-4-2 0,-2-5 0,0-6-1,-1-5 0,2-2 148,-2 0-144,10 0 1,2-9 0,9-4-63,0-5 0,9-2 0,4-1 0,6 4 37,0 3 1,2-4 0,-1 7 0,0 0-6,0 4 1,0-3 0,1 5 33,-2 0 1,2 3-1,-1 2 8,1 0 1,-2 0-1,2 0-1,-1 0 0,1 0 0,-2 0 0,1 0-2,1 0 1,-8 0-1,0 0-15,3 0 1,-1-3 0,2-1-1,-4-3 3,-8-8 0,1 6 0,-12-5 1,-8 7 18,-4 4 1,-2 3 0,-1 0 0,2 0 27,-2 0 0,1 3 1,1 1-1,-2 6-16,1 1 0,6 2 0,3 8-24,3-2 0,1 2 1,7-1-1,0 1-9,0-2 0,0 2 0,2-1 0,4 1-28,8-2 1,4-5 0,2-1 0,1 1 11,-2-3 1,-5 0-1,-1-7-582,3 3 600,-7 0 0,-9-7 0,-11 0 0</inkml:trace>
  <inkml:trace contextRef="#ctx0" brushRef="#br0" timeOffset="5814">8272 304 7922,'0'-12'-872,"0"-6"1,2 10 893,5-6 1,-2 5 11,8 9 0,1 0 0,5 0 1,2 0 20,-1 0 0,3 0 0,1 0 0,7 0 8,7 0 0,-2 0 0,11 0 0,-2 0-17,3 0 0,-4 0 1,10 0-1,0 0 10,-3 0 1,8 0 0,-8 0-1,3 0-16,-1 0 0,-8 0 0,3 0 0,-6 0-50,-1 0 1,-3 0 0,-4 0-1,-8 2-234,-3 5 1,-5-3 0,-5 10 243,-6 1 0,-4 4 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488"/>
    </inkml:context>
    <inkml:brush xml:id="br0">
      <inkml:brushProperty name="width" value="0.08571" units="cm"/>
      <inkml:brushProperty name="height" value="0.08571" units="cm"/>
    </inkml:brush>
  </inkml:definitions>
  <inkml:trace contextRef="#ctx0" brushRef="#br0">101 41 6125,'-20'0'433,"6"10"-345,1 2 0,2 7 1,-3 1-8,8 0 0,-3-7 1,2 1-64,2 2 1,3-5 0,2 2-25,0 4 0,9-9 0,3 1-4,-2 0 1,9-6 0,-6 4 0,5-6-4,2-1 0,1-6 0,-2-3-13,2-3 1,-8 2 0,-1-7-1,-3 4 6,-4-2 1,-3-4-1,-4-1 9,-5 0 1,2 2-1,-9 2-22,-1 2 1,-4 8 0,0-5-298,-2 2 0,1 2 330,0 7 0,9-8 0,2-4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7.679"/>
    </inkml:context>
    <inkml:brush xml:id="br0">
      <inkml:brushProperty name="width" value="0.08571" units="cm"/>
      <inkml:brushProperty name="height" value="0.08571" units="cm"/>
    </inkml:brush>
  </inkml:definitions>
  <inkml:trace contextRef="#ctx0" brushRef="#br0">262 0 8039,'-20'0'-1944,"0"0"1933,0 0 0,0 0 0,0 0 0,0 0 90,-1 0 0,2 9 0,-2 3-24,1-2 1,6 6 0,3-7 52,3 2 1,1 3-36,7 5 0,0 2 0,0-1 5,0 0 1,0 0 0,2 1-40,5-2 0,-4 2 0,11-4 0,2-1-20,2-3 0,-4-1 0,1 4 0,5-6 5,5-1 1,2 5 0,-5-7 0,2-2-43,4-4 0,1-1 1,-5 0-1,3 0 18,-2 0 1,4 0 0,-2 0-1,-2 0 7,-3 0 0,-3-1 0,0-6 1,-3-5 2,-3 1 0,-2-7 1,5 5-1,-5-5-9,-2-2 0,-2 0 1,-7-3-1,0-1-5,0-3 1,0 0 0,-2 7-1,-5-1 7,-7 2 0,4-2 0,-7 4 0,-2 1-65,-7 3 1,-9 8 0,1-2 0,-4 5-27,-2 2 0,-3 0 0,-1 0 0,-3 0-675,2 0 763,-7 9 0,1 3 0,-10 7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898"/>
    </inkml:context>
    <inkml:brush xml:id="br0">
      <inkml:brushProperty name="width" value="0.08571" units="cm"/>
      <inkml:brushProperty name="height" value="0.08571" units="cm"/>
    </inkml:brush>
  </inkml:definitions>
  <inkml:trace contextRef="#ctx0" brushRef="#br0">1 21 7008,'13'0'19,"1"0"0,-1 0 1,7 0 0,1 0 0,-2-3 0,2 0 0,-1-4-14,-1 2 0,-4 3 1,-1 2-44,1 0 1,4 0-165,0 0 0,-5 0 13,0 0 0,-8 0-13,7 0 0,-8 2 201,2 5 0,-14 4 0,-4 9 0</inkml:trace>
  <inkml:trace contextRef="#ctx0" brushRef="#br0" timeOffset="202">61 203 7490,'9'11'-792,"3"-2"858,7-9-51,2 0 1,-1 0 0,-1 0-1,3 0-173,-2 0 0,7 0 1,0 2 157,-3 5 0,7-4 0,2 6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5.599"/>
    </inkml:context>
    <inkml:brush xml:id="br0">
      <inkml:brushProperty name="width" value="0.08571" units="cm"/>
      <inkml:brushProperty name="height" value="0.08571" units="cm"/>
    </inkml:brush>
  </inkml:definitions>
  <inkml:trace contextRef="#ctx0" brushRef="#br0">1 140 7387,'0'-21'-200,"0"1"0,2 2 0,2 3 0,3 1 522,-3-1-167,-1 6-192,-3-10 43,0 17 1,7-4 24,-1 12 0,1 5 0,-7 10 1,0-1-8,0-1 1,0 9 0,0 1 0,0 2 4,0 5 1,0 2-1,0 2 1,0 1-5,0-1 0,0 3 0,0 2 0,0 2-31,0-2 1,0 5 0,0-3 0,0-3 6,0-1 1,0-10 0,0 0 0,0-4-243,0-5 0,0-1 0,0-3-304,0 0 545,0 0 0,0-8 0,0-4 0</inkml:trace>
  <inkml:trace contextRef="#ctx0" brushRef="#br0" timeOffset="495">82 119 7762,'12'-18'-461,"2"5"0,-1-2 1,8 8 420,-2 2 1,2-4 0,-1 2 0,1 3 85,-2 2 0,2 2 0,2 0 0,1 0 40,4 0 0,-2 0 0,-4 0 0,4 0-38,0 0 1,1 2-1,-7 2-33,0 3 0,-8 9 1,-5-3-36,-5 5 0,-2-4 0,-2-1 10,-5 3 0,-5-5 0,-8 0-5,0-2 0,-7 5 0,1-8 15,0-2 0,4 6-28,3-4 16,7 1 0,5 0 0,14-1 10,6-1 0,5-1 1,2 1-1,1 2 29,-2-2 1,2 3 0,-4 1 0,0 0-5,-4 0 0,-7 6 0,6-1-18,-3 5 0,-2-7 0,-7 2-5,0 1 1,0 4-1,0 0 0,-9 0 1,-5-5 1,-4-9 1,-2 5 0,0-2-1,-1-4-19,2-1 0,5-3 0,1 0 0,-3 0-129,-1 0 1,3 0 0,0 0-120,-1 0 265,6 0 0,-10-11 0,8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9.848"/>
    </inkml:context>
    <inkml:brush xml:id="br0">
      <inkml:brushProperty name="width" value="0.08571" units="cm"/>
      <inkml:brushProperty name="height" value="0.08571" units="cm"/>
    </inkml:brush>
  </inkml:definitions>
  <inkml:trace contextRef="#ctx0" brushRef="#br0">1 1 7706,'10'0'-1260,"2"0"1360,-5 0 48,-5 0 1,10 0-45,-6 0 1,-4 9 0,5 4-49,-5 5 0,5-4 0,0-1 0,-2 3-48,-3 1 0,-2 4 1,0-1-32,0 1 1,0-2 0,0 4 0,-2 2-38,-5 1 0,5 1 0,-5-7-205,4 0 1,3 1-205,0-2 469,10-7 0,1 6 0,9-7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403"/>
    </inkml:context>
    <inkml:brush xml:id="br0">
      <inkml:brushProperty name="width" value="0.08571" units="cm"/>
      <inkml:brushProperty name="height" value="0.08571" units="cm"/>
    </inkml:brush>
  </inkml:definitions>
  <inkml:trace contextRef="#ctx0" brushRef="#br0">1 42 8215,'13'0'-492,"1"0"1,-1 0 0,7-3 490,1-4 0,-2 5 0,2-5 34,-1 5 1,-6 1-1,-2-4 1,5-2-21,0 2 1,-3 3 0,0 2-37,1 0 0,3 0-156,2 0 0,-6 0-70,-1 0 0,-2 2 249,3 5 0,-5 4 0,-9 10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633"/>
    </inkml:context>
    <inkml:brush xml:id="br0">
      <inkml:brushProperty name="width" value="0.08571" units="cm"/>
      <inkml:brushProperty name="height" value="0.08571" units="cm"/>
    </inkml:brush>
  </inkml:definitions>
  <inkml:trace contextRef="#ctx0" brushRef="#br0">0 0 6982,'0'11'-372,"2"-3"459,5-8 1,-2 0-60,7 0 0,2 0 1,6 0-79,1 0 0,-2 0 0,2 0 31,-1 0 1,0 0-1,0 0 19,1 0 0,-2 9 0,2 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8.963"/>
    </inkml:context>
    <inkml:brush xml:id="br0">
      <inkml:brushProperty name="width" value="0.08571" units="cm"/>
      <inkml:brushProperty name="height" value="0.08571" units="cm"/>
    </inkml:brush>
  </inkml:definitions>
  <inkml:trace contextRef="#ctx0" brushRef="#br0">1 141 8355,'0'-20'-1207,"0"1"914,0 7 0,0-6 397,0 5 145,0 4-136,0-1 1,0 13-31,0 4 1,0 4 0,0 9 0,0 1-12,0-2 1,0 8 0,0 3 0,0-1-35,0 0 1,0 6 0,0-3-47,0-1 0,0 7 0,0-5 1,0 3-1,2 1-32,4-3 0,-4-1 0,5 5 0,-4-2-112,-3-3 0,0-6 0,2 4 0,3-1-226,1-6 1,1-2 130,-7-1 0,3-10 247,3-4 0,-4-5 0,7-2 0</inkml:trace>
  <inkml:trace contextRef="#ctx0" brushRef="#br0" timeOffset="495">101 181 7797,'7'-19'0,"3"-2"0,-2 1 0,3 1-522,1-2 0,1 4 1,7 0 500,0 3 0,10 10 0,1-2 1,0 1 2,-4-1 0,3 3 1,-2-4-1,-4 5 114,-2 2 1,-8 0-1,-3 2 1,1 3 56,-2 2 0,-5 8 0,2-1-136,-5 4 0,-2-5 0,0 1 0,-2 1-34,-5 3 0,-5 2 0,-7 1 7,-2-2 1,8-5 9,-1 0 17,1-1-17,2-2 1,11 5-1,13-10-1,5-1 1,2-3-1,3-2 1,1 2-2,3 5 0,0-4 0,-7 6 0,1-2 1,-2-1 0,-5 7 0,-2-3 1,-2-1 2,2-1 1,-8 8 35,3-2 0,-4 3 1,-6 2-8,-4-6 0,-4-2 0,-9-6 0,-1 2-21,2-4 0,-2-1 1,1-2-1,0 0-38,0 0 1,-1 0-1,2 0-260,-2 0-489,10 0 777,2 0 0,18-8 0,2-3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2.276"/>
    </inkml:context>
    <inkml:brush xml:id="br0">
      <inkml:brushProperty name="width" value="0.17143" units="cm"/>
      <inkml:brushProperty name="height" value="0.17143" units="cm"/>
      <inkml:brushProperty name="color" value="#E71224"/>
    </inkml:brush>
  </inkml:definitions>
  <inkml:trace contextRef="#ctx0" brushRef="#br0">404 162 6871,'-19'0'-160,"5"0"0,0 0 1,-1 0-1,-4 0 287,0 0 0,-9 0 0,1 0 0,3 0-49,1 0 0,-4 0 0,1 0 0,0 0-24,5 0 1,7 9 0,1 3 0,-1 0-10,3 2 0,-4 0 0,8 6 0,0-2-104,-3-5 0,9 5 0,-6-5 1,5 5 62,2 2 0,2-2 1,3-3-1,3-2-8,4 4 0,1-7 0,9 2 1,3-3 3,2-5 0,2 5 0,-4-3 0,5-1-37,1-3 1,-5-2 0,6 0 0,-4 0 7,-2 0 1,3 0 0,-3-2-1,0-5 27,-4-6 1,-3 2 0,0-3 0,-3-1 7,-3-3 1,-2-2-1,3 0 1,-6 0 11,1 0 0,-6 7 1,4-1-1,-5-1 46,-2-3 1,-2 4 0,-5 3 0,-7 2-48,-3 4 1,-7-4 0,0 2-75,-2 4 0,-1 1 1,6 2-1,2 0-122,-2 0 0,1 0 0,-1 0-340,2 0 519,-2 0 0,1 8 0,-1 3 0</inkml:trace>
  <inkml:trace contextRef="#ctx0" brushRef="#br0" timeOffset="838">707 142 7569,'20'0'-404,"-9"0"296,8 0 1,-15 0 123,9 0 1,-6 0 0,4 2 0,0 2 58,0 3 0,-4 2 1,7-2 4,1 7 1,5 3-1,-3 4-51,-3-1 0,3-1 0,-5 2-87,-1-1 0,-1 0 0,-10 0-32,0 0 0,5-7-6,2 0 87,0-8 1,-7 7-46,0-7 141,0-2 0,0 4 1,0-14-101,0-6 1,0 1 0,0-1-24,0-2 1,0-3-1,0-2 27,0 0 1,10 0 0,1-1-1,-1 2 0,9-1 1,-9-1-1,4 2 11,0-2 0,-1 1 1,8-1-1,-2 4 11,2 3 1,-1-3 0,0 5 0,0-2 29,1 2 1,-1 7-1,0-4 1,0 2 7,0 0 1,0 0-1,0 7 1,1 0 44,-1 0 0,0 0 0,0 0 0,1 0-40,-2 0 1,2 0 0,-1 0-1,1 0-30,-2 0 1,2 7 0,-4 2 0,0 0-30,-5 1 0,2 5 0,3-1 0,0 3-16,-3 4 1,-9-2 0,7 2 4,-3-1 1,-2 1-1,-5-2-40,5 2 0,-6-1 0,6-1 1,-4 2 28,-3-1 1,0 0-1,0 0 18,0 0 0,0-7 0,0 0 50,0 4 1,0 0-18,0 4 0,0-2 23,0 2 1,-3-3 0,-1-2 19,-2-4 1,-1-5 0,5 7 29,-5 1 1,4-3-49,-3 2 1,3-7 0,3 5-8,0 4 1,-7-5-36,2 3 0,-2-7 0,4 4-267,-4-3-259,5-1 0,-13-4 0,6 1 517,-3 3 0,-2 0 0,-5-7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8.696"/>
    </inkml:context>
    <inkml:brush xml:id="br0">
      <inkml:brushProperty name="width" value="0.08571" units="cm"/>
      <inkml:brushProperty name="height" value="0.08571" units="cm"/>
    </inkml:brush>
  </inkml:definitions>
  <inkml:trace contextRef="#ctx0" brushRef="#br0">102 81 7044,'-14'0'-921,"1"0"833,-3 0 1,4 0 151,0 0 0,5 0 0,-5-2 46,4-5 318,1 4-407,7-14 1,2 15-1,4-5-26,8 4 1,5-4-1,0 1 1,4 1-3,4 3 0,-5 0 1,7-2-1,-1-3-2,-2 2 0,8 3 0,-8 2 1,0 0 1,-4 0 0,-1 0 1,-2 2-25,2 5 0,-8-2 10,1 8 0,-10 0 1,3 7 4,-5 1 0,-8-2 1,-4 0-1,-1-4-15,-4-1 1,-4-3 0,0 4 0,-4-3 26,-4-3 1,5 4 0,-6-6 5,6-3 0,1 1 10,2 2-11,7-5 1,12 7 0,14-9-1,3 0 0,4 0 0,1 0 0,4 0 18,0 0 0,1 0 0,-6 0 0,-2 0-9,2 0 0,-8 3 0,1 0 44,1 4 0,3 9-16,2-3 1,-8 6 0,-5 0-17,-5 2 0,-2-7 0,0-1 9,0 3 1,-2-6 0,-5 4 6,-7 2 1,-4-6 0,-2 2 0,0-3-9,0-4 0,-8-3 1,2 1-1,-1 1-24,-3 2 1,8 1 0,-5-7 0,4 0-11,4 0 0,-2 0 1,1 0-1,0 0-100,0 0 1,6-2 0,1-3-5,-3-1 1,7-3 107,3 2 0,4-5 0,2-7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335"/>
    </inkml:context>
    <inkml:brush xml:id="br0">
      <inkml:brushProperty name="width" value="0.08571" units="cm"/>
      <inkml:brushProperty name="height" value="0.08571" units="cm"/>
    </inkml:brush>
  </inkml:definitions>
  <inkml:trace contextRef="#ctx0" brushRef="#br0">61 121 7959,'9'-11'-1800,"-4"2"1713,8 9 228,1 0-78,-3 0 1,-4 0 7,-14 0 1,-4 0-1,-9 0-19,-1 0 1,7 6 0,4 4-50,1 1 0,-5-4 51,7 6 0,1 1-36,6 5 0,0 2 0,0-1 20,0 1 1,2-9 0,4 2-12,8 2 0,-2-1 0,0 2-11,4-5 0,1-5 1,-2 5-1,-2-3 5,3-4 0,2-4 0,2-1-29,0 0 1,0 0-1,1 0 1,-4-1-6,-3-6 0,3-2 0,-3-8 0,5 7-15,0 1 1,2-7-1,-3 3 1,-2-6 8,-3 0 0,-2-2 1,3 1-22,-8-1 0,3 9 1,-2-2 45,-2-2 0,-3-2 0,-2-2 6,0 0 1,0 6-1,-2 4 1,-3-2-28,-2 1 0,-2 6 0,3-3 4,-8-1 1,-4 6-74,-2-4 1,0 5 0,-1 2-102,2 0 0,-2 0-30,1 0 1,2 9 214,5 5 0,-5-6 0,6 1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714"/>
    </inkml:context>
    <inkml:brush xml:id="br0">
      <inkml:brushProperty name="width" value="0.08571" units="cm"/>
      <inkml:brushProperty name="height" value="0.08571" units="cm"/>
    </inkml:brush>
  </inkml:definitions>
  <inkml:trace contextRef="#ctx0" brushRef="#br0">1 0 6107,'19'0'0,"2"0"0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9.370"/>
    </inkml:context>
    <inkml:brush xml:id="br0">
      <inkml:brushProperty name="width" value="0.08571" units="cm"/>
      <inkml:brushProperty name="height" value="0.08571" units="cm"/>
    </inkml:brush>
  </inkml:definitions>
  <inkml:trace contextRef="#ctx0" brushRef="#br0">1 121 8355,'10'0'-1763,"0"3"1640,-10 4 1,-3-3 192,-4 8 0,5-5-32,-4 7 1,4-8-20,2 8 1,0-1-28,0 7 1,2-8-2,4-5 0,-1-5 0,9-2 9,2 0 0,1 0 0,4 0 0,-1 0 19,-1 0 0,-5 0 1,0 0-1,1 0 43,3 0 1,2 0 0,1 0 40,-1 0 1,7 0 0,0 0-54,-3 0 1,-1 0 0,-3 0-60,1 0 1,-8 6 0,-2 3-2,-2 3 0,-1-1 0,-3 4 0,2-1 3,-2 1 0,-3-3 1,-2 2-1,0 1 7,0 3 0,0 2 1,0 0 25,0-1 0,-7 2 0,-2-1-1,-2 1 1,4-11 0,-4-1 0,-1-2-9,2 0 0,-4 0 0,-6-7 0,0 0 0,0 0 21,-1 0 0,-6 0 0,1 0-17,0 0 0,4 0 1,2 0-1,0 0 0,6 0 0,1-2-239,-3-5 1,5 4-117,-2-4 0,6-2-219,-7 3 553,10 0 0,-5-4 0,9-1 0</inkml:trace>
  <inkml:trace contextRef="#ctx0" brushRef="#br0" timeOffset="456">41 101 8355,'-11'0'-2116,"-8"0"2240,17 0 1,-6-3-37,8-2-14,0 2 0,2-6 60,4 9-79,6 0 0,6-2-16,-5-5 0,-2 4 1,-4-6-26,7 1 1,4 6 0,1-5 0,4 2-12,4-2 0,-2 5 0,9-6 0,-1 1-4,-1 0 1,-1 0 0,-7 7 0,4 0-46,-4 0 1,-2 0-1,-1 0-416,-1 0 28,0 0 434,0 0 0,-8 9 0,-3 3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281"/>
    </inkml:context>
    <inkml:brush xml:id="br0">
      <inkml:brushProperty name="width" value="0.08571" units="cm"/>
      <inkml:brushProperty name="height" value="0.08571" units="cm"/>
    </inkml:brush>
  </inkml:definitions>
  <inkml:trace contextRef="#ctx0" brushRef="#br0">1 1 6308,'0'20'191,"0"0"-179,0 0 1,0 1-12,0-2 1,0-5-1,0 0-115,0 1 0,0-3-51,0 1 165,0-9 0,9 14 0,2-6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686"/>
    </inkml:context>
    <inkml:brush xml:id="br0">
      <inkml:brushProperty name="width" value="0.08571" units="cm"/>
      <inkml:brushProperty name="height" value="0.08571" units="cm"/>
    </inkml:brush>
  </inkml:definitions>
  <inkml:trace contextRef="#ctx0" brushRef="#br0">1 61 6541,'9'11'-152,"-5"-2"149,10-9 0,0 0 22,5 0 1,-5-7 0,-3-1-20,-2-4 1,-2 6 2,-7-8-12,0 10 0,0-7 129,0 4-90,-10 4 1,0-6 117,-11 9 1,8 9-105,0 5 1,6 4 0,-5 2-37,4 0 1,1 1-1,7-1-12,0 1 0,7-9 1,1 0-124,4-3 1,2 4-1,5-6-39,2-2 0,-1-3 1,1-2 165,-2 0 0,1-9 0,1-2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864"/>
    </inkml:context>
    <inkml:brush xml:id="br0">
      <inkml:brushProperty name="width" value="0.08571" units="cm"/>
      <inkml:brushProperty name="height" value="0.08571" units="cm"/>
    </inkml:brush>
  </inkml:definitions>
  <inkml:trace contextRef="#ctx0" brushRef="#br0">1 1 6092,'0'20'0,"20"-20"0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3.875"/>
    </inkml:context>
    <inkml:brush xml:id="br0">
      <inkml:brushProperty name="width" value="0.08571" units="cm"/>
      <inkml:brushProperty name="height" value="0.08571" units="cm"/>
    </inkml:brush>
  </inkml:definitions>
  <inkml:trace contextRef="#ctx0" brushRef="#br0">1 82 6403,'12'9'-7,"-4"-5"0,-6 9 1,3 4-1,1 0 1,1 1 52,3-5 0,-7 6 0,11-8 32,2 0 1,-5 7-1,2-5 8,4 5 1,0-4 0,4-3-68,-2-2 1,2-2 0,-1-7-23,-1 0 1,2 0 0,-1-3 0,1-1 15,-2-3 0,2-8 0,-1 1 0,0-2-49,0 3 1,1-12-1,-1 5 1,0-2-19,0-1 0,-6 3 0,-4 0 1,-1 0 43,-4-1 0,4 1 30,-2 0 0,-3 9-31,-10 4 51,4 5 0,-15 4 1,11 5 26,1 6 0,4-1 1,1 1-1,0 2-2,0 4 0,0 7 0,1 3 1,4 3 8,1 5 0,8 1 0,-7 1 0,-1 1-20,3 1 0,-6-1 1,4 1-1,-5-1-43,-2 1 0,0-1 1,0 1-1,0-3 3,0-5 1,0-2 0,0-6-14,0 2 1,-7 0 0,-2-9 0,-2-3 11,-5-1 1,-1-9-1,-6 2 1,-2-4-17,-2 4 0,-7-4 0,5 4 0,-2-5-8,-5-2 0,7 0 1,2-2-1,5-3-26,2-2 0,-1-6 0,2 4-172,-2-3 1,9 6-65,7-7 1,2 6 0,6-5-256,2 3 528,7-6 0,17 4 0,3-9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352"/>
    </inkml:context>
    <inkml:brush xml:id="br0">
      <inkml:brushProperty name="width" value="0.08571" units="cm"/>
      <inkml:brushProperty name="height" value="0.08571" units="cm"/>
    </inkml:brush>
  </inkml:definitions>
  <inkml:trace contextRef="#ctx0" brushRef="#br0">1 20 8166,'1'-11'-572,"6"4"0,5 5 0,7 2 584,2 0 0,-7 0 0,-1 0 4,3 0 1,1 0-1,4 0 40,-1 0 0,0 0 0,0 0 0,2 0-53,-3 0 1,2 0-1,-1 0 1,1 0-118,-2 0 1,1 0 0,1 0 52,-2 0 61,-7 0 0,6 9 0,-7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568"/>
    </inkml:context>
    <inkml:brush xml:id="br0">
      <inkml:brushProperty name="width" value="0.08571" units="cm"/>
      <inkml:brushProperty name="height" value="0.08571" units="cm"/>
    </inkml:brush>
  </inkml:definitions>
  <inkml:trace contextRef="#ctx0" brushRef="#br0">50 0 8355,'-20'0'-415,"-1"0"0,12 0-49,9 0 308,9 0 0,19 0 1,-2 2-1,1 3-1,2 1 157,3 1 0,7-7 0,2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369"/>
    </inkml:context>
    <inkml:brush xml:id="br0">
      <inkml:brushProperty name="width" value="0.08571" units="cm"/>
      <inkml:brushProperty name="height" value="0.08571" units="cm"/>
    </inkml:brush>
  </inkml:definitions>
  <inkml:trace contextRef="#ctx0" brushRef="#br0">202 82 8355,'-7'-14'-795,"2"0"0,-12 9 806,4 0 1,2 2-1,-3 3 9,-2 0 0,-1 8 0,-4 4 50,1 0 1,6 5 0,4-3 0,-2 2-36,1-3 1,6 12 0,-1-5 0,4 2-31,2 1 1,0-4 0,0 2 0,0-1-1,0 0 1,8-2 0,6-2 0,5-3-11,0 3 1,1-7-1,1 0 1,1-3 1,5 1 1,-5 0 0,7-7 0,-1 0 9,-1 0 0,2-2 0,-5-3 0,4-4-5,-4-2 1,-2 4 0,-3-6 0,-3-2-20,-4-4 1,0-3 0,3-3-1,-3-2-21,-3 3 1,-2-1-1,-7 0 1,0-1-20,0 0 1,0 4 0,-2 3 0,-5-2 28,-7 1 0,-4 7 0,-5 1 0,-1 4-15,-3 3 0,-6 3 0,3 2 0,1 0-46,0 0 0,-5 0 0,8 0 0,0 0-4,4 0 1,4 2 0,3 3 92,1 1 0,9 10 0,-4-5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499"/>
    </inkml:context>
    <inkml:brush xml:id="br0">
      <inkml:brushProperty name="width" value="0.08571" units="cm"/>
      <inkml:brushProperty name="height" value="0.08571" units="cm"/>
    </inkml:brush>
  </inkml:definitions>
  <inkml:trace contextRef="#ctx0" brushRef="#br0">162 162 7379,'-11'0'-389,"2"-3"321,9-3 1,-2 4 36,-5-5 0,2 5-15,-8 2 0,6-7-23,-6 0 27,8-8 1,-4 3 38,9-8 0,9 2 0,5 2 0,3 6 0,4 1 1,-1-1 0,0 6 0,0-3 46,1 2 0,1 4 1,2 1-1,4 0-18,-4 0 1,-1 0 0,-3 0-1,0 0 0,0 0 0,0 6 0,1 3-23,-2 3 1,2 0-1,-3 9 16,-5-1 0,-1 0 0,-7 0-29,0 1 1,2-1 0,-7 0 0,0 0-22,0 1 0,0-2 0,0 4 1,-2 2 17,-5 1 0,4 1 0,-11-6 0,-2-4 8,-2-3 0,-3 4 0,2-5 0,-2 3 7,1-3 0,0-2 0,-2-6 0,-3 2 8,-2-2 0,-2-3 1,4-2-1,-1 0-4,0 0 0,4 0 0,2 0 0,0 0 1,-1 0 1,2-9 0,-2-3-10,1 2 0,6-6 0,4 6 0,1-1 0,-5 5 1,7-8-23,3-2 1,2 6 22,2-4 0,2 9 0,2-4 0,3 1 1,9 5 0,-3-4 6,5 5 0,4 2 27,6 0 0,-6 0 0,4 0 39,-3 0 0,-3 2 0,1 3-35,-1 2 1,0-1 0,0-6 23,1 0 0,-2 7-33,2 0 0,-1 7 1,0-8-150,0-2 0,-6 5 0,-1-2 35,3-2 1,-5 4 0,2-3-33,4-2 1,-7 1-1,4 0 1,2 2 117,1-3 0,4 8 0,-1-2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705"/>
    </inkml:context>
    <inkml:brush xml:id="br0">
      <inkml:brushProperty name="width" value="0.08571" units="cm"/>
      <inkml:brushProperty name="height" value="0.08571" units="cm"/>
    </inkml:brush>
  </inkml:definitions>
  <inkml:trace contextRef="#ctx0" brushRef="#br0">0 707 8355,'21'-9'-152,"-2"-4"0,-5 4-418,-1 2 466,1 5 0,5 2 0,2 0 1,-1 0-24,1 0 0,-2 0 0,2 0 1,-1 0 156,1 0 0,-2 0 1,2-3-1,-1-1-42,0-3 1,0 1-1,1 6 1,-2 0-24,1 0 1,-6 0-1,0 0 35,1 0 0,3 0 0,2 0 0</inkml:trace>
  <inkml:trace contextRef="#ctx0" brushRef="#br0" timeOffset="247">262 545 7456,'-10'10'-816,"3"4"800,5 3 1,2 4 0,0-2 0,0 2 27,0-1 1,0 1-1,0-2 1,0 3-110,0 6 0,0-6 0,0 4 97,0-2 0,9 4 0,1 4 0</inkml:trace>
  <inkml:trace contextRef="#ctx0" brushRef="#br0" timeOffset="893">1493 464 8050,'-13'-5'-660,"-1"-2"0,-1 0 644,-4-2 1,5 6-1,2-4 61,-4 5 1,-2 2-40,-3 0 1,9 0-1,0 2 49,3 5 0,-4 5 0,6 7 45,3 2 1,1-1-1,3 1-86,0-2 1,0 2-1,0-1 1,3 1 40,4-2 0,1-5 0,10-3-58,2-2 1,3 5 0,10-7 0,-4-3-96,0-1 0,-6-3 0,4 0 0,-5 0 43,-1 0 0,-2-3 0,2-4 0,-1-7 13,0-3 0,-2 3 0,-2 0 0,-2-1 21,1-3 1,-6-2 0,-2-1 0,-5 2 27,-2-2 0,-2 1 41,-5-1 0,-7 4 0,-10 3 0,-5 7-54,-3 5 1,5 2-1,-6 0 1,-1 0-84,3 0 1,-5 0 0,8 0 0,4 0 73,2 0 0,1 7 15,2 0 0,-2 9 0,1-6 0</inkml:trace>
  <inkml:trace contextRef="#ctx0" brushRef="#br0" timeOffset="1100">1916 485 8296,'0'-21'-1151,"3"11"325,3 3 826,-3 5 0,15 2 0,-7 0 0</inkml:trace>
  <inkml:trace contextRef="#ctx0" brushRef="#br0" timeOffset="1570">2381 304 6424,'-12'8'-216,"3"3"264,9 10 1,-6-1 0,-1 1 77,2-2 1,1 0 0,-1-4 0,-2-1-55,4 1 1,1-4 0,2 3-34,0 1 1,2-6 0,1 1-110,4-1 0,9-7 1,-3 4 57,6-4 0,0-2 0,2 0 3,-1 0 1,0 0 0,0 3 35,1 4 1,-2-5 0,2 5 0,-3-2 17,-5 0 1,5 0 0,-4 9-27,4 2 1,-1-6 0,0 2 0,-7-1 5,-1 0 0,1-4 1,-6 7-45,3 1 1,-1-4 38,-6 3 0,-8-2 0,-6 3-6,-5-1 0,-7-10 0,-3 2 0,-2-4-39,-5-2 1,5 0 0,-2 0 0,5 0-52,3 0 0,-4 0 1,2 0-1,2 0-102,4 0 1,0 0 0,1 0 177,-1 0 0,10-8 0,3-3 0</inkml:trace>
  <inkml:trace contextRef="#ctx0" brushRef="#br0" timeOffset="1859">2280 304 8355,'20'0'-524,"-6"0"-14,-2 0 1,-5 0 510,7 0 0,-7-2 149,6-5 0,1 4 0,5-4-84,2 5 1,1 2-1,3 0 1,2 0-58,-3 0 0,-1-7 0,-3 1 0,1 2-140,-2 1 0,2 3 1,-1 0-71,-1 0 0,-5 0 229,0 0 0,-1 0 0,8 0 0</inkml:trace>
  <inkml:trace contextRef="#ctx0" brushRef="#br0" timeOffset="2238">3248 182 8355,'20'0'0,"0"0"-80,0 0 0,-6 0 1,0 0-1,1 0-334,3 0 1,2 7 0,1 3-1,-2 0 614,2 6 1,-1 2-1,-1 2 1,0 0-172,-5 1 1,1 1 0,-8 2-1,0 4 7,2-4 0,-7 5 0,4 1 0,-4 1-22,-2 5 1,0 2 0,0 3 0,0-1-47,0 1 0,0-2 0,-2 1 1,-4 3-58,-8 4 1,3-4-1,-4 5 1,-6-7-13,-3 0 0,-12-3 0,2-2 0,-6-4-11,-7-3 1,-5 4 0,-8-6 0,-3-2-92,-5-3 203,6-10 0,-17 5 0,8-5 0</inkml:trace>
  <inkml:trace contextRef="#ctx0" brushRef="#br0" timeOffset="2805">1191 41 8355,'-19'-2'0,"6"-5"0,-5 5 0,4-5 0,-3 2-138,-4-2 0,2 5 4,-2-4 1,1 4-1,-1 2 1,2 0-1,-2 0 159,1 0 0,1 7 1,-2 1-1,1 4 93,-1 4 1,2 1 0,-2 6 0,1 1 6,0 3 0,0 9 0,-1-3 1,4 8-73,3 6 1,-1-4-1,8 7 1,2-4-91,3 1 1,2 1 0,0-5 0,2 0-48,5 5 0,6-1 0,12-9 0,4-2-33,3-2 1,8-1-1,10 8 1,0-3-90,7-5 0,10 3 1,7-6-1,4-1 206,3 0 0,9-2 0,2-7 0</inkml:trace>
  <inkml:trace contextRef="#ctx0" brushRef="#br0" timeOffset="3823">3894 424 8032,'-14'0'-1868,"0"0"1968,11-8 1,-4 3-104,14-9 1,-4 3 0,11-2 45,2 6 0,-6-2 0,4 2 18,2 4 0,2 0 1,3 3-1,-2 0-28,2 0 1,-1 0 0,-1 0-1,2 0 11,-1 0 1,0 3 0,2 0 0,4 6-36,0 3 0,1-1 0,-4 4 0,1-1 1,3 1 1,-2 4 0,-10 0-1,-3 2-4,-3-1 1,4-6 0,-6 0 0,-3 1-1,-1 3 0,-3 2 0,0 1 0,-3-4 21,-4-3 0,3 1 0,-9-6 0,-3 3-6,-1 3 0,-4-6 0,1-2 0,-1-5-27,2-2 1,-2 7 0,1 0 0,0-2 4,0-4 1,6-1 0,1 0-1,-1-1-8,3-6 1,-1 4 0,9-6-70,-4 0 0,2-1 0,10-11 7,2 1 0,8 6 0,-1 0 0,3 2 21,4 0 1,-1-6-1,0 7 1,0-3 4,1 0 1,-2 4 0,2-6 0,-1 3 37,1-3 0,-4 4 0,-1 2 0,-3-2 35,3 1 1,-4 4 0,-2-6 50,-1-3 0,5 5-63,-8-2 1,8 6-2,-7-7 1,0 7-31,-7-6 81,0 9 17,0-6 1,-3 10-46,-4 0 0,-2 3 0,-6 4-11,1 7 0,7-4 1,-3 4-1,1 1 57,4 3 0,-7 4-5,0 6 1,-4 1 0,2 4-1,7-6 12,6-4 0,-6-3 1,0 3-1,2 1 38,3 3 1,2 1 0,2-9-60,5 1 0,2 1 0,6-4 1,-3-1-18,-3-2 0,6-9 1,-3 3-1,2-1-100,-2 0 1,2 0-1,3-5 1,0 2-382,-4 2 0,0 1-241,8-7 669,-1 9 0,0-6 0,0 6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40.566"/>
    </inkml:context>
    <inkml:brush xml:id="br0">
      <inkml:brushProperty name="width" value="0.08571" units="cm"/>
      <inkml:brushProperty name="height" value="0.08571" units="cm"/>
    </inkml:brush>
  </inkml:definitions>
  <inkml:trace contextRef="#ctx0" brushRef="#br0">2745 1272 7703,'10'9'-1033,"-1"1"1022,-9 11 0,0-1 0,0 1 32,0-2 0,0-5 0,0-1 160,0 3-127,0-7-53,0 8 0,9-17 1,3 0-1,1-8-93,1-3 1,-1-8-1,7 7 1,1-7 93,-2 0 0,1-2 0,1 1 31,-1-1 1,0 4-1,0 3 1,1 5 30,-2 1 0,2 5 0,-1-3 0,1 3-3,-2 3 0,2 0 0,-4 3 0,0 3-125,-5 7 1,-5-1 0,5 2 0,-3 1-95,-6 3 0,0 2 0,-1 1 0,3-2 158,2 2 0,0-1 0,2 0 0,1 0 0</inkml:trace>
  <inkml:trace contextRef="#ctx0" brushRef="#br0" timeOffset="607">4277 1029 8170,'20'-9'-487,"1"8"346,-1-6 1,-7 4-1,1 3-10,1 0 0,-3 0 1,2 0 134,1 0 0,-4 7 0,3 2 40,1 2 0,1 3 1,-1 6 3,-1 0 1,-9 0-1,2 1 1,-5-2-23,-2 1 0,0 1 1,0-2-25,0 2 0,-2-1 26,-5 1 0,2-10 30,-9-5-42,2-4 0,0-4 0,5-4-33,5-8 0,11-4 0,3-2 0,0 2 11,2 5 1,-2-5 0,3 5-1,-1-6-39,1 0 1,1-2 0,0-1-1,-3-1 40,3 3 0,-5-5 0,0 12 1,-2-5 24,-4-2 0,4 6 0,-3 2 261,-2-5-126,-1 8-67,-3 0 1,-3 9-1,-1 2 1,-2 5 47,1 7 1,1 3 0,-1 4 0,-2-1-54,2 0 1,3 0 0,2 1-1,0-1-66,0 0 1,0 0-1,2 1 1,3-2-37,2 1 0,9-6 0,-3 0 0,5-2-122,2 0 0,1 4 1,-2-8-1,2 2 161,-1-1 0,9-2 0,2-7 0</inkml:trace>
  <inkml:trace contextRef="#ctx0" brushRef="#br0" timeOffset="836">5326 888 8263,'21'0'-450,"-1"0"1,1 0 230,-2 0 0,1 0 1,1 0 117,-2 0 1,0 3-27,-5 3 1,-6 5 126,-8 10 0,-8-2 0,-4 2 0</inkml:trace>
  <inkml:trace contextRef="#ctx0" brushRef="#br0" timeOffset="1032">5307 1110 7596,'19'0'0,"2"0"0,-1 0 0,1 0 0,7 0 0,4 0 0</inkml:trace>
  <inkml:trace contextRef="#ctx0" brushRef="#br0" timeOffset="1741">7021 1372 8358,'7'14'0,"0"-1"-151,-3 3 0,-4 2 0,-4 2 0,-5 0 0,-3 0-102,-3 0 1,-3 1-1,-2 1 1,-1 3 252,1 2 0,-8-1 0,-5-5 0</inkml:trace>
  <inkml:trace contextRef="#ctx0" brushRef="#br0" timeOffset="2591">8697 707 8228,'-12'-21'-519,"1"11"236,4 3 269,6 4 0,-8 6 0,11 4 67,5 5 1,-4 7 0,9 1 0,-3 0-58,-4 0 1,4 3 0,-1-1 0,4 0 27,4-4 0,1-1 0,4 0 0,-2-1-45,1-3 1,8-6 0,-2 4 0,1-1-42,3-7 0,-6-1 0,7-2 1,1 0-39,-1 0 0,-3 0 0,3-2 0,-2-1 6,-5-4 0,6-10 1,-3 6-1,-3-2 39,-1-1 0,-6 2 0,-1-9 156,-3 1 1,-8-1 95,2 2 1,-7 7-147,-7 5 0,2 5-34,-8 2 0,2 9 0,-3 5 25,8 3 1,4 4 0,2-1-1,0 1-13,0-2 1,0 3 0,0 4 0,0 2-14,0 4 1,0-8 0,0 6 0,0-4-10,0 1 0,0 7 0,0-4 1,0-2 12,0 1 1,0-2-1,-2-9 1,-3-3 16,-2-1 0,-9 0 0,3 3-16,-5-3 1,-2 1 0,-1-8 0,2-2-22,-2-3 0,-1-2 0,-2 0 0,-4 0 4,4 0 0,2 0 0,1 0 0,1-2-197,-1-5 1,9 2 0,0-7-82,3-5 0,2 7 0,7-4 274,0-2 0,9-1 0,3-4 0</inkml:trace>
  <inkml:trace contextRef="#ctx0" brushRef="#br0" timeOffset="2870">9887 908 8206,'21'-8'-290,"-2"5"0,-5-6 1,-1 9-1,3-2 0,1-3 210,4-2 0,-1 2 1,1 5-1,-2 0-63,2 0 1,-1 0 0,-2 1 15,-5 6 1,-2-5 126,-4 5 0,-4 4 0,6 0 0</inkml:trace>
  <inkml:trace contextRef="#ctx0" brushRef="#br0" timeOffset="3072">9887 1191 8009,'21'0'0,"-2"0"0,1 0 0,1 0 0,1 0 0,5 0 0,5 9 0,8 1 0</inkml:trace>
  <inkml:trace contextRef="#ctx0" brushRef="#br0" timeOffset="6159">10916 2037 8355,'9'-10'-298,"4"3"168,6 5 1,0 2 0,2 0 0,-1 0-1,0 0 1,0 0 138,0 0 1,0 0 0,0-2-1,1-3 7,-2-2 0,-5 1 0,0 6-165,1 0 1,4 0 0,0 0 0,2 1 0,-1 4 148,1 2 0,-2 0 0,1-7 0</inkml:trace>
  <inkml:trace contextRef="#ctx0" brushRef="#br0" timeOffset="6370">11057 2300 7213,'20'0'199,"0"0"1,0 0 0,3 0-264,4 0 0,-3 2 1,8 3-1,0 2 64,-1-3 0,2 8 0,8-2 0</inkml:trace>
  <inkml:trace contextRef="#ctx0" brushRef="#br0" timeOffset="7708">13720 1816 8355,'20'0'-1711,"-9"0"1740,-2 0 1,-11 0-1,-3 2 1,-3 3 63,-3 2 0,-3-1 1,-6-6-89,-1 0 0,9 0 1,-2 0-1,0-2-6,3-5 1,2 3-108,9-9 1,0 6 25,0-7 1,9 10-1,4-3 83,6 4 1,0 3 0,2 0-1,-1 0 60,0 0 0,0 0 1,1 0-1,-1 3-3,0 4 0,0-3 0,1 10 1,-2-1-3,1-2 0,1 8 0,-2-7 0,0 7-3,-5 1 1,-4 0 0,-5 0 0,2 1 16,-3-2 1,-4 2-1,-7-1 1,-6-1-20,-5 2 0,-3 4 0,0-2 0,-4-6-65,-2 1 0,-7 0 0,5 0 0,0-3 9,0-1 0,2-9 0,7 4 1,-1-3-2,2 1 0,-2 0-48,1-7 0,9-10-74,4-2 1,4-7 0,6 2 6,4 3 1,4-2 0,11 8 0,4-2 151,0 1 1,1 2 0,-7 7 0,0 0-68,1 0 0,-1 3 0,0 1 0,0 5 93,1 3 0,-4-6 0,-1 8 0,-3 0-164,3-4 0,1 8-69,4-4 1,-3-3 0,-2 0-3,-2-2 1,-9-2-1,9-7 178,2 0 0,2 0 0,3 0 0</inkml:trace>
  <inkml:trace contextRef="#ctx0" brushRef="#br0" timeOffset="8109">14346 1856 7993,'0'-20'0,"-3"2"0,-1 8 0,-5 10 0,-1 10 0,0 8-934,-2 2 973,8 1-7,-5-11 0,9 9 1,0-5 35,0 3 0,2 4-66,5-2 0,2-5 1,6-3-1,-1-2-36,2-4 0,1-3 0,2 0 0,-4 3-4,-1 2 0,0-2 97,5-5 1,1 3-1,1 1-27,-2 3 0,0 3 0,-4-6 1,-4 4-14,-1 4 0,4-5 0,-6 4 4,3-3 1,-6 9-21,2-4 0,-7 5 3,-7 3 0,-5-2 1,-7 0 6,-2-7 1,1 5 0,-1-11 0,2 1-51,-2 1 0,-6-5 0,1 4 1,2-5-87,0-2 0,5 0 0,-2 0 1,1 0-129,0 0 1,7 0 0,1-2 250,3-5 0,-6-13 0,3-11 0</inkml:trace>
  <inkml:trace contextRef="#ctx0" brushRef="#br0" timeOffset="8320">14386 1856 7379,'6'-13'0,"3"2"0,0-1 0,3 3 0,-2 1 0,7 3 0,2 3 0,9 2 0,5 0 0,6 0 0,1 9 0,0 2 0</inkml:trace>
  <inkml:trace contextRef="#ctx0" brushRef="#br0" timeOffset="6869">12570 2058 8355,'-11'-9'-714,"-7"7"1,7-8 792,-10 10 0,1 3 1,0 1-1,2 6-43,4 1 1,-3-4 0,3 6 27,-3 3 0,-2 1 0,6 4-20,7-1 1,3 1-1,3-2 1,3 0-32,3-7 0,-2 7 0,10-6 0,2 5-27,2 2 1,5-6 0,1-3 0,2 1-29,-1-2 1,5-5 0,-4 2-1,1-5 5,3-2 0,-6 0 1,7 0-1,1-2 19,-1-5 1,-6-3-1,2-5 1,-5 2 14,-1-2 0,-2-4 1,0-3-1,-4-3 21,-1-2 0,-10 1 0,3 2 0,-5 0 16,-2-2 1,0-2 0,-2 8 0,-3-1-5,-1 2 1,-11-1-1,5-1 1,-7 4-6,0 3 1,-8-2 0,-3 9 0,1 1-113,0-3 1,-7 7 0,3-5-1,-3 5-85,3 2 1,-3 2-1,8 2 1,4 6-100,1 0 0,3-3 271,0 7 0,0 0 0,0 5 0</inkml:trace>
  <inkml:trace contextRef="#ctx0" brushRef="#br0" timeOffset="7103">13276 1998 6073,'-9'11'323,"-2"7"-323,-9-16 0,0 16 0,-1-7 0</inkml:trace>
  <inkml:trace contextRef="#ctx0" brushRef="#br0" timeOffset="5419">14728 586 7704,'-8'-19'-880,"-6"6"1,-3 6 781,-4 5 1,1 2 434,0 0 0,0 2 172,-1 5 1,11-2-483,3 8 0,5 1 0,2 5-48,0 2 0,0-1 0,2 0 95,5 0 1,3 1-1,11-4-13,-1-3 1,0 2 0,0-10-1,1 1-33,-1 2 0,-1-4 1,2 6-1,-1-3-38,0-3 1,0 4 0,1 1 8,-2 0 1,-7-3 0,-3 4-109,0-1 1,-7 5 6,5-1 0,-14-3 0,-6-1-45,-6 0 0,-7-3 1,-3-7 8,-2 0 1,3 0 0,-3 0-1,0 0 1,0 0-106,-5 0 0,7 0 243,1 0 0,-3 0 0,0 0 0</inkml:trace>
  <inkml:trace contextRef="#ctx0" brushRef="#br0" timeOffset="5631">14749 566 7791,'22'-14'0,"3"0"0,2 2 0,-1-2 0,2 2 0,-1 4 0,-3 3 0,7-6 0,2-1 0</inkml:trace>
  <inkml:trace contextRef="#ctx0" brushRef="#br0" timeOffset="3686">12206 848 7707,'-12'-7'-1621,"-2"0"1950,-1 3 0,-4 2 1,0 2-126,-2 0 1,1 0 0,-1 0 0,4 2-472,3 4 1,-3 6-1,3 9 261,-4-2 0,7 3 0,4 4 0,3 0 77,-3-2 1,4-1 0,-4-3-1,7 1-20,7-1 0,-2 0 0,9 0 1,1-2-18,3-5 1,4 3-1,4-6 1,0-2-44,-1 1 1,6-2 0,1-7 0,2 0-65,-1 0 1,-2 0 0,5-2 0,-5-5 16,-2-6 0,-1-6 1,-8 0-1,-2-2 42,-5 1 1,3 0-1,-9 0 1,-3-1-3,-2 1 1,-4-7-1,-2 0 1,-5 5 17,-3 6 1,-3-1 0,-10 3-1,-2-2-26,3 3 1,-6 1 0,1 8 0,0-3-72,0 3 1,0 2-1,4 2 1,-2 0-171,3 0 1,1 8 264,3 6 0,9 5 0,1 0 0</inkml:trace>
  <inkml:trace contextRef="#ctx0" brushRef="#br0" timeOffset="3896">12590 948 8189,'11'-8'0,"-4"-6"-791,-4-4 191,-3 7 0,-3 2 473,-4 9 1,3 0 0,-8 3 126,4 3 0,1-3 0,7 5 0</inkml:trace>
  <inkml:trace contextRef="#ctx0" brushRef="#br0" timeOffset="4975">11985 767 8355,'-43'-17'-99,"-3"3"1,5-2-46,1 10 0,-8-1 0,8 7 1,-3 0-1,1 0 85,2 0 0,2 9 1,1 6-1,6 8 166,2 4 0,3 6 0,5-4 0,1 2-15,-1 5 0,9 0 1,0 0-1,3-2-67,4 2 0,5-5 0,7 3 0,7-1-92,3-1 0,13 3 0,6-7 0,9-4-199,8-2 0,6-1 1,6-1-1,7-2 266,8-5 0,23 5 0,0-6 0</inkml:trace>
  <inkml:trace contextRef="#ctx0" brushRef="#br0" timeOffset="4279">13034 848 7108,'-20'0'0,"0"0"-1197,-1 0 1325,10 0 97,3 9 1,8-4 0,2 5-184,4-1 0,-1 1 1,8-6-21,4 3 1,-7 1-1,4-3 1,1 2-21,3-3 1,2-1-1,1-3 1,-2 2 24,2 5 0,6-5 1,-1 4-1,0-4 100,-4-2 1,-8 3-1,-2 1-46,4 3 0,1 2-48,-5-2 0,-2 4-77,-10 9 1,0-7 0,-3 1 38,-4 2 1,3-5 0,-9 2 0,-3 1 0,-2-3 0,-2 0 0,0-6 0,-1 2-67,2-3 1,-5 5 0,0-3-1,-2-1-100,0-3 0,2-2 0,0 0 0,-4 0-80,4 0 251,2 0 0,1-9 0,1-1 0</inkml:trace>
  <inkml:trace contextRef="#ctx0" brushRef="#br0" timeOffset="4494">12994 707 7633,'18'-2'0,"-2"-3"0,-4-2 0,5 0 0,2 1 0,7-1-726,0 3 0,8 1 680,-8 3 0,8 3 0,-6 1 46,-4 3 0,-1-1 0,-3-6 0</inkml:trace>
  <inkml:trace contextRef="#ctx0" brushRef="#br0" timeOffset="4710">13598 605 8355,'23'0'-54,"4"0"0,-2 0 0,7 0 0,-1 0 0,0 0 1,3 3-1,-1 3 0,1 8 0,1 4 0,3 2 1,1 0-1,-6 3 0,-5 1 0,-6 5 0,-4 3 0,-5 2 1,-4 0-1,-2-1 551,0 3-484,0 2-17,-16-7 1,4 7 0,-9-4 0,-1 4-27,-3 2 1,-4 1 0,-6-1-1,-5-2-205,-6-4 1,-9 4 0,-6-5 0,-4 3-595,-3-2 829,1-5 0,-10-9 0,-1 0 0</inkml:trace>
  <inkml:trace contextRef="#ctx0" brushRef="#br0" timeOffset="1337">5972 788 8355,'-14'6'-49,"2"0"0,5 1-23,-7-7 0,1 0 1,-5 3-1,4 4 1,8 6-1,1 2 1,1 2-1,-3-5 0,2 5 1,5 0-1,7 4 1,7-4-1,3-3 1,6-7-1,2-3-209,1 3 281,1-4 1,0 5 0,0-8 3,-3 0 1,-1 7 0,-3 0 0,-1-1 26,-7 4 0,4-7 0,-6 9 0,-1-1 52,-1 1 1,6-6-1,-7 7-63,-3 4 1,-1-7-1,-3 4-19,0 1 0,-3 3 44,-4 2 1,-4-1 0,-9-6-57,-1-7 1,2 3 0,-4-2-1,-2-2 13,-1-3 0,-2-2 1,9 0-1,-2 0-434,1 0 0,0-2 432,0-5 0,0-5 0,-1-7 0</inkml:trace>
  <inkml:trace contextRef="#ctx0" brushRef="#br0" timeOffset="1540">6013 828 7951,'13'-9'0,"0"-3"0,3-1 0,2 2 0,2 2 0,0 4 0,1 3 0,1 2 0,4 0 0,9 0 0,1 0-1209,-3 0 897,5 9 312,-25-7 0,23 16 0,-13-7 0</inkml:trace>
  <inkml:trace contextRef="#ctx0" brushRef="#br0" timeOffset="-1050">606 1210 8203,'-14'-5'0,"3"0"-1147,2 7 1207,3-2 1,6 18 0,2-4-22,4 3 0,-4 4 0,5-2 1,-2 2-23,2-1 0,-3-2 0,7-3 0,0-1-57,1 2 1,1-5 0,7 0 0,0-2-6,1-4 0,1 3 0,3-1 0,4-2-58,2-3 1,-4-2 0,4 0 0,-1-2 44,-6-5 0,5 4 0,-1-5 0,-4 1-16,-2 1 1,-8-4 100,0 3 1,-4 3 65,4-9 0,-7 8 129,-14-2 0,-4 5 20,-9 2-215,8 0 1,3 9 0,11 5-9,5 4 0,0 0 0,11-3 0,5-3-59,-1-3 1,1 4 0,-1-6 0,2-3 34,4-2 0,5 5 0,-4 0 0,0-3 7,0-2 0,-1-2 1,-9 0-1,2-2 18,-1-4 0,-7 1 0,-2-8 0,0-1-1,1 3 1,-7-7 0,2 5-1,-6-5-60,-1-2 0,0-1 0,-1-1 0,-4-3-108,-2-2 0,-9 1 0,5 3 0,-2-2-144,-1-1 1,7-8 292,-6 7 0,-1-9 0,-5 5 0</inkml:trace>
  <inkml:trace contextRef="#ctx0" brushRef="#br0" timeOffset="-660">1574 929 6869,'20'19'0,"-2"2"0,-5-1 0,-4 0 51,1 0 1,-8 8 0,5 1 0,-5 2-34,-2 5 1,3-5 0,0 2-1,4 1-62,-2-2 0,-3-1 1,-2-6-1,0 1 84,0 0 1,0-4 0,0-2-71,0 0 1,-7 0 6,0 0-12,1-8 0,6-6 1,0-12-71,0-8 1,6-4 0,3-2 0,3-2 94,4-6 0,1 6 1,5-4 52,6 3 1,-6 5-1,7 2 1,-1 5-1,-2 3-40,-2 3 1,6 3-1,-3 2 1,0 0 36,1 0 0,-5 0 1,4 2-42,-5 5 0,-10-4 1,-3 11-65,0 2 0,-7 2 1,4 3-1,-4-2-70,-2 2 0,0-8 0,0 1 135,0 1 0,0 3 0,0 2 0</inkml:trace>
  <inkml:trace contextRef="#ctx0" brushRef="#br0" timeOffset="-346">2361 1372 7620,'12'-2'-1614,"-4"-3"1564,1-2 0,2-1 0,9 4 50,1-3 0,-1-9 1,0 3 0,-9-6 252,-4 0 1,-7 7-139,-7 5 1,-4 5 0,-9 2-33,0 0 1,-1 7 0,1 2 0,2 3-26,5 3 0,-3-4 0,7 1 0,1-2-86,-1 2 0,2 2-39,7 5 0,2-5 0,5-4 1,6 0-114,5-6 1,4-1 0,3-3 179,2 0 0,9 0 0,-5 0 0</inkml:trace>
  <inkml:trace contextRef="#ctx0" brushRef="#br0" timeOffset="9436">121 566 8162,'-13'-9'0,"2"-5"-223,2-3 0,1-4 0,3 1 1,-2-3-1,2-1-24,3-3 0,2-1 0,0 9 263,0-2 0,0 8 1,-2 2 35,-5 2 1,2 3-77,-8 6 0,7 1 83,-8 6 0,9 4 0,-1 9 1,4 3 17,2 4 1,0 4-1,2 12 1,2 4-31,3 6 0,2 8 0,-4 6 1,1 7-27,-1 5 0,-1 4 0,0 5 1,3 3 0,-2 1 1,-3 0 0,-2-5 0,2 4-7,5-7 0,-4 17 1,4-12-1,-4 6 20,4 3 0,-5-5 0,5 0 0,-2 0-25,2-9 1,-5 11-1,4-14 1,-4 2 11,-2-1 1,2-4 0,3-4-1,2-6-84,-2-5 1,-1-3 0,1-1 0,1-6-97,-2-6 0,-1-13 0,-1-8 0,3-3-99,1-3 1,1-11 255,-7-9 0,0-17 0,0-15 0</inkml:trace>
  <inkml:trace contextRef="#ctx0" brushRef="#br0" timeOffset="10970">202 223 7706,'12'-9'-877,"-6"-5"855,-3 5 1,-1 0 0,4 9-3,8 0 0,4 0 0,2 0 0,1 0-26,-2 0 1,8 0-1,1 0 1,-2 0 61,3 0 1,-5 0 0,11 0-1,-2 0-13,-1 0 1,6 3-1,-2 1 1,6 2 34,5-1 0,7-3 1,-2-2-1,3 0-14,9 0 1,0 0-1,-1 0 1,2 0-19,3 0 1,8-2 0,-2-3 0,4-1-23,2 2 1,6 1 0,-3 3-1,-2 0 12,4 0 1,-5-6 0,10-1 0,-2 2 2,-2 3 0,4 2 1,-2 0-1,4 0-3,0 0 1,4 0 0,-6 0 0,1 0 2,6 0 1,-1 0 0,1 0-1,-3 0-9,3 0 1,-6-3 0,4-1 0,-2-2 3,0 1 0,3-4 1,-6 0-1,-1 0 50,1 1 1,4 1 0,-5 4-1,-1-1 5,-5-3 1,9 0 0,-9 7 0,5 0-34,1 0 1,8 0 0,-4 0-1,6 0-22,2 0 0,-1 0 0,4 0 1,2 0-1,1 0 1,7-2 0,-4-2 0,0-3 36,0 3 1,4 1 0,-7 3 0,1 0 75,2 0 0,-13 0 0,3 0 1,-1 0-87,0 0 0,8-7 0,0 0 1,-1 3-60,-2 1 1,3-2-1,3-2 1,2 2 14,-54 4 1,0 0 0,1-3-1,1 1 1,2-1 0,0 1 0,0 1-1,0-1 14,-2 2 0,1 1 1,2-1-1,2 2 0,-6-1 1,0 0-1,4 0 0,0 0 7,0 0 0,0 0 0,-3 0 1,1 0-1,-3 0 0,-1 0 1,58 0 13,-56 0 0,-1 0 0,51 0 0,0 0 1,-6 0-17,-3 0 1,3 0-1,3 0 1,2 0 5,-3 0 0,5 0 0,-3 0 0,0 0-89,3 0 1,-6 0 0,6 0 0,-3 0 77,1 0 1,1 0-1,-3 0 1,1 0 62,-1 0 1,4 0 0,-3 0 0,-1 0 37,-4 0 0,0 0 1,-1 0-1,-3 0-36,-4 0 1,-2 1-1,-4 4 1,4 2-48,-1-3 1,6-1 0,-10-1-1,1 3-11,2 2 1,1-2 0,10-5 0,-2 0-51,-6 0 0,7 0 0,-9 0 0,1 0 20,-4 0 0,1 0 0,1 0 0,-1 0 29,1 0 0,-2 0 1,-9 0-1,-3 0 94,-2 0 1,-3 0 0,6 0 0,-6 0-59,-1 0 1,6 3-1,-2 1 1,4 3-19,3-2 1,-7-3 0,-2-2 0,-3 0-28,-4 0 1,-2 0-1,-3 0 1,-2 0-9,-4 0 0,3 0 0,-11 0 1,-1 0 43,-2 0 1,-5 0 0,-2 0-1,-5 0 65,-2 0 0,6 0 0,-9 0-77,-1 0 1,-2 9-1,-6 4-5,-3 6 0,1-5 1,-8-2-1,-3 4 10,-1 2 1,-3 2 0,0 0 0,0 1-35,0-1 1,-7 3 0,0 1 0,0 5 36,-1 2 1,3-3-1,-6 5 1,-1 3 14,2 2 1,-2 3 0,-4-1 0,3-1-16,-3 2 0,1 6 0,-1 3 1,2 1-9,-1 5 0,3-2 0,-1 4 0,0 5-54,1 0 1,-3-1-1,8-2 1,3 2 35,1-2 1,3 1 0,0-1 0,0 0 4,0 1 0,0-3 0,0 1 0,0-4 3,0 2 1,3 5 0,1-7-1,3 2 82,-3 3 1,-2-1-1,-2-3 1,0-4-88,0-3 0,0 5 1,0-7-1,0-2-45,0-2 0,0-3 1,0 1-1,0-1 3,0-1 1,0-1 0,2-3 0,3-6 30,2 0 1,2-7-1,-4 5 1,3-5 2,3-1 1,-6-1 0,2-1 27,-5 2 1,1-1 0,1 1 107,2-2 0,1-5 1,-7 0-52,0 1 1,0 4 0,0 0-53,0 2 1,0-8-1,0 1-36,0 2 0,0-6 0,0 4-63,0 1 0,0-3 0,0 1 55,0 2 0,0-3 1,0 2 17,0 1 0,0-4 18,0 3 0,0-8 0,-2 6-3,-5-3 0,-4 5 0,-9-9 0,0 0 56,-1-3 1,-1 1 0,-4 1 0,-8 3-75,-4-2 0,-12-3 1,-9 0-1,-10 3-221,-12 1 0,-31 3 0,51-5 0,-3-1 232,-8 3 0,-3 2 0,-19 0 0,-3 1 0,-119 12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28.787"/>
    </inkml:context>
    <inkml:brush xml:id="br0">
      <inkml:brushProperty name="width" value="0.08571" units="cm"/>
      <inkml:brushProperty name="height" value="0.08571" units="cm"/>
    </inkml:brush>
  </inkml:definitions>
  <inkml:trace contextRef="#ctx0" brushRef="#br0">1 61 8146,'10'-2'0,"-3"-5"-977,-4 5 1664,-3-16-628,0 16 0,2-7 115,5 9 238,-5 0-40,6 0-215,-8 0 1,0 9 0,0 4-47,0 5 0,0-4 0,0-1 0,0 3-41,0 1 0,7-3 0,2 0-45,3 1 53,1 3-166,8 2 50,-2-9 1,2 1-1,-1-7 1,0 0 12,0 0 1,1-3 0,1-2 15,4 0 0,-2 0 0,2-2 0,-4-3-34,-1 0-217,-2-12-11,12 15 251,-10-16-25,8 17-118,-8-18 118,-1 8-1,1 0 52,-11-7-48,8 15-8,-6-14-21,-2 15 23,9-17 0,-17 15 1,6-7 40,2 2 0,-8 0 20,5 2 1,-5 2 45,-2-8-84,0 9 199,0-5-184,0 9 24,0 0 10,0-10-52,0 8 40,0-6-5,0 8 1,0 2 47,0 4 0,0-1-34,0 9 0,0-1 1,0 7 11,0 0 0,0 0 22,0 0-41,0 1 0,0-1 0,0 0 28,0 0-23,0 1-63,0-2 1,2 2 26,5-1 0,-4 1 0,2-2 1,-2 2 6,-3-1 1,7-1 0,0 2 4,-3-1-130,-1 0 123,-3 0 1,9 1 1,-7-1-21,4 0 18,-4 0-15,-2 2 53,0-3 0,0 2-11,0-1-25,0-1 0,-8 11 9,6-8-8,-17 7 24,8 1-21,-9-8 10,-1 7 0,2-8 0,-3-1 0,-4 0-24,0 0 0,-1 1 0,6-4 1,2-1 7,-2-3 1,1-8-1,-1 1 82,2-3 0,-2-3-27,1 0 0,0-3-12,0-3 0,6-4 0,4-5 0,0 1-30,6-1 0,-5 4 1,2-3 0,3-1 0,2-3 1,2-2-83,0-1 1,0 1 25,0 0 1,6 0-1,3 2 1,0 3-169,0 1 0,6 7 0,-1-4 9,4 2 0,2-5 90,0 7-153,1 0 200,-2-1-31,2 6-13,8-7 38,-7 9 0,1 0-99,-10 0 1,1 0 0,7 0 181,-2 0 0,10 0 0,2 0 0</inkml:trace>
  <inkml:trace contextRef="#ctx0" brushRef="#br0" timeOffset="739">849 949 6614,'0'12'-587,"-2"4"587,-5-9 0,4 1 188,-3-1 1,4-3 265,2 10 0,0-8-114,0 8 1,6 0-109,1 5 1,2-5-272,-2 0 123,-4-11 1,7 7-12,-3-10 0,4 0-229,9 0 0,-6-7 0,-2-1 147,-3-4 1,3-2-1,-2-3 6,1 3 1,-6-3 0,3 5-13,1 1 1,-6-7-1,3 4 3,-3-4 18,5-2-9,-6 9 1,7-6-6,-9 3 11,0 4-5,0-7 0,0 12 1,3-6-1,1 1 13,3-2 8,0 7 7,-7-4-18,0 9 0,0 2 93,0 5 0,0-2 112,0 8-197,0 1 131,0-3 0,0 6-106,0-3 1,0-2 0,0 1 0,0 3-97,0 1 99,0 4 0,8-2 1,4 2-1,2-3-105,-2-5 0,2 4 1,5-9-1,-4 1 1,-1 0-449,1-4 373,3-3 0,2-2-166,1 0 0,-2 0 61,2 0 1,-1 0-114,1 0 0,-2-2-127,2-5 481,-1-5 0,0-7 0,0-2 0,0 1 0</inkml:trace>
  <inkml:trace contextRef="#ctx0" brushRef="#br0" timeOffset="1173">1071 586 6174,'-12'-2'-81,"7"-5"296,2 5 127,3-6 93,0 8 1729,0 0-2106,0 8 32,0-6-4,0 7 0,3-9 70,2 0-1707,-2 0 1551,15 0 0,-6-9 0,7-1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2.698"/>
    </inkml:context>
    <inkml:brush xml:id="br0">
      <inkml:brushProperty name="width" value="0.08571" units="cm"/>
      <inkml:brushProperty name="height" value="0.08571" units="cm"/>
    </inkml:brush>
  </inkml:definitions>
  <inkml:trace contextRef="#ctx0" brushRef="#br0">1 20 7244,'20'0'84,"-9"0"1,5-2 0,-8-3 0,4-1 30,4 1 0,-5 3 1,2 2-128,4 0 1,0 0 0,4 0 0,-2 0-33,1 0 0,1 0 0,-1 0 1,3 0-24,3 0 0,-4 0 0,6 0 0,-6 0 12,-1 0 0,-2 0 0,2 0 0,-1 0-81,-1 0 0,-5 0 0,0 0-231,1 0 1,4 0 366,0 0 0,2 0 0,-1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3.169"/>
    </inkml:context>
    <inkml:brush xml:id="br0">
      <inkml:brushProperty name="width" value="0.08571" units="cm"/>
      <inkml:brushProperty name="height" value="0.08571" units="cm"/>
    </inkml:brush>
  </inkml:definitions>
  <inkml:trace contextRef="#ctx0" brushRef="#br0">0 1 8095,'0'12'-668,"0"-4"1,2-6 873,5 5 0,-2-5 1,8 5-133,3-4 1,2-3-1,2 0 1,1 0-62,-2 0 1,1 0-1,1 0 1,-1 0 3,0 0 0,7 0 0,0 0 0,0 0-133,2 0 0,-5 0 0,8 0 0,0 0-414,-1 0 299,-6 0-35,13 0 251,-15 0 15,6 0 0,0-10 0,2-1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6.470"/>
    </inkml:context>
    <inkml:brush xml:id="br0">
      <inkml:brushProperty name="width" value="0.08571" units="cm"/>
      <inkml:brushProperty name="height" value="0.08571" units="cm"/>
    </inkml:brush>
  </inkml:definitions>
  <inkml:trace contextRef="#ctx0" brushRef="#br0">1 201 8010,'12'0'-667,"-4"0"614,-8 0 62,0 0 107,0 9 57,0-6-119,0 6 9,0-9-52,9-9 1,-7 4 12,5-9 0,5 7-38,0-5 0,0 0 1,0-3-12,-4 1 1,5 7-151,-6-7 188,0 12 0,-7-17-26,0 17 0,3-13 1,0 6-2,4-3 1,0 5 0,-9-3 58,-5 1 1,4-1-1,-5 6 130,-1-3-168,7 0 111,-7 7 0,6 0 35,-4 0-107,5 0 62,-6 0 1,8 9 0,0 5-52,0 3 0,0 4 0,2-3 0,3-2-49,1-2 0,10-3-135,-2 10 1,3-4 0,4-3-194,-2-7-6,2-4 128,-10-3 1,7 0-145,-7 0 19,9 0 209,-8-10 30,5 8-228,-14-16 0,15 7 312,-16-10 0,16 3 0,-16-3 0,16-8 0,-7-2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7.298"/>
    </inkml:context>
    <inkml:brush xml:id="br0">
      <inkml:brushProperty name="width" value="0.08571" units="cm"/>
      <inkml:brushProperty name="height" value="0.08571" units="cm"/>
    </inkml:brush>
  </inkml:definitions>
  <inkml:trace contextRef="#ctx0" brushRef="#br0">0 363 6984,'0'-14'103,"0"0"1,7 9 0,2-7 0,0 1 2,-1 0 0,6 4 1,-4-4-1,-1-1-49,-1 2 0,1-2 0,-4-4 0,2 3-1,-3-3 0,4-1 1,-1-4-1,0 4 70,3 3-198,-8-4 145,7 7-22,-9-9 1,6 0 33,1-1 0,7 9 72,-7-2-16,8 9 0,-4-4-40,9 9 0,-2 2 0,-3 5 1,-3 7-75,-3 3 0,7 4 0,-3-1 1,5 0-109,2 0 1,1 7 0,-2 0 0,2-3-306,-1-1 0,2-3 0,3 0 386,2 0 0,9 9 0,-5 2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5.785"/>
    </inkml:context>
    <inkml:brush xml:id="br0">
      <inkml:brushProperty name="width" value="0.08571" units="cm"/>
      <inkml:brushProperty name="height" value="0.08571" units="cm"/>
    </inkml:brush>
  </inkml:definitions>
  <inkml:trace contextRef="#ctx0" brushRef="#br0">81 162 5745,'0'-13'706,"0"-1"-215,0 9-149,-8-12-134,5 15 40,-15-8-98,6 10 27,-7 0-283,7 0 166,3 0-16,9 10 6,0-8 1,0 15 0,2-3-15,5 4 0,-2-5 0,6 1 0,1-1-54,-2-2 1,4 6-74,6-12-36,1 12 148,-2-15 5,2 7-113,-1-9 1,1 0 75,-2 0-55,2 0 1,-1 0-16,0 0 1,0 0 0,0 0-91,1 0 139,-2 0 1,2-7 0,-1-2 0,-1 0-105,1 1 120,1-9 1,-2 8 0,0-6-18,-6 1 0,5 3 0,-5-4 0,3 1 18,-2-2 0,1 5 0,-6-2 22,3-4 0,-8 7 46,2-4 1,-4 7-15,-2-6-48,0 9 0,-5-8 70,-2 5 0,-9 5 42,3-4-40,4 4 49,-10 2-88,17 0 4,-16 0 0,16 8 39,-5 6 1,5 4 0,2 2 36,0 0 35,0 0-119,9 0 0,-7 1 0,8-4 0,-5-1 0,2-2 1,-2 1-23,-3 4 46,8 0-11,-8 2 1,6-1-67,-8 1 1,0-2-1,2 1 1,3 1 3,2-2 0,0 2 1,-7-1 28,0 0 0,0-7 1,-3 1-1,-1 2-26,-3 2 23,0 2 295,-1-9-283,6 7 22,-17-6 0,14 0 0,-7 0 48,-4-3-150,-2 6 104,-3-12-15,2 6 17,-2 0-74,1-7 1,1 6 37,-1-8 0,-1 0-16,2 0 20,-2 0 6,1 0-11,0 0 8,0 0-12,8 0 0,-5 0-43,3 0 1,-3 0-1,-4 0-81,1 0 1,6-5-168,0-2 1,11-3-329,-4 4 417,5 3 0,2-7-263,0 3 471,9 5 0,1-17 0,11 9 0</inkml:trace>
  <inkml:trace contextRef="#ctx0" brushRef="#br0" timeOffset="846">787 686 7634,'-12'-8'-1173,"1"5"2764,4-3-1150,5 3-1201,-6 3 760,8 0 0,8 0 0,3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0.008"/>
    </inkml:context>
    <inkml:brush xml:id="br0">
      <inkml:brushProperty name="width" value="0.08571" units="cm"/>
      <inkml:brushProperty name="height" value="0.08571" units="cm"/>
    </inkml:brush>
  </inkml:definitions>
  <inkml:trace contextRef="#ctx0" brushRef="#br0">625 1 7243,'-10'0'-616,"0"0"613,10 0 0,-2 0 1,-3 1 78,-2 6 0,-1-5 0,4 8 1,-5-3 16,-3-1 1,2 3 0,-7-5-1,4 5-9,-2 3 1,-4-2-1,-1 7 1,0-4-17,0 2 1,-3 4 0,-4 3 0,-4 3-44,0 2 0,-5 2 1,8-5-1,2 6 25,-3 2 0,7-1 1,-6 5-1,6-2 7,2 1 0,0 3 0,1 3 1,4-1 2,2 1 0,8-1 0,-3 0 14,-1 1-47,6-1 1,-6 1 0,9-3 0,0-2-8,0-2 1,0-3 0,2 3-1,3-8-275,2-3 268,8 6-384,-4-7 221,9-1 1,1-4-75,-1-3 1,3-5-158,3-2 1,-2-6-32,11-1 412,-1 0 0,14 0 0,4 0 0</inkml:trace>
  <inkml:trace contextRef="#ctx0" brushRef="#br0" timeOffset="979">1150 242 6101,'0'-11'468,"0"3"1,0 10-332,0 4 1,0-2 0,0 10-2,0 2 1,0 2 0,0 3-74,0-1 0,0-6 0,0-1 0,1 1-59,6-3 1,-3 6 0,10-3-17,1 4 1,1-5-1,1-1 1,-5-2 16,4 2 1,2-7-1,3 1 1,-2-3-37,2-3 0,-1 0 0,0 0 0,2 0-38,5 0 0,-4 0 0,6-3 0,-3-1 22,2-3 0,-1-7 0,-8 6 0,2-4-8,-1-4 1,1 1 0,-2-1 0,0 3-10,-7-3 1,5-2 0,-10-2 43,-3 0 0,-1 6 1,-3 0 56,0-1 1,0 3 0,-3 1 156,-4 1 31,5 5-185,-17 5 141,17 0-80,-6 0 1,1 2 0,0 4-65,3 8 1,1 4 0,3 2-21,0 1 0,0-1 0,0 0 0,3 1-9,4-2 0,-5 9 0,5-2 1,-5-1-4,-2-2 1,6 3 0,1 1 0,-3-2-16,-1-3 0,4 5 0,0 1 0,-3-4 7,-1-2 1,-3-2-1,0 0 1,0 1 16,0-1 1,-7 0-1,-3-2 1,-1-2 13,-4-4 0,-4 0 1,0 4-15,-2-3 1,1-8-1,-1 1 1,2-3 0,-2-3 1,1 0 0,0 0 6,0 0 0,0-3 1,2-3 15,4-7 0,-1-6 0,8 0 0,2-2-54,3 1 1,2 0 0,0 0-1,2 1 22,5 7 1,5-7-1,7 8-251,2 0 0,-1 2 1,0 9 86,0 0 1,-6 0 0,-1 0 0,3 0 157,1 0 0,4 0 0,-1 0 0</inkml:trace>
  <inkml:trace contextRef="#ctx0" brushRef="#br0" timeOffset="1508">1896 1111 8036,'8'12'-1437,"-6"5"2174,5-3-568,5-5 0,-10 2 208,5-4-212,-5-5 0,1 7-175,2-9 1,0 0 0,7-2-88,-3-5 1,6-5 0,-4-7 0,3-1 42,-1-1 1,-6 8-1,7 0 1,-2-3-37,0-2 1,4 5 0,-9-1 84,-3-1 145,7 5-128,-9 1 0,8 12 0,-10 3 1,-3 8 6,-4 4 0,5-5 0,-5 1 0,5 1 1,2 4 1,0-6 0,0 0 0,0 2-49,0 4 1,0-5-1,2-4 1,3 2-138,2-1 1,9-6-1,-6 3-178,2 1 1,6-7-1,-5 5 343,6-4 0,0-13 0,2-1 0</inkml:trace>
  <inkml:trace contextRef="#ctx0" brushRef="#br0" timeOffset="1773">2097 707 7918,'0'11'-812,"2"0"545,5-4 1,-2-4 266,9 4 0,-2-5 0,9-2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8.398"/>
    </inkml:context>
    <inkml:brush xml:id="br0">
      <inkml:brushProperty name="width" value="0.08571" units="cm"/>
      <inkml:brushProperty name="height" value="0.08571" units="cm"/>
    </inkml:brush>
  </inkml:definitions>
  <inkml:trace contextRef="#ctx0" brushRef="#br0">1 242 7356,'20'0'70,"-7"0"1,0 0-5,3 0 0,2 0 0,2-2 0,0-2 27,1-2 0,-1-1 0,0 7 1,0 0-52,9 0 0,-6 0 1,6 0-23,0 0-12,-6 0 1,13 0 0,-8 0 0,1 0-37,0 0 0,5 0 0,-4 0 0,-1 0-85,-1 0 1,6 0 0,-6 0 0,-4 0-95,-2 0 1,-1 0 0,-2 0-112,2 0 1,-1 0-264,0 0 581,-9 0 0,7 0 0,-6 0 0</inkml:trace>
  <inkml:trace contextRef="#ctx0" brushRef="#br0" timeOffset="543">404 1 8098,'0'12'-567,"0"-4"0,0-6 499,0 5 215,0-5 84,0 17-140,0-18-51,0 17 1,0-6-1,0 7 125,0 2 1,0-1 0,2 1-65,5-2 1,-6 1-1,6 1 1,-2-2-44,2 2 1,-5 2-1,5 2 1,-5 2-44,-2-3 1,7-1-1,-1-3 1,-1 1-98,-3-2 1,5-5-1,0-1-233,-2 3 0,-1 1-390,2 4 705,-4-9 0,7-4 0,-9-8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695"/>
    </inkml:context>
    <inkml:brush xml:id="br0">
      <inkml:brushProperty name="width" value="0.08571" units="cm"/>
      <inkml:brushProperty name="height" value="0.08571" units="cm"/>
    </inkml:brush>
  </inkml:definitions>
  <inkml:trace contextRef="#ctx0" brushRef="#br0">0 1 7569,'14'0'-390,"0"0"0,-2 0 0,9 0 0,-4 2 424,-3 5 0,2-3 5,-10 10 0,7-7 0,-6 6-32,-2 2 1,-12 5-1,-5 0-7,1 0 0,-16 0 0,6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2.862"/>
    </inkml:context>
    <inkml:brush xml:id="br0">
      <inkml:brushProperty name="width" value="0.08571" units="cm"/>
      <inkml:brushProperty name="height" value="0.08571" units="cm"/>
    </inkml:brush>
  </inkml:definitions>
  <inkml:trace contextRef="#ctx0" brushRef="#br0">1 1 7820,'20'0'368,"0"0"1,0 0-382,1 0 1,-8 0 88,0 0 1,0 0-1,10 0 1,1 0 0,4 0-166,-4 0 0,5 0 0,-1 0 0,-3 0-34,-3 0 1,-1 0-1,-2 0 1,2 0-209,-1 0 0,-1 0 1,2 0-96,-1 0 1,1 0 425,-2 0 0,2 0 0,-1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3.744"/>
    </inkml:context>
    <inkml:brush xml:id="br0">
      <inkml:brushProperty name="width" value="0.08571" units="cm"/>
      <inkml:brushProperty name="height" value="0.08571" units="cm"/>
    </inkml:brush>
  </inkml:definitions>
  <inkml:trace contextRef="#ctx0" brushRef="#br0">0 142 8069,'2'-11'-195,"5"4"266,-4-5-318,5 10 269,-8-6-11,0 8 1,0 2 148,0 4 0,0-2-76,0 10 0,0 0 0,0 6-12,0-1 1,2 0 0,3-3 0,4-3-57,2 3 1,2-1 0,8 1-61,-1-2 122,0-11-27,0 7-161,1-1-12,-2-7 163,10 7-265,-6-9 4,6 0 209,0 0 20,-6 0-250,6-9 230,0 7-38,-6-17 26,6 18-86,-9-17 75,1 6-35,-2-7 50,2-2 0,-8 3 1,-2 2-1,1 4-67,-2-5 36,-5 0 2,13 6 47,-15-8 1,5 9-1,-8-11-13,0 1 0,0 6 83,0 0 0,-1 10 1,-4-4 88,-2-1-50,0 6 12,7-6-34,0 9 136,0 0-46,0 9-133,0-6-3,0 14-48,0-6 1,0 3-19,0-1 70,0 1-57,0 7 1,3 1-12,3 4 53,-3-3-75,5 6 1,-8-7 63,0 6 0,7-6-46,0 4 0,0 0 36,-7 0-17,9-4 7,-7 8 1,6-10-3,-8 0 16,0 0-10,0 0 1,0 8 0,-2-2-1,-4-1 1,-5-2 0,-10-4 0,1 0 0,1-4 0,-2-1-16,-8-10 1,6 11 13,-4-8 1,5 0 18,1-7 1,2 0-20,-2 0-2,1 0 9,-1-9 0,11-1 1,3-11-1,5 1-39,2-1 0,0 2 0,2-2-37,5 1 0,3-1 1,9 2-1,-3 0-135,-3 7 1,1 0 101,5 5 0,-5 5 38,0-5 1,-1 5-170,8 2 0,-9 0-547,2 0 779,0 0 0,6 0 0,1 0 0</inkml:trace>
  <inkml:trace contextRef="#ctx0" brushRef="#br0" timeOffset="563">787 969 7780,'12'8'-1477,"-5"6"1975,-5-5 1,0 6-279,4-8 1,-4 3-23,5-4 0,-2-3-165,2 3 1,-3-4-1,7-4 1,0-2-107,1-3 1,-5-7-1,6 5 1,3 1-2,1-1 1,-3-7-77,0 3 163,-1-6 1,-2 0-51,-4-2 0,2 1-174,-3-1 87,1 11 388,-7 1-184,0 9 0,0 2 55,0 5 1,0-3-1,0 9-56,0 4 0,2-2 0,3 1 0,2-4-168,-2 5 0,5-6 0,4 0-177,4-2 1,2 5 0,1-7-107,-2-3 0,1-3 0,1-1 372,-1 0 0,0 0 0,0-8 0,1-3 0</inkml:trace>
  <inkml:trace contextRef="#ctx0" brushRef="#br0" timeOffset="1043">1030 545 8069,'10'0'-905,"0"0"1373,-10 0 228,0 0-528,0 9 129,0-7 67,0 7-246,0-9 1,2 0-664,5 0-523,-5 0 1068,15-9 0,-14-2 0,6-10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5.815"/>
    </inkml:context>
    <inkml:brush xml:id="br0">
      <inkml:brushProperty name="width" value="0.08571" units="cm"/>
      <inkml:brushProperty name="height" value="0.08571" units="cm"/>
    </inkml:brush>
  </inkml:definitions>
  <inkml:trace contextRef="#ctx0" brushRef="#br0">0 424 8092,'12'0'-137,"-1"0"0,-7-2-341,3-5 441,-1 4 0,-6-14 52,0 3 0,0-3 0,0-4 1,0 1 160,0 0 0,3 7 0,1-1-38,3-2-91,0-1 1,-6-4-1,6 1 1,5-1-1,2 2 185,-1-2-160,0 1-84,-1 1 1,5 5-93,-3 0 0,-3 4 0,3-7 127,2 3 0,-6 9 52,4-9-32,-9 9 1,6-4-73,-5 9 58,-4 0 32,8 0 8,-10 0-80,9 9 0,-7-4 0,7 6 0,-3 0-10,1 0 1,7-4 0,-5 6 19,2 3 1,2 3 0,7 0-303,1 1 138,-1-9 0,-7 8 107,1-6 0,-1 5-517,8 2 1,-8 1 13,0-2 561,1 2 0,6-1 0,1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6.635"/>
    </inkml:context>
    <inkml:brush xml:id="br0">
      <inkml:brushProperty name="width" value="0.08571" units="cm"/>
      <inkml:brushProperty name="height" value="0.08571" units="cm"/>
    </inkml:brush>
  </inkml:definitions>
  <inkml:trace contextRef="#ctx0" brushRef="#br0">1 1 8042,'20'0'-348,"0"0"1,0 0 327,1 0 1,-1 0 0,0 0-1,0 0 1,1 0 117,-2 0 0,2 2 0,-1 2 0,1 5 17,-2 3 1,1-5 0,3 5-113,4 4 1,-1 3 0,4 1 0,-10-1-2,-2 2 0,0 1 1,2 3-1,-2 2-16,-4-3 0,3 6 0,-3-1 0,2 0 14,-3 0 0,5 4 0,-5-2 0,3-3-18,-2 1 1,1 5-1,-6-5 1,0 1-2,-1-1 0,2 4 1,-6-4-1,3 0 17,-2 1 1,-3 4 0,-2-6 0,3 1 22,3 0 1,-4 5 0,5-4 0,-5-1 15,-2 0 0,0 4 1,0-4-1,0 1-17,0-1 0,-2 4 0,-3-4 0,-3 0-14,-4 1 0,8-1 1,-6-5-1,3 4 24,2-4 1,-5 1-1,6 0 1,-3 2 63,2-3 1,1-1-1,0-3 1,-3 1-63,3-2 0,-1 1 0,0 1 0,-2-2 86,3 2 1,-4-1 0,-1 1 8,-3-2 0,5 2-111,-6-1 1,2-6 0,-5-3-82,3-3 1,1 1 0,-4-4-1,3 2-108,-3-2 0,6-3 0,-4-2 0,-2 0 6,-1 0 1,3 2 0,1 2 0,-6 3-92,-5-3 0,1 6 1,-3-1-1,1-1 258,-2 1 0,5 7 0,-7-5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4.486"/>
    </inkml:context>
    <inkml:brush xml:id="br0">
      <inkml:brushProperty name="width" value="0.11429" units="cm"/>
      <inkml:brushProperty name="height" value="0.11429" units="cm"/>
      <inkml:brushProperty name="color" value="#E71224"/>
    </inkml:brush>
  </inkml:definitions>
  <inkml:trace contextRef="#ctx0" brushRef="#br0">262 38 28170,'0'12'-4813,"9"-3"0,-6-11 4989,4-5 0,-3 4 164,3-4 0,-5 3-335,4-3 1,-4 3-433,-2-9-20,0 8 0,0-2 0,-2 14 396,-4 7 0,4-4 0,-5 4 1,5 2-404,2 2 1,-7 2-1,0 0 1,2 1 488,3-2 0,2 8 1,0 1-308,0-4 1,0 0 0,0 1 0,0 2-138,0-3 0,7-1 1,0-3-1,-2 1 51,-3-2 0,-2 2 1,0-1-1,0-1 68,0 2 1,2-1-1,3 1 1,1-2 208,-2 2 0,-2-8 0,-2 1-615,0 2 1,0-6 244,0 4 1,0 0 0,-2 3 656,-4-3 1,-5 1 0,-10-6 0,1 1 311,0-1 0,0-2 1,-1-7-1</inkml:trace>
  <inkml:trace contextRef="#ctx0" brushRef="#br0" timeOffset="280">0 805 24880,'14'0'340,"0"0"0,-2 0 0,9 0-396,-1 0 1,1 0-1,-2 2 1,2 3-572,-1 2 0,-1 5 0,2-2 161,-1 1 1,-6-1 0,-3 7 0,-1-6-238,2-3 1,-5 6 614,7-7 1,-2 0 0,9-7 0</inkml:trace>
  <inkml:trace contextRef="#ctx0" brushRef="#br0" timeOffset="521">505 724 26056,'0'-14'-9831,"0"1"8900,9 9 0,-7-3 491,4 14 1,-6 2 0,-4 6 0,-5-3 628,-2-3 0,4 6 0,-6-1-137,-3 3 0,7 4 0,0-2-125,0 2 0,7-1 1,-7 1-1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4.904"/>
    </inkml:context>
    <inkml:brush xml:id="br0">
      <inkml:brushProperty name="width" value="0.08571" units="cm"/>
      <inkml:brushProperty name="height" value="0.08571" units="cm"/>
      <inkml:brushProperty name="color" value="#E71224"/>
    </inkml:brush>
  </inkml:definitions>
  <inkml:trace contextRef="#ctx0" brushRef="#br0">323 0 7380,'0'21'0,"0"-2"99,0 2 1,0-1 0,0 2 0,-2 3-101,-4 2 0,4 6 1,-5-4-1,5 0-19,2 0 0,0 7 1,0-2-88,0 4 120,0-7 1,0 7 0,0-7 0,0 3-11,0 1 0,0-4 0,0 2-80,0-6 79,0 4-9,0-8-114,0 5 117,0-8 1,0 1-3,0-2-243,0-7-14,0 5-78,0-5 152,0 8-20,0-9 105,0 7 0,0-13 104,0 8 0,0-9 0,0 6 0</inkml:trace>
  <inkml:trace contextRef="#ctx0" brushRef="#br0" timeOffset="304">1 866 7456,'20'7'68,"0"0"1,0 0 0,1-5 0,-1 2-53,0 3 0,-7 0 1,1-7-1,2 0-247,1 0 0,4 6 0,-1 1-45,1-2 1,-2-3 0,1-2-239,1 0 514,-10 0 0,7 0 0,-7 0 0</inkml:trace>
  <inkml:trace contextRef="#ctx0" brushRef="#br0" timeOffset="516">485 785 7892,'9'-10'-917,"-6"1"938,6 9 0,-16 9 1,-2 3-1,-1 7-18,1 1 0,-4-6 0,4-2 0,-2 4-3,-4 3 0,5 10 0,1 2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2.262"/>
    </inkml:context>
    <inkml:brush xml:id="br0">
      <inkml:brushProperty name="width" value="0.08571" units="cm"/>
      <inkml:brushProperty name="height" value="0.08571" units="cm"/>
      <inkml:brushProperty name="color" value="#E71224"/>
    </inkml:brush>
  </inkml:definitions>
  <inkml:trace contextRef="#ctx0" brushRef="#br0">0 181 8009,'21'10'-538,"-8"-6"218,0 10 0,-8-1 0,2 8 310,-5-2 1,-2 2 0,0-1 0,0 0 33,0 0 1,0 0 0,0 3 0,0 1 6,0 3 1,0 0 0,0-5 0,0 4-74,0 0 0,0 1 0,3-6 1,0-2-90,4 1 1,0 1-202,-7-2 332,0 2 0,0-9 0,0-4 0</inkml:trace>
  <inkml:trace contextRef="#ctx0" brushRef="#br0" timeOffset="276">21 202 8009,'19'-7'-118,"2"0"11,-1 3 0,1-6 0,-2 5-21,2 0 1,-1 3 0,-1 2-1,2-3 97,-1-4 0,1 5 0,-2-5 0,2 5 13,-1 2 0,1 0 0,1 0 0,2 0-12,4 0 1,-2 0-1,-6 0 1,1 0-293,-2 0 0,2 0 322,-1 0 0,0 9 0,0 3 0</inkml:trace>
  <inkml:trace contextRef="#ctx0" brushRef="#br0" timeOffset="479">243 384 7448,'12'0'-51,"2"0"0,-2 2 0,3 2 0,-1 3 133,2-3 0,1-2 1,4-2-1,-1 0-143,0 0 0,0 0 1,0 0-1,1 0 61,-2 0 0,11 0 0,1 0 0</inkml:trace>
  <inkml:trace contextRef="#ctx0" brushRef="#br0" timeOffset="821">727 545 7827,'0'20'-485,"2"-9"1,3-1 410,2-2 0,1-6 1,-1 5 75,7-5 1,-3-2-1,2-2-29,3-5 0,-6 2 1,4-7 5,3-4 1,-2-2 0,-2-3 0,-3 2 54,-2-2 1,-6 1 0,7 0 111,1 0 1,-8 6 244,5 1-391,-5 9 1,-2 4-1,0 12-2,0 7 1,0-6 0,0 1-62,0 2 0,0 1 1,2 4-75,4-2 1,-1-7-1,9-3-149,1-1 286,3-5 0,11 6 0,2-9 0</inkml:trace>
  <inkml:trace contextRef="#ctx0" brushRef="#br0" timeOffset="1013">929 181 8009,'-9'-19'-164,"7"5"-1065,-5 1 1024,4 9 1,3-3 0,3 14 204,4 5 0,-5-3 0,15 10 0,-5-9 0</inkml:trace>
  <inkml:trace contextRef="#ctx0" brushRef="#br0" timeOffset="1312">1373 0 7612,'11'0'-567,"4"9"0,-5 5 617,1 3 0,-7 3 0,5 1 0,-2 1-46,0 6 0,0 0 1,-5 6-1,3-5-1,0 0 0,2-4 1,-4 6-1,1-2-24,3-3 1,0 2 0,-7-1-1,0-3 5,0-1 0,0-3 16,0 1 0,0-2 0,0 2 0</inkml:trace>
  <inkml:trace contextRef="#ctx0" brushRef="#br0" timeOffset="1458">1473 363 8009,'7'-13'-423,"0"-1"1,3 10-1,-5-5 231,9 0 0,5 7 1,0-5-1,1 2 192,1-2 0,8 5 0,2-6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0.949"/>
    </inkml:context>
    <inkml:brush xml:id="br0">
      <inkml:brushProperty name="width" value="0.08571" units="cm"/>
      <inkml:brushProperty name="height" value="0.08571" units="cm"/>
      <inkml:brushProperty name="color" value="#E71224"/>
    </inkml:brush>
  </inkml:definitions>
  <inkml:trace contextRef="#ctx0" brushRef="#br0">142 121 7782,'-12'0'-1772,"3"0"1808,9 0 17,-8 0-180,6 0 127,-8 0 0,1 0 0,-2 0 0</inkml:trace>
  <inkml:trace contextRef="#ctx0" brushRef="#br0" timeOffset="342">81 102 7844,'0'-21'-1643,"0"7"1219,0 1 423,0 9 0,0-6 75,0 1-64,0 7 244,0-6-218,0 8 342,0-9-173,0 6-127,0-6 140,0 9 30,0 0 1,7 2-150,-1 5-77,1-4 0,0 14 0,0-3 0,-1 4 18,3 2 1,-6 1 0,6 1 0,-2 2-47,0 4 0,-2 5 0,-2-4-141,4 2 181,-5-7-226,7 15 215,0-7-36,-7 7-111,7-6 118,0 5 7,-7-7-18,8 9-18,-2-8 23,-6 6 1,7-7-6,0 0 7,-6 7-10,6-15 6,-9 15-44,0-16 46,0 7 1,0-8-1,0 1-64,0 5 55,0-4 6,0 6-117,0-18 0,0 6 93,0-3 8,0 4-173,8-7 9,-6 8 143,8-17-13,-10 15-140,9-14-15,-7 6 139,7 0 81,-9-8 0,0 18 0,0-8 0</inkml:trace>
  <inkml:trace contextRef="#ctx0" brushRef="#br0" timeOffset="609">21 1049 6320,'-12'0'-196,"4"0"272,8 0-22,0 0 38,8 0 1,-3 2-1,9 3 1,-1 4-1,0 1 17,1-2 1,-7 5 0,3-3 0,2-1-99,-1-1 1,2 8-1,8-4-218,-2-2 1,-5 6 0,0-9 206,1-2 0,12 5 0,5 2 0</inkml:trace>
  <inkml:trace contextRef="#ctx0" brushRef="#br0" timeOffset="737">383 1070 8004,'12'-9'-214,"-3"6"1,-9-4 85,0 14 1,0-2 0,0 9 0,0 1 127,0 3 0,-9 11 0,-3 2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7.358"/>
    </inkml:context>
    <inkml:brush xml:id="br0">
      <inkml:brushProperty name="width" value="0.08571" units="cm"/>
      <inkml:brushProperty name="height" value="0.08571" units="cm"/>
      <inkml:brushProperty name="color" value="#E71224"/>
    </inkml:brush>
  </inkml:definitions>
  <inkml:trace contextRef="#ctx0" brushRef="#br0">202 433 7922,'9'-11'-1735,"-6"-1"1703,3 6 398,-3 4-296,-3-7 0,0 6 102,0-4-9,9 5-39,-8-15 1,6 14-79,-14-3 1,-3 3 0,-11 3 0,1 0-35,0 0 1,0 3 0,-1 1 6,2 3 1,-1 6 0,1-4 0,3 3-27,4 3 0,5-4 0,-5 3 0,3 1-19,5 3 0,2-5 0,2 1 0,0 2 0,0 2 0,0-5 1,2 0 33,4 3 0,-1-6 1,9-1-1,2-3 0,1 0 6,4-1 0,1 4 1,2-2-1,5-2-5,3-3 0,-7-2 0,3 0 0,0 0-22,-1 0 1,6 0 0,-6 0 0,-2-2 6,-3-5 0,2 2 1,0-9-1,-7 2 37,1 0 0,-7-4 0,0 8 1,-1-4 0,-6-4 1,-2 6 0,-2-4-13,0-2 1,-9-2 0,-5 0-40,-3 5 0,-4-3 1,-1 9-1,-2 3-139,-4 1 0,-1 3 0,5 0 0,-4 0-39,4 0 1,2 3 0,1 1 0,2 5-116,-2 3 312,1-7 0,0 12 0,0-6 0</inkml:trace>
  <inkml:trace contextRef="#ctx0" brushRef="#br0" timeOffset="592">647 130 8115,'10'-2'-296,"-1"-2"-241,1-3 626,-8 0 0,6 9-105,-8 5 0,0 4 0,0 9 39,0 1 1,7-1 0,0 0 0,-2 2 4,-3 5 0,5-4 1,0 3-1,-4-2-31,-1-5 1,5 8 0,0 1-54,-2-4 0,-3 5 1,-2-3-80,0 0 1,0-11 6,0-2 102,0-8 0,0 2-21,0-14 0,0-4 79,0-9 1,3 1 0,1 4 0,4 2-19,4-4 1,-5 7 0,7-2 29,1 3 0,-4-3 0,3 5 1,1 0-20,4-3 1,0 8-1,2-5 12,-1 5 1,-7 2 0,0 0 0,3 2-37,2 5 1,-4-5-1,-3 8 1,0-3-7,0 0 0,-6 8 0,2-2 35,-5 5 0,-2-4 0,0-1 6,0 2 0,-2 4 0,-5 1-6,-7 0 0,-4-2 0,-2-2-28,0-3 0,-1-2 0,2 3-79,-1-7 0,-1-5-226,2-2 0,5-2 3,0-5 1,9-5 0,-1-7 299,4-2 0,2-8 0,0-2 0</inkml:trace>
  <inkml:trace contextRef="#ctx0" brushRef="#br0" timeOffset="1093">1513 352 7817,'21'0'-785,"-7"0"1,-4-2 1506,-1-5-663,-2 5 1,-16-6-13,-5 8 0,4 0 0,-4 0 0,-1 0 16,-3 0 0,4 0 0,1 2 0,-3 1-95,-2 4 1,0 3-1,3-6 1,3 5 8,3 2 1,-5-4-1,9 7 29,0 1 1,3-4 0,2 3 9,0 1 0,7-3 1,1-1-1,3-1 2,5 2 1,2-7 0,2 2 0,0-3-13,1 3 0,-1-6 0,-1 9 0,2-4-6,-1 1 0,0 0 0,0-4 0,1 0-12,-2 4 1,0 2 0,-4-4-70,-1 2 77,0 0 1,-2 1-5,2 6 1,-9-3 0,0 2 18,-10 3 0,-7-7 1,-7-1-1,-2-1-44,1 0 0,-1 0 0,2-4 0,-2 1-128,1 3 0,0-1 0,0-6-334,-1 0 495,2 0 0,-1-8 0,-1-4 0</inkml:trace>
  <inkml:trace contextRef="#ctx0" brushRef="#br0" timeOffset="1939">1917 534 8102,'10'11'-26,"2"-4"-152,-2-5 0,6 1 0,-8 0 39,3 4 1,-4 0-1,6-7 47,3 0 1,-4 0 0,1 0 74,3 0 1,-5 0 0,0-2-1,0-3 42,1-2 0,-5-6 0,3 4 1,2 0-7,-1 1 0,-4-6 0,4 5-23,-2-3 1,-2 6-14,-7-7 1,-3 8 49,-4-2 1,3 5 0,-9 2 0,-3 0 5,-2 0 0,5 0 0,-1 0 0,-1 0 1,-4 0 1,6 2 0,0 3 0,-1 4-34,2 2 0,4-5 1,8 8 38,0 2 1,0 2-11,0 2 1,8-2-1,4-2 1,2-6-13,-1-1 0,0 5 0,7-4 0,1-2-7,-1 1 0,0 0 1,0-4-23,1 2 1,-2-2-248,2-5 265,-1 10-9,9-8 1,-6 7-277,3-9 253,-3 0 4,-3 0 0,7-7-94,0 0 72,0-8 42,-7 13 1,7-16-14,0 5 1,-3-6-9,-10 0 1,3 0 16,-3 5 0,-2-3 11,0 3 1,-7-3-1,4-2 1,-2 4 8,0 2 0,-1 6-14,-6-6 1,-1 1-8,-6-1 1,2-2 0,-6 5-1,1-1 25,-5 6-106,4-4 0,2 9 0,9 0-38,11 0 1,8 0 119,0 0-17,1 0 1,1 0-1,-2 0 1,2 0-5,-1 0 0,1 0 1,1 0 38,4 0 0,-3 0 0,4 0 82,-4 0 23,-3 0 0,-9 2 141,-4 5 1,-5-2-176,-2 9 1,0-2-1,-2 9 24,-5-1 0,5-6 1,-5-1-1,5 2-54,2 4 0,0 1-323,0 0 80,0 0 231,0 1-220,0-2 1,9-7 0,2-3 0,2-3 0,1 1-199,1-3 1,3-1 369,2-3 0,1 9 0,-2 1 0</inkml:trace>
  <inkml:trace contextRef="#ctx0" brushRef="#br0" timeOffset="2312">3148 473 8020,'2'-11'181,"5"4"0,-2 5-604,7 2 448,-7 0-37,4 9-44,-9-7 1,7 17 0,0-7 0,-1 5 0,1-2 102,0-2 1,7 1-53,-7 6 57,8 1-31,-4-2 0,3-5 1,-1-1 25,-9-8-39,15 13 1,-16-16 3,11 5 44,-9-6-77,12 9 1,-12-8 7,9 5 0,-8-5-5,7-2 0,-6-7 1,5-2-1,-1-1 14,0-7 0,0 0 0,3-4 0,-5 2-50,-1-2 0,-3 1 0,7 0 0,-1 0-277,-1-1 209,4 1 0,0 2 1,-3 3-1,0 3 0,1 1-771,3 1 893,3 5 0,2-14 0,-9 17 0,-1-7 0</inkml:trace>
  <inkml:trace contextRef="#ctx0" brushRef="#br0" timeOffset="2624">3834 412 8090,'7'14'-409,"0"0"0,-1-7 0,-4 3 0,3 2 792,1-1 1,4-5-375,-3 8 0,3-9-55,11 2 0,-2-5 0,2-2 45,-1 0 1,-9-2 0,-1-5-21,-2-7 0,-6-4 0,5-2 105,-5 0 1,-2 6-32,0 2 1,-9 7 0,-4-2 23,-5 5-23,-2 2 22,9 0 0,-8 7 87,7 0-106,-7 8-104,-1-13 85,0 16 18,9-7-11,-7 0-113,15 8 1,-12-9 60,8 11 0,1-8 0,6 0 0,0 4-196,0 0 0,2-3 0,5-1-178,6 3 155,5-7 0,2 0 146,0-9 0,2 0 0,4 0 80,0 0 0,10 8 0,-5 4 0</inkml:trace>
  <inkml:trace contextRef="#ctx0" brushRef="#br0" timeOffset="3058">4378 554 8090,'21'-7'0,"-1"0"-1171,0-9 586,-8 15 292,5-17 0,-14 6 824,6 2-286,-9-9 0,0 15-186,0-9 22,0 8 1,-3-11 82,-3 9-239,3 0 0,-14 7 153,5-8-125,-8 6 117,9-7 0,-7 9 1,6 0-125,-8 0 115,0 0-12,0 0-8,0 9 99,0-7-95,8 16 4,-5-7-66,14 9 1,-6-6-1,9-1 1,0 2-68,0 4-11,0 1 1,0 0 66,0 0 1,9 1 0,5-4-5,4-3 1,2-5 0,0-9 0,0 0-95,0 0 1,2 0-17,6 0 96,-6 0 19,7 0 0,-1-9 89,-2-5-96,1 5 43,-6-8 0,-9 3 14,2-13-51,-9 5 7,4-16 1,-3 13-21,1-9 19,0 1 25,-7-8 0,0 1-33,0-1 0,-7-1 5,0-5 0,1 12 1,6-6 10,-9 14 342,6-12 0,-8 24-190,4-5 0,-3 15 1,-9 5-1,5 14-3,8 10-151,-5 8 0,9 10 0,-5 5 0,4 8 0,3 0 0,0 2 0,0-7-347,0 0 0,3 4 363,4-7 0,12 0 0,14-7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14.237"/>
    </inkml:context>
    <inkml:brush xml:id="br0">
      <inkml:brushProperty name="width" value="0.08571" units="cm"/>
      <inkml:brushProperty name="height" value="0.08571" units="cm"/>
      <inkml:brushProperty name="color" value="#E71224"/>
    </inkml:brush>
  </inkml:definitions>
  <inkml:trace contextRef="#ctx0" brushRef="#br0">1 181 7981,'14'-12'0,"-4"-2"0,2 1-26,-1 2 0,-5-6 0,6 8 0,-1-1-149,1-6 1,0-2 0,9 0 0,-1 5 182,1 6 0,-2-2 0,2 2 0,-1 2-28,-1 3 1,9 2 0,1 0 0,0 0 11,0 0 0,5 9 1,-5 3-43,2-2 1,-6 11 76,2-1 1,-12 3-13,-1 10-20,-9 1 0,3 9 1,-8 4 17,0 6 0,-8 12-19,-6 3 58,-4-1 1,-2 0-2,0 0 1,-1 2 0,2-3 0,0-1 44,5-7-69,6 3 2,8-10 1,0 8 80,0-5-75,0 4-148,0-15 136,0 6 6,0-10 0,0 2-159,0-1 144,0-8 0,0-2-208,0-11 199,8 2 4,-5-1-54,15-9 1,-8 1 0,5-9 0,-2 4-3,2-2 0,11-12 0,0-6 0,-1-5 17,-2-2 0,-1-10 1,3-3-1,2-6-25,-3-1 1,-3-6 0,-6-2 0,-4 3 47,-2 3 0,1-6 0,-7 2 0,4 3 43,-2 7 1,-12 1 0,-6 7 0,-5 4 197,-2 2 1,-1 1 0,-1 1-244,-4-1 44,3 2 1,-13-2 0,7 4 0,0 0 166,-1 5-371,3-2-189,-1 2 185,4-5-40,-4 5 144,8 1 40,-1-7 0,8 14-80,0-10 315,8 9-121,-12-3 1,14 6 86,-4-5-173,5 5 0,4-8 16,5 10 48,4 0-137,10 0 1,1 0 105,5 0 6,-5 0-17,16 0 7,-16 0-7,16 0-32,-6 0-217,8 0 158,-8 0 0,4-2 0,-7-2 151,2-2-110,-7-1 7,14-2 163,-14 6-153,14-14 4,-16 15 36,7-8-32,1 1 1,-9 7 29,8-7-29,-8 1 19,-1 5 1,-6-6 6,-2 9-63,-7 0 50,4 0-77,-9 0 35,0 0 28,-9 0-2,7 0 21,-16 0 0,14 2 149,-10 5 1,1 4 71,-8 9 1,11 0 0,3 1-192,5-2 0,2 2 0,0-1-88,0 1 115,0-11-198,0 9 158,9-17 0,1 13 27,11-8-207,-1 9 164,1-14 1,-2 6-21,2-8 1,1 7 0,2 0 0,4-2-469,-4-3 0,-2-4 0,-1-3 472,-2-2 0,2-17 0,-1 2 0</inkml:trace>
  <inkml:trace contextRef="#ctx0" brushRef="#br0" timeOffset="172">928 384 7981,'-19'-20'-682,"7"-1"232,3 10 120,1-7 195,6 16 44,-8-7 0,10 11 91,0 5 0,10-5 0,0 16 0,11-7 0</inkml:trace>
  <inkml:trace contextRef="#ctx0" brushRef="#br0" timeOffset="534">1372 61 7981,'9'-11'-291,"-7"1"-19,8 1 158,-1 8 244,-7-8-103,15 9-2,-14 0 1,8 2-1,-6 5 1,1 6 0,1 5 0,-7 4 62,0 5 0,0-2-46,0 9 31,0-1 1,0 8-71,0-1 61,0 1 9,0-1-15,9 0 1,-7-6 0,5-3 0,-5 0-52,-2 1 0,0-7 0,3 2 0,1-6 0,2 0-17,-1-1 0,-3 1 1,-2-2-322,0 2 1,0-8-66,0 1 434,0-10 0,-9 4 0,-2-8 0</inkml:trace>
  <inkml:trace contextRef="#ctx0" brushRef="#br0" timeOffset="793">1352 505 7904,'-11'-14'-181,"4"1"0,7 9 0,7-3 147,6 5 0,-1 2 0,1 0 77,3 0 0,8 0 0,3 0 0,-2 0 25,-3 0 0,1 0 0,1 0 0,3 0 14,-2 0-27,-3 0-8,7 0-66,-6 0 1,8 0-294,-4 0 358,-4 0-427,6 0 195,-9 0-16,-9 0 204,7 0-45,-16 0 0,14 2 43,-9 5 0,0 3 0,-7 11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0.345"/>
    </inkml:context>
    <inkml:brush xml:id="br0">
      <inkml:brushProperty name="width" value="0.08571" units="cm"/>
      <inkml:brushProperty name="height" value="0.08571" units="cm"/>
    </inkml:brush>
  </inkml:definitions>
  <inkml:trace contextRef="#ctx0" brushRef="#br0">40 121 7526,'-11'-20'-301,"3"7"225,8 0 1,-7 6-96,0-7 1,0 12 162,7 2 1,0 2 0,2 12 0,3 1 8,2 3 0,0 9 0,-7 2 1,0 2-13,0-2 1,0 6 0,0-3 0,0 1 6,0 0 0,0-5 0,1 3 0,4-2 5,2-5 1,2 5 0,-5-1 0,6-4-78,0 0 0,2-11 1,4 1 75,-4 1 0,2 3 0,6 2 0</inkml:trace>
  <inkml:trace contextRef="#ctx0" brushRef="#br0" timeOffset="475">322 81 7569,'3'-11'-521,"4"4"1,-3 5 0,10 2 515,1 0 0,-3 0 0,-1 2 0,0 5 91,0 6 1,-4 3-1,5 1 1,-4 2-42,-4 3 0,1 6 1,0-3-1,2 1-19,-3 0 1,5 2 0,-3-1 0,-1 0-31,-3 3 0,5-8 0,0 4 0,-2-3-30,-3-3 0,4 1 0,1-2 0,-3 2 0,-1-8 47,-3 1 50,0-9 1,0-5-1,0-15-42,0-2 0,0-4 0,0 2 1,0-2-14,0 1 1,2-1 0,5 2 0,4-2-18,0 1 0,7 2 0,-5 3 0,5 3 8,2 3 0,1 1 0,-2 3 1,2-2 29,-1 3 1,1 2 0,1 4-27,4 5 0,2 3 0,1 11 1,-9-4-1,-2-3 1,-2 5-1,-1-7 1,-3 7-95,-3 0 0,-1 2 0,-3-1-93,2 1 1,0-2-1,-7 2-34,0-1 218,0-8 0,0 5 0,0-5 0</inkml:trace>
  <inkml:trace contextRef="#ctx0" brushRef="#br0" timeOffset="797">1151 505 7569,'10'-9'-171,"2"7"-27,-5-4 0,-3 4 0,7-1 0,0-1 92,1-3 1,-5 0-1,5 4 102,5-3 0,-7 2 21,4-10 1,-10 7 23,3-7-25,-4 2 1,-6-7-3,-4 7 1,-4 2-1,-9 13 19,-1 4 0,9-3 1,-2 9-10,-2 3 0,5 1 0,0 4 7,2-1 1,3 1 0,6-2 0,1 0-77,6-7 0,4 8 1,9-9-1,1 2-93,-2 1 0,5-10 1,0 5 137,2 0 0,10-7 0,-3 7 0</inkml:trace>
  <inkml:trace contextRef="#ctx0" brushRef="#br0" timeOffset="1167">1655 445 7498,'9'-11'-334,"5"4"0,3 14 0,4 6 312,-2 5 0,-5 3 0,-3-2 0,0 0 29,1-7 0,-8 8 1,2-8-1,-1 7-15,2 1 1,-5-7 15,5 1 58,-5-1 0,-2-4-60,0-9 0,0-9 1,0-11 0,0 0 0,7 0 0,1 0 0,4-1-7,4 1 0,-1 6 0,4 0 1,-4-1 18,1-3 1,10 5 0,-10 2 0,-1 1 0,4 6 0,-2 1 0,4 3 1,-1 0-6,1 0 1,-2 10 0,0 3 0,-4 5 10,-1 3 0,-8-2 0,6 2-40,-4-1 1,6 1 0,-7-1-1,-2 0-108,-3 0 0,-11 0 0,-8-2 122,-7-4 0,2 13 0,-8-5 0</inkml:trace>
  <inkml:trace contextRef="#ctx0" brushRef="#br0" timeOffset="1577">303 81 7266,'0'11'-1470,"2"-2"1550,5-9 1,-2 0-1,7-2 19,4-5 1,2 5 0,3-5-57,-2 5 0,11-4 0,4-1 0,2 2 18,-3 3 0,12 0 0,-3-3 1,7-2-17,8 3 1,1 0 0,3-1 0,-1-1-13,0 1 0,8 0 0,-1 1 1,-2-3-43,-3 2 1,4 4 0,-3 1 0,-8 0-108,-3 0 0,-4 1 116,-8 6 0,9 5 0,3 7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6.976"/>
    </inkml:context>
    <inkml:brush xml:id="br0">
      <inkml:brushProperty name="width" value="0.08571" units="cm"/>
      <inkml:brushProperty name="height" value="0.08571" units="cm"/>
      <inkml:brushProperty name="color" value="#E71224"/>
    </inkml:brush>
  </inkml:definitions>
  <inkml:trace contextRef="#ctx0" brushRef="#br0">81 787 7785,'2'-11'-714,"5"4"789,-5 5 1,10 11-113,-5 4 51,-5 6 1,8 0-1,-5 2 1,2-1-16,-2 0 0,4 0 0,-3 1 0,-2-1-86,-1 0 0,-1 0 0,3 0 0,1 0-142,-1 0 1,-3-6-1,-2 0-191,0 1 420,0 3 0,0-6 0,0-4 0</inkml:trace>
  <inkml:trace contextRef="#ctx0" brushRef="#br0" timeOffset="378">1 888 7745,'8'-20'-517,"-6"7"1,8 1 0,-3 1 561,0-1 1,8 7 0,-2-7 0,5 3 38,3 4 0,-2-3 1,2 1-1,-1 2-13,0 3 1,7 2 0,2 0 0,1 0 72,-1 0 0,0 0 0,-5 2 0,4 3-114,-4 2 1,-2 6 0,-1-4 0,-2 3 79,2 3 1,-1 3 0,0-1-212,0-3 1,-1 4 0,-4-5 0,-4 6-20,-2 1 1,-2 0 115,-7 0 1,0-6-1,0-1 1,0 3-1,0 1 1,-2 2-1,-5-3-19,-7-4 26,-3 2 0,-11-1-5,2 1 1,-8-7 3,8 7 0,-10-11-2,1 4 0,-3 2-146,-1-2 0,-2 0 24,1-7 1,6 6-94,0 1 1,2 0 129,-1-7 1,4 0-108,9 0 1,7-7 191,-1 0 0,9-17 0,-3 2 0</inkml:trace>
  <inkml:trace contextRef="#ctx0" brushRef="#br0" timeOffset="825">828 1029 8009,'20'12'-381,"1"-6"0,-9-4 268,2-2-469,-9 0 236,12 9 149,-5-6 163,7 6 0,2-9 44,-1 0-4,1-9 10,-2 6 1,-5-8-1,0 7 1,-1-5-1,0 0 32,0 0 0,-6-4 0,5 4-21,-3-3 0,-2 5-35,-7-6-27,0 0 44,0 1 0,-9 4 1,-5 8 4,-4 0 1,-2 0 0,0 0 0,-1 0 61,2 0 0,-2 0 0,1 2 0,-1 2 3,2 3 1,-2 7 0,1-5 0,3 1 32,3 6 1,-2 2 0,9 2-28,3 0 1,2 1 0,2-1 0,2-2-65,4-4 1,8 3-116,13-3 0,3-4 0,3 2 1,-6-3-165,-5-4 0,5-3 0,0-2 258,-3 0 0,-1 0 0,-3 0 0</inkml:trace>
  <inkml:trace contextRef="#ctx0" brushRef="#br0" timeOffset="1194">1272 969 7723,'19'0'-586,"-5"0"1,0 0 585,1 0 1,-3 0-1,2 3 99,1 2 1,-4 0 0,1 9-39,-4 1 1,-1-3 0,-5 1-6,5 2 1,-5 4 0,5 1 41,-4 0 0,-3 0-55,0 1 1,5-9 0,5 0 6,1-3 1,-4-2-32,6-7 1,1-2-1,3-5 1,-1-5 5,-2 2 1,-7-8 0,6 4 0,0-4-36,-1-2 0,3 7 0,-6-1 1,1-2-58,-2-2 1,5-2-89,-6 0 1,6 6-1059,-6 1 1213,0 9 0,-7-5 0,0 9 0</inkml:trace>
  <inkml:trace contextRef="#ctx0" brushRef="#br0" timeOffset="1387">1837 969 8009,'12'11'-125,"2"-4"0,-9-3 182,2 3 1,-5-2 0,0 5 0,3 2-317,1-1 1,3-4-1,-4 6 249,2 3 0,0-4 0,-7 0 0,2 2-79,4-2 1,-4 5-275,5-3 363,-5 3 0,-2 4 0,0-1 0</inkml:trace>
  <inkml:trace contextRef="#ctx0" brushRef="#br0" timeOffset="1549">1918 746 7753,'-21'-19'-731,"10"7"462,2 4-311,9 8 580,0 0 0,0 0 0</inkml:trace>
  <inkml:trace contextRef="#ctx0" brushRef="#br0" timeOffset="2055">2603 989 7898,'0'-20'-398,"-1"9"1,-6 4 468,-7 5 0,2 2 0,-1 0 1,-3 0-42,-1 0 0,-4 0 0,4 2 84,3 5 0,-4-3-196,5 9 166,4 1-16,-9-2 1,14 3-156,-10-8 135,9 9-54,-12-6 62,5 11-48,1-10 0,4 4-208,14-8-33,4 0 248,9-7-26,-9 0 8,8 0 1,-2 0-9,10 0-38,1-9-130,-9-2 0,2-2 12,-1-1 274,0 0-176,0 4-4,0-9 213,0 8-11,-8 0-15,5 2-122,-14 9 31,6 0 0,-7 0 0,3 2-8,2 5 0,-1-2 0,-4 5 0,2 2-29,3-1 0,3-6 1,-6 3-101,2 1 0,10 1 1,-4 6 48,-2-4 1,2-7 0,-5 2-159,7-5 0,-4-2 223,4 0 0,0 10 0,5 0 0</inkml:trace>
  <inkml:trace contextRef="#ctx0" brushRef="#br0" timeOffset="2344">3027 586 8009,'7'-14'-279,"0"0"339,8 11-57,-13-16-402,16 17 261,-15-7 157,6 9 1,-9 2-1,2 5 1,2 7-20,3 3 0,0 4 0,-7 1 0,0 4-75,0 9 0,0-4 0,0 3 107,0 1 1,0-3-84,0 1 94,0-9-79,0 15-138,0-16 93,0 6 1,0-9-57,0 0 0,0 0 0,0 0-471,0 0 608,0-8 0,0 6 0,0-7 0</inkml:trace>
  <inkml:trace contextRef="#ctx0" brushRef="#br0" timeOffset="2755">2905 808 8009,'-10'0'-473,"1"0"1,11 7 460,5-2 0,-2 9 0,7-7 28,4-2 0,2-3 0,3-2 0,-2 0-6,2 0 0,-1 0 0,3 0 0,1 0 47,3 0-173,8 0 136,-11 0 6,14 0-174,-7 0 164,9-9-3,-9 6 0,8-6-17,-17 9 14,16 0-22,-15 0-17,6 0 1,-10 0 29,2 0-17,-9 0 0,3 3 182,-8 3-67,0 6 0,-7 1 0,0 1-37,0 2 0,0-6 0,0 4 28,0 2-97,0 2 1,2 0 75,5-5-116,-5 5 0,6-13 0,-6 5 0,3 2 5,2-1 0,2-6 0,-2 3-837,6 1 879,5-6 0,2 6 0,1-9 0</inkml:trace>
  <inkml:trace contextRef="#ctx0" brushRef="#br0" timeOffset="2915">3713 707 8009,'-12'-11'-213,"-5"-8"247,15 17 1,-14-9-264,9 4 1,-1 7-410,1 0 0,4 3 638,-4 9 0,5 2 0,-7 7 0,-2-1 0</inkml:trace>
  <inkml:trace contextRef="#ctx0" brushRef="#br0" timeOffset="3362">4096 929 8009,'18'-2'-807,"-4"-5"447,4 4 244,-17-6-141,9 0 192,-10 7 0,0-9 0,-3 7 125,-4-3 0,-3 0 0,-11 4 210,1-4 1,-6 6-163,-2-6 1,2 5-23,6 2-26,-1 9-2,10 2 47,3 0-251,-2 7 208,8-7 0,-10 10 53,5-1-340,5-9 269,-6 6 0,8-5-47,0 8 1,0 0-1,0 0 9,0 1 1,8-7 0,6-4-47,5-1 0,2-2 0,4-7 1,2 0-146,-2 0 183,-3 0-9,-2-9 5,9-2 0,-7-2-7,6-1-21,-6 0 127,-10-6 1,5 0-94,-3 0 0,-5 0 2,-2 0 0,1 0 0,-1-1 1,-5 4-29,-6 3 1,-1-2-1,-8 8 1,-3-2-29,-1 1 1,-4 2 0,-1 7-1,-3 0-55,-2 0-29,0 0 1,7 0-7,0 0 0,6 0-101,1 0 0,7 0 245,-8 0 0,9 9 0,-3 3 0</inkml:trace>
  <inkml:trace contextRef="#ctx0" brushRef="#br0" timeOffset="3773">4338 908 8009,'21'12'-472,"-10"-3"544,7-9 1,-16 0-686,16 0 291,-15 0 256,14 0 1,-8 2 0,6 2 196,-1 3-102,-9 0 5,4-7 1,-7 2 29,4 5 1,-4-3-151,5 9 130,5-8 0,-10 13 5,5-5 1,-5-1-177,-2 1 149,0-8 15,0 3-32,0-8 0,0-2 0,0-4 0,0-8-41,0-4 1,0-2 0,3 0-266,3 0 286,-4 0 6,16 8-21,-6-6 18,8 7-19,-1 0 3,2-8 107,8 18-108,-6-17-1,15 15 4,-16-14 1,16 15 1,-14-7-23,10 9 20,-9 0 263,4 0 0,-9 0-68,1 0 0,1 9 1,3 4 12,2 5-189,-1 2 0,-5 7 0,-1 0 0,-2 0 0,-3-1 0,-3 2-712,-3-4 235,-2-2 485,-7-1 0,0-1 0,0 0 0</inkml:trace>
  <inkml:trace contextRef="#ctx0" brushRef="#br0" timeOffset="4508">6800 202 7959,'0'-14'-1962,"0"2"1831,0-2 131,0-6 255,0-1 294,-9 10-463,-2-7-295,-10 7 248,10-1 10,-6 4-180,5-1 149,0 7 1,-5-14 0,3 10 0,-3 1 56,-4 3-48,1-7-13,0 6 1,0-6 15,-1 9 1,-5 0 0,-1 0 20,3 0 1,-2 0-1,2 0 1,-2 2-4,0 5 1,7-2 0,2 9 0,5 1 0,-2 3 66,2 2-60,-5 9 0,15 3-8,-8-1-109,10 7-75,-9-6 169,7 8-9,-6 9 1,8-7-6,-10 8 6,8-10-19,-16 1 37,15 9-27,-5-9 8,-1 9-43,7-19 42,-8 7-9,1-7 0,7 8 17,-4-5-7,4 4 8,2-16-79,0 16 5,0-16 59,0 16-6,0-14-245,0 4-12,0-8 244,0 1-24,0-10-394,0 7 85,0-7 20,-9 9 316,6-8 0,-6-3 0,0 0 0,-2 1 0</inkml:trace>
  <inkml:trace contextRef="#ctx0" brushRef="#br0" timeOffset="5100">5710 787 7959,'-9'-11'-81,"5"0"0,-9 4-707,-3-6 524,6 4 143,2 0 115,8-1 41,0 8 1,3-6-1,2 8 1,9 0 0,5 0 0,0 0 0,1 0 1,3 0-5,4 0 1,-3 0 0,8 0-31,-3 0 1,0 0 0,-5 0 0,6 0 0,-1 0 36,0 0 1,7 0-1,-3 0-28,6 0 1,-6 0 29,1 0-15,-9 0-4,13 0 1,-14 0-63,10 0 0,-9 0 23,2 0 1,-5 0-45,-1 0 71,-11 0-1,9 0 0,-15 0 0,10 0 0,1 0 53,3 0-58,-7 0 1,7 0 0,-15 0-7,14 0 9,-15 0 6,8 0-17,-1 0 20,-7 8-3,15-6 3,-14 17 0,13-14-4,-9 7 1,1 2-8,-1 6-10,-5-9 8,7 8 1,-9-9 11,0 11 12,0-1 1,0-6 83,0-1 1,0-11-68,0-2 0,0-2 0,3-11-48,4-4 1,-5 0-1,6-4-11,1 2 1,-6-2 0,6 1 0,-2-1 0,1 4 11,3 3 1,-4-3-1,7 5-118,1 1 1,4-4 0,0 8-108,2 2 0,-1 3 0,1 2 0,-2 0 228,1 0 0,10 0 0,1 0 0</inkml:trace>
  <inkml:trace contextRef="#ctx0" brushRef="#br0" timeOffset="5433">7122 667 7959,'-13'0'-639,"0"0"592,8 0 1,-10 8 57,8 6 0,0 4 12,7 2 0,0-1 13,0 2 1,2-7 0,5-4-8,6 0 1,6-3-1,0-7 1,2 0-49,-1 0 1,7 0 0,0 0-1,-3 0 8,-1 0 1,-3-7 0,1-3 0,-2 2-12,2-1 0,-4-7 1,-3 3-28,-7-5 1,-4-2 0,-6 2-16,-4 4 1,-4-1-1,-11 8 1,-4 2-84,0 3 0,-10 2 0,2 0 0,-1 0 41,1 0 0,-2 0 1,9 0-1,2 0 106,3 0 0,2 0 0,0 0 0</inkml:trace>
  <inkml:trace contextRef="#ctx0" brushRef="#br0" timeOffset="6109">7587 646 7959,'11'0'-950,"1"0"866,-7 0 1,0 2 54,9 5 0,-7-2 0,6 5 37,3-1 1,-5 8 0,0-5 28,-2 7 1,-2-5 0,-7-2-78,0 4 0,0 2-11,0 3 0,0-9 35,0 2 13,0-9 1,0 2 0,0-14 2,0-7 0,0-3 0,0-4-11,0 1 0,7-1 0,2 2 1,1-1 0,2-1 1,4 4-1,-5 1 35,-2 2 1,7 7-2,-3-6 0,5 9 0,2-3 0,1 4 1,-2 3-18,2 0 1,-1 0-1,0 0 1,0 0-2,0 0 0,1 0 0,-2 0 5,2 0 1,-1 10 0,-2 4 9,-5 3 1,3-3-1,-9-2 1,-2 5 8,-3 1-52,-2 2 33,0-1-7,0-7 0,0 6 0,-2-5 0,-5 3-3,-7-2 1,3 1-4,-3-8 0,8 0-1,-8-7 1,3 2 0,-5 3-8,3 1 0,6 1 9,-6-7 1,8-10 0,-2-2 0,5-7-1,2 0 0,0-2 0,0 1-23,0-1 1,7 2-1,2-1 1,2-1-1,5 2 1,2-2-47,2 1 1,3 2 142,3 5 0,-4-5-87,6 4 1,-4 6 254,3 1-241,-4-5 1,6 10 0,-7-7 110,5 9-93,-5 0-10,7 0 0,-8 0 15,-1 0 30,1 9-62,-2-7 1,0 17-21,-7-7 0,7 7 1,-8 0-10,0 2 1,5 1 0,-9 2 0,-2 4-9,-4-4 0,-1-2 1,0-1 45,0-1 0,0 10 0,0 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7.944"/>
    </inkml:context>
    <inkml:brush xml:id="br0">
      <inkml:brushProperty name="width" value="0.08571" units="cm"/>
      <inkml:brushProperty name="height" value="0.08571" units="cm"/>
    </inkml:brush>
  </inkml:definitions>
  <inkml:trace contextRef="#ctx0" brushRef="#br0">102 443 7722,'17'-2'-866,"-3"-5"969,3 6 0,-5-17-299,9 4 0,-4 3 0,-1-3 0,-3-2 171,3-1 1,-4 3-1,0 1 1,2-3 102,-2-1 0,-2-4 172,-3 2 1,-7 0-194,0 5 0,-9 6 1,-11 8-1,-1 0 53,2 0 1,-2 0 0,-1 0 0,-2 0-30,-4 0 1,8 6 0,6 3-102,-1 3 0,6-5 0,2 5-6,5 4 1,2 3 0,2 1 37,5-1 1,5-5 0,7 0 0,2-1-10,-1-2 1,1 8-1,-2-7 1,1 7-5,1 0 1,-2 2 0,2-1 0,-4 1 0,0-2-28,-4 2 1,-8-1 0,1-1-21,-4 2 0,-2-7 1,0-1-1,-2 1 6,-4-3 0,-5-3 1,-10-5 34,1 3 1,-6-3 0,-2 4 0,1-5-52,-2-2 1,4 0-1,-6 0 1,2 0-231,5 0 0,0 0-174,5 0 462,7 0 0,3 0 0,9 0 0</inkml:trace>
  <inkml:trace contextRef="#ctx0" brushRef="#br0" timeOffset="209">485 484 8006,'20'0'-480,"-9"0"101,7 0 0,-7 0 647,9 0-191,-8 0 1,4 2-1,-10 5 1,-2 7-30,-2 3 0,-2 4 0,0-1 1,0-1-151,0 2 1,0-1 0,0 1 0,0-2-267,0 2 1,0-1 367,0 0 0,-8 0 0,-3 1 0</inkml:trace>
  <inkml:trace contextRef="#ctx0" brushRef="#br0" timeOffset="368">707 262 7887,'-2'-11'-838,"-5"5"-171,-7 4 1009,5 2 0,1 0 0,8 0 0</inkml:trace>
  <inkml:trace contextRef="#ctx0" brushRef="#br0" timeOffset="859">1313 424 7707,'-21'-7'-188,"1"0"1,-1 2-1,-1 1 1,-3-1 170,-2-1 0,-6-1 0,4 7 0,0 0 162,-1 0 1,1 3-1,7 4 1,-1 5-72,6 7 1,1 0 0,-2 2-1,4-1-113,7 1 1,5-2 0,2 2 68,0-1 1,7-1 0,2 0 0,3-5-200,3-9 0,3 5 1,4-3-1,3-3 96,2-1 0,2-6 0,-5-1 0,4-6 39,-4 0 0,5-6 0,-2-8 0,-2-4 11,-3 4 0,5-8 0,1-1 0,-4-5-32,-2-3 1,-8 1 0,0 0 0,-2-1 13,0 1 1,-3-1 0,-9 3 0,0 5 158,0 6 0,0 4 1,0 3 103,0 0 0,-9 9 0,-5 4-153,-3 5 1,5 4 0,5 5 0,5 6-13,2 5 1,-1 2 0,-4 1-1,-2 1-44,3 6 1,1-4 0,3 7-1,0 0-78,0 0 1,0 2 0,0 2 0,0-3-39,0-4 0,0 6 0,3-5 0,1 1-102,3-1 0,8-3 0,-1-5 205,3-1 0,4-1 0,-1 2 0</inkml:trace>
  <inkml:trace contextRef="#ctx0" brushRef="#br0" timeOffset="1392">1776 484 7833,'-11'-2'-951,"5"-5"807,3-6 1,3 1 0,3 1 95,3 3 0,5-6 0,7 5 70,-5-3 0,3 6 52,-9-8-52,0 10 1,-9-5 0,-5 9 27,-7 0 1,-3 7 0,-4 2 11,1 2 1,6-5 0,1 6 0,0-1 10,1 1 0,-3 0 0,8 9-38,3-1 1,1 1-1,3-2 1,0 2 8,0-1 1,3-6 0,1-2-1,4 4-71,4 2 0,2-4 0,5-3 0,2-2 22,-1-5 0,1 5 0,-2-2 0,2-2-19,-1-3 0,6-2 0,2-2 0,-4-5-38,-2-7 0,1-1 0,2-4 1,1 4 51,0-1 0,-4-13 0,1 9 0,1-2-6,3 0 0,0 3 1,-7 4-1,0 1 88,0-2 1,0 8 0,1 1 0,-2 5 107,2 2 1,-1 0 0,1 0-77,-2 0 1,2 2 0,-4 5-1,0 3-41,-5 2 1,-5 5 0,5-3 0,-3 5-24,-4 0 0,-4 2 0,-1-1-31,0-1 1,-8 0-1,-8-3 1,-6-6-330,-6 0 0,-8 4 320,3-8 0,-14 9 0,-5-3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6.060"/>
    </inkml:context>
    <inkml:brush xml:id="br0">
      <inkml:brushProperty name="width" value="0.08571" units="cm"/>
      <inkml:brushProperty name="height" value="0.08571" units="cm"/>
    </inkml:brush>
  </inkml:definitions>
  <inkml:trace contextRef="#ctx0" brushRef="#br0">0 18 7925,'12'-2'-481,"-6"-5"1,-1 5 707,2-5 0,-5 7-209,4 7 0,-1 4 1,-1 9-1,3 1 1,-2-2 45,-3 1 1,1 8 0,1 1 0,2 0-146,-1-1 1,-1 8 0,1-1 0,2 1 55,-3-3 0,-1-2 0,-3-7 0,0 4-36,0-4 1,0 1 0,0 0-73,0 2 1,-3-1 28,-4-5 1,3-8 64,-10 0 0,10-10 0,-5-3 0,2-12 38,0-5 0,0-4 0,7 1 0,0 0-18,0 0 1,7-1 0,0 2 0,0-2 15,2 1 1,-5-1-1,10 2 56,2-2 1,1 8 0,4 2-18,-1 2 1,9 3-1,3 6-36,-1 0 1,-2 0 0,-9 0-1,0 2-2,0 4 0,8-1 0,-2 6 0,-1 1 11,-2-2 0,-11-3 1,0 7-1,0-2 15,-2 0 0,-5 6 0,1-5 0,-3 6 1,-3 0 0,-9-5 1,-4 0-1,-6 1-2,0 3 0,-9-5 0,-1-1 0,0-1-27,0 0 0,-4-4 0,3 4 0,1-2-73,0-4 0,3 3 0,5-1 0,1-2-337,-1-3-113,2-2 527,7 0 0,-5-9 0,5-2 0</inkml:trace>
  <inkml:trace contextRef="#ctx0" brushRef="#br0" timeOffset="367">827 421 7471,'-20'0'0,"1"0"0,-2 0 123,1 0 1,0 0 0,0 0 0,-1 3-216,2 3 1,5-1-1,0 8 11,-1 3 1,6 1-1,2 4 70,4-1 1,6-6 0,4-3 0,4-1-14,1 2 1,7-7 0,0 4 0,5-3 20,0 1 1,5-1-1,-1-6 1,-2 0-21,3 0 0,-6-6 0,6-4 0,-2 0-105,-1-6 1,2-2 0,-8-2 0,-2 0 133,-5-1 0,-1 2 1,-8-2 26,3 1 0,-2 6 1,-12 4-1,-9 1 13,-9 4 0,1 3 0,-8 2 1,1 0-43,-1 0 1,-1 0 0,-5 2-1,2 3-193,2 2 1,9 5-1,-2-2 189,6 1 0,0 2 0,1 8 0</inkml:trace>
  <inkml:trace contextRef="#ctx0" brushRef="#br0" timeOffset="638">1372 138 7822,'14'-10'-172,"-1"3"0,-6 14 0,4 8 174,-1 11 0,-5-5 0,-5 8 0,0-1-78,0-1 0,0 6 0,0-4 0,0 0-82,0 1 0,0-4 0,-2-6 1,-1 1-92,-4-2 0,-3-5 249,3 0 0,-4-1 0,-9 7 0</inkml:trace>
  <inkml:trace contextRef="#ctx0" brushRef="#br0" timeOffset="1188">1211 400 7925,'-11'-8'-330,"2"6"1,11-7 0,5 9 308,6 0 1,5 0 0,4 0 0,4 0 52,0 0 0,3 0 0,-5-2 0,4-3-4,-4-2 1,-2 0 0,-1 7 0,-1 0-27,1 0 0,-2 0 1,4 0-1,2-1-16,1-6 0,2 5 1,-8-8-1,0 4-132,0-1 1,0-8 0,0 3 0,0-2 101,1 2 1,-9 0 0,0-3 0,0 1 133,-1-2 1,-5 8 0,5-1 414,-1-1-467,-3 8 0,-7-5 0,0 14 23,0 7 1,7 3 0,-2 4-1,0-1-36,-3 0 1,-2 7 0,0 0 0,0-2 3,0-3 0,0 0 0,0 3-17,0 2 0,0-1 0,0-5-120,0-1 0,-2-6 13,-5-2 1,4-7 47,-11 2 1,9-14-1,-2-6 37,5-5 1,2 5 0,0-1 0,0-4-19,0-7 1,9 3 0,5-5 0,3 7 72,4 6 0,-1-3 0,1 5 0,0 1 93,6 5 1,2 4 0,8 2-99,-4 0 1,-6 0-1,4 0 1,0 2-1,0 4 25,5 8 0,-3-3 1,-2 2-1,0 3-102,0 1 1,-7 4-1,4-3 1,-6-2-772,-1-2 547,-1-2 261,-9 9 0,6-1 0,-5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3.644"/>
    </inkml:context>
    <inkml:brush xml:id="br0">
      <inkml:brushProperty name="width" value="0.08571" units="cm"/>
      <inkml:brushProperty name="height" value="0.08571" units="cm"/>
    </inkml:brush>
  </inkml:definitions>
  <inkml:trace contextRef="#ctx0" brushRef="#br0">948 142 7296,'0'-20'-95,"0"0"1,0 6 0,-2 1-1,-2-3 256,-2-2 0,-8 5 0,5 1 0,-3 4-283,-3 3 1,-3 3-1,-2 2 1,-1 0 142,2 0 1,-1 0 0,-1 0 0,4 2-12,3 5 1,-5 4-1,9 9 1,-4 0 22,0 1 0,4 8 0,-4 4 0,5 5 21,1 3 1,5-1 0,-4 1 0,5 1-57,2 5 0,0-5 0,0 6 0,0-5 30,0-3 0,2 0 0,3 1 1,1-1 1,-2 1 1,-1-3 0,-3-2 0,0-5 5,0-2 0,0 4 1,0-6-1,0-2-164,0-3 0,-7-1 0,-1-4 1,-4-1-1177,-4-3 1304,-1-8 0,-4 13 0,1-7 0</inkml:trace>
  <inkml:trace contextRef="#ctx0" brushRef="#br0" timeOffset="570">0 747 7890,'9'-11'-351,"5"4"182,3 6 1,4 1 0,-1 0 112,1 0 0,-2 0 0,2 0 0,1 0 79,5 0 1,-2 0-1,6 0 1,0 0 6,1 0 1,-1-7 0,5 0 0,-2 2-20,2 3 0,2 2 0,1-2 1,0-3-20,-5-2 0,4 1 0,-6 6 0,1-2 15,1-5 0,-3 5 0,5-5 0,-5 4-7,-1 3 1,3-6 0,-6-1-1,-3 3 2,-1 2 0,-3 2 0,1 0 3,-2 0 0,2 2-7,-1 4 0,-9-1 64,-4 8 1,-6 1-49,-1 6 0,0 1 0,0-2-17,0 1 1,0 1-50,0-2 1,0-5-1,-1-2 57,-6-4 8,5-1 0,-7-9-13,9-4 0,0-6 0,0-9 0,0 2 4,0-2 0,0 1 0,0 1 0,2-2-16,5 1 1,-2-1 0,5 2 0,2 0-80,-1 7 1,-4-5 0,6 8-6,3-2 0,-5 7 1,2-3-1,3 5 1,2 2 95,3 0 0,7-9 0,4-3 0</inkml:trace>
  <inkml:trace contextRef="#ctx0" brushRef="#br0" timeOffset="899">1594 606 6703,'-14'7'0,"2"1"62,-4 4 0,6-5 0,2 4 0,1 0-94,0 0 1,-7-4 0,9 6 110,0 3 1,3 3-1,2 0 29,0 1 1,0 1 0,2-2-90,5 2 0,3-9 1,11-6-1,-1-2-79,1 3 0,-2-5 0,2 5 1,1-7 30,5-7 0,-4 3 0,3-10 1,-4-1 47,-1-4 1,-1 7 0,-2-2 0,-3-1 8,-1-4 0,-9 0 0,2-2 0,-5 1-43,-2-1 1,0 2 0,-2 0 0,-3 4-54,-2 1 0,-9 10 0,3-3 0,-5 2 33,-2 0 1,-7 2-1,0-4 1,2 5-240,2 2 1,4 0-1,-1 2 274,-1 5 0,2-4 0,-2 5 0</inkml:trace>
  <inkml:trace contextRef="#ctx0" brushRef="#br0" timeOffset="1487">1877 647 7976,'20'0'-78,"1"0"1,-2 0-90,1 0 1,1 0 0,-2 0 0,0 2 203,-5 4 1,3-4 0,-5 7 0,0-2-297,2 0 1,-7 3 266,7-5 30,-11 7 0,14 2 0,-10-2 55,-3 5 0,-1-6-15,-3 2-61,0 1 1,0 0 0,-3-4-12,-4-1 0,3-2 0,-8-4-70,4 3 50,1-3 0,7-3 0,0-14 6,0-5 1,2 0-1,3-2-8,1 1 1,10 1 0,-2 0 0,3 3-66,4 3 0,-1 2 1,-1-3-1,0 6 95,-5-1 1,3 6 0,-3-4-1,3 5-1,4 2 0,-1 0 0,0 0 1,0 0 4,1 0 1,-2 0 0,2 2 18,-1 5 1,-2-2 0,-3 8-1,-3 3 11,-3 2 1,-1-5 0,-3 1 0,2 1-10,-3 3 1,-1 2-64,-3 1 0,0-7 0,-3-4 0,-1 2 53,-3-1 0,-8-6-168,1 1 0,2-6 113,0-6 0,7-6 0,-2-9 0,7 2-36,7-2 0,5 4 0,5 0 1,1 5 59,2-4 0,-4-6 0,11-1 0,-5 8 44,-1 3 0,5-2 0,3 6 0,1-1 69,-1 0 0,-2 2 1,-6 7-1,5 0-32,0 0 0,3 2 0,-3 3 0,0 4-105,-1 2 0,-2 2 1,-4 8-1,2-2 174,-1 2-107,1-1-324,-11 1-68,8-2 174,-15 1-84,5 1 261,-8-2 0,0 2 0,0-1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2.739"/>
    </inkml:context>
    <inkml:brush xml:id="br0">
      <inkml:brushProperty name="width" value="0.08571" units="cm"/>
      <inkml:brushProperty name="height" value="0.08571" units="cm"/>
    </inkml:brush>
  </inkml:definitions>
  <inkml:trace contextRef="#ctx0" brushRef="#br0">41 384 6768,'11'-20'-555,"5"0"737,-9-1 1,0 7 538,-7 2-271,0 7-364,0-4 0,-7 18 0,0 5-183,2 3 0,3-3 1,2-1 86,0 3 0,7 2 1,2 0-1,2-2-113,5-3 1,2-6 0,2 4 57,-1-2 1,2-3 0,-1-6 27,1 0 0,-2 0 0,2 0 13,-1 0 1,0-6 0,0-3 0,1-2-16,-2-4 0,0 3 1,-4 0-1,-1 1-14,1 1 1,-4 3 34,3-7 486,-9 9-375,3-3-66,-8 8 1,0 2 50,0 4 1,0 6-1,0 8-13,0 0 1,0 2-1,0 3 1,0 4-52,0 2 1,0 2 0,0 2 0,2-1-26,5 3 1,-5-1-1,8 0 1,-3-5 10,-1-2 0,3 6 1,-5-3 0,3-1-43,0-1 0,-7-4 1,0 1-21,0-2 0,-2-3 0,-5-4 56,-7-5 0,-3-3 0,-4-10 0,1 0 11,1 0 1,-2 0-1,1 0 1,-1-3-6,2-4 1,0-4 0,4-9-1,4-1 4,2 2 0,-1 3 0,6-2 10,-2-5 1,1-1 0,12 4 4,6 0 1,-2 7-1,3 1-71,1 3 0,4 2 1,0 7-1,2-2 1,-1-3 10,1-1 0,-2 0 0,1 6 0,1 0-258,-2 0 1,2-3 0,-1-1 298,0-3 0,0-8 0,1 3 0</inkml:trace>
  <inkml:trace contextRef="#ctx0" brushRef="#br0" timeOffset="325">1 82 7585,'2'-14'-232,"5"0"0,-3 10 0,10-2 321,2 3 0,1 1 0,4-3 1,-2-1-1,2 1 1,1 3-1,2 2 1,6 0-89,2 0 1,-6 0 0,5 0-1,0 0-596,1 0 595,2 0 0,7-10 0,-2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26.422"/>
    </inkml:context>
    <inkml:brush xml:id="br0">
      <inkml:brushProperty name="width" value="0.08571" units="cm"/>
      <inkml:brushProperty name="height" value="0.08571" units="cm"/>
    </inkml:brush>
  </inkml:definitions>
  <inkml:trace contextRef="#ctx0" brushRef="#br0">304 424 7780,'12'0'-1646,"2"0"1886,-9-9 129,4 6 0,-9-7-133,0 3-118,0 5 2,0-7-305,0-1 180,0 9 1,-2-8 0,-5 9 114,-7 0-95,-3 0 43,-4 0 1,1 0 234,-1 0-264,2 0 56,-10 0-57,6 9 0,-6-5 44,8 10-173,2-10 142,-2 13 0,1-7 47,0 4-330,9 3 283,-8-6 11,17 1-238,-6 5-13,8-14 217,0 15-48,0-16 0,2 13 5,4-8 0,6 7 0,8-7 0,0-3-63,0-2 139,1 7 0,-2-6 0,2 3-5,-1-3-54,10-3-3,-8 9 17,6-7-157,1 6 148,-6-8-2,6 10 10,0-8-113,-6 7 0,6-2 82,-9-1 10,1 1-2,-2-7 1,-5 7-21,0 0 18,-11 0-38,7-7 157,-10 8-127,0-6 2,0 7-4,0 1 205,0-8-183,-10 7 0,0-7 8,-11 4 40,2-4 0,-8 10 0,-3-7-36,-1 2 0,0 2 0,-5-6 12,2 4 6,9 0-12,-4-7 12,9 9-45,0-6-195,0 5 1,-1-8 200,11 0-387,-9 0 124,17 0 202,-7 0 78,9 0 0,0 0 0,0 0 0</inkml:trace>
  <inkml:trace contextRef="#ctx0" brushRef="#br0" timeOffset="458">707 626 7866,'20'-7'-610,"0"0"1,-7 0 606,1 7 351,-10 0-164,6 0 5,-20 10-101,8-8-35,-7 16 6,9-16 0,0 16-18,0-4-68,0 3 97,0 4-300,9-1 285,-7-9-12,16-1 20,-7-2-53,10-6 10,-1 7 0,-6-9 0,-2 0-354,5 0 158,1 0-47,2 0-60,-1 0 237,-7-9 15,6 7-36,-7-16-5,10 7-7,-10-9 170,6-1-140,-14 2 4,15-2 1,-17 8 279,6-1-118,-4 10 160,-3-6-128,0 10 1,-7 3 0,1 4-74,1 7-9,3 3-17,2-6-349,0 7 244,0-7-14,0 10 1,0-8 0,2-2-319,5-1 362,4 5 1,2-13 0,1 5 24,1-5 0,4-2 0,0 0 0</inkml:trace>
  <inkml:trace contextRef="#ctx0" brushRef="#br0" timeOffset="991">1393 283 8016,'-11'-9'-167,"-8"7"188,17-16 207,-6 7-750,-2-1 355,8 3 131,-7 1-111,9 5-1,0-6 226,0 9 32,0 0-70,0 9 0,2 2 6,5 10 0,-5-2 0,8 2-105,-10-1-19,8 10 109,-6-8 0,7 9-275,-9-5 264,10-2-10,-8 4 6,7-7 3,-9-1-3,8 0-16,-6-9-174,8 8 1,-8-11 39,5 6 75,-5 4-30,8-16 30,-10 6 2,8-8 117,-6 10-53,7-8 1,-7 0-48,5-9 37,-4-8 0,7 13 1,-5-7-1,4 2 0,3-2-13,3-2 0,3 7 253,2-3-233,0-5-3,0 10 1,1-7 21,-1 9 1,7 0-2,0 0 0,-1 0 5,-5 0 0,6 0-24,-1 0 0,1 0 3,-6 0 9,-10 0 0,7 9 0,-7-7 0,1 17-30,5-9 0,-15 4 0,5 0-6,-4 1 28,-3-6-33,0 9 39,0-7 1,-10 10 34,-4-2-44,-3 2-5,-12-11 64,6 9-56,-6-17 1,0 8 5,-2-10-83,-1 8 80,-6-6 0,16 7-122,-7-9 0,1 0 114,2 0 1,-1 0-208,6 0 0,9-2-79,-2-5 284,9 5 0,-3-16 0,8 7 0,0-9 0</inkml:trace>
  <inkml:trace contextRef="#ctx0" brushRef="#br0" timeOffset="1307">2199 183 8016,'12'-12'-342,"-3"3"631,-9 9 183,0 0-917,8 9 403,-5 3-20,6 7-1,0 1 171,-7 1 0,8-2-139,-2 2 1,-4 1 0,8 3 0,0 2 0,-4 0-44,1 1 73,7-4-240,-14 4-14,6 1 260,2-6 1,-8 9-370,5-6 158,4-3-27,-8-3 161,5 7-46,-8-14 73,0 16-143,0-17 188,0 5 0,9-5 0,3 9 0</inkml:trace>
  <inkml:trace contextRef="#ctx0" brushRef="#br0" timeOffset="1575">2119 545 7681,'13'0'-431,"1"0"464,1 0 0,4 0 0,0 0-158,2 0 203,-1 0-240,9 0 227,-6 0-13,15 0 1,-14 0-425,10 0 181,-9 0 89,13 0 1,-16 0-347,5 0 448,4 0 0,-8 0 0,6 0 0</inkml:trace>
  <inkml:trace contextRef="#ctx0" brushRef="#br0" timeOffset="1931">2724 485 8016,'12'0'-433,"6"0"330,-17 0 150,18 0 1,-15 0-325,10 0 0,-1 0 123,8 0 98,-2 0 131,2 0 0,-1 0 0,-1 0-50,2 0 44,-1 0 1,1 8-129,-10-5 103,6 15 1,-7-13 0,5 7 94,-1 5-75,-10-8-62,14 8 53,-16-14-197,7 15 9,-9-8 166,0 2-116,0-3 97,0-9 159,0 9 37,0-7 1,-2 7-143,-5-9 1,5-9-1,-4-4-41,3-6 0,3 7 0,0-2 1,3-2-157,3-2 1,3-2-1,7-2-90,-3-5 0,1 4 0,6-4 1,0 8-194,1 5 1,-2-2 411,1 10 0,1-10 0,-2 4 0</inkml:trace>
  <inkml:trace contextRef="#ctx0" brushRef="#br0" timeOffset="2430">3753 384 6959,'-11'0'11,"-7"0"-112,16 0-1,-16 0 157,15 0 13,-5 0 188,-1 0-183,7 0-15,-17 0 226,17 0-216,-15 0 17,5 9-34,0-7-2,-5 15 12,6-14 54,-9 15-63,8-6-1,-5 7-55,5 2 1,1-1 0,4 0-1,5 0 1,2 0-138,0 1 0,2-10 0,5-3 77,7 2 0,3-8 0,4 5 0,-1-5 30,0-2 1,0-2 0,1-3 0,-2-4-17,2-3 0,-1 2 0,1-6 0,-2 3 28,1-3 0,1 4 0,-2 0 128,2-4 1,-8 6 0,-2 2 69,-1-1 0,-1 7-132,-2-5 0,-4 4 0,9 6-12,-3 4 0,-2-3 0,-5 7-198,4-2 0,-1 0 0,9-4-186,2 2 1,1 5 351,4-5 0,-1 0 0,-1-7 0</inkml:trace>
  <inkml:trace contextRef="#ctx0" brushRef="#br0" timeOffset="3130">4823 343 6471,'-21'0'47,"2"0"1,5 0-1,0 0 1,-1 0 71,-4 0 0,0-2 1,-2-3-40,1-1 1,0-1 0,0 7 0,-1 0 16,1 0 1,1 3-1,-2 1 1,4 5-35,3 2 0,-2-4 1,10 7-99,1 1 1,3 3 0,2 2 0,0 1 2,0-2 0,7 2 1,1-3-1,1-2-15,0-4 0,6-5 0,-1 5 0,5-1-16,0 0 1,1-6 0,3 4 0,1-2-105,4-2 1,6 2 0,-5-7-1,-1 0 61,1 0 0,7 0 0,-2-2 106,4-4 0,2-5 0,1-10 0</inkml:trace>
  <inkml:trace contextRef="#ctx0" brushRef="#br0" timeOffset="3393">5286 40 8025,'-9'-10'-947,"6"-6"1148,-11 9-365,9 0 0,-4 9 1,11 5 234,5 7 1,-5 3 0,5 4-1,-4 1-57,-3 5 0,2 3 0,3 6 0,0-5-76,0-2 0,4 4 0,-2-5 1,-2-4-37,-3-2 1,5-1 0,-1-1 0,-2 0-125,-1 0 0,-3-6 222,0-1 0,9-9 0,3 5 0</inkml:trace>
  <inkml:trace contextRef="#ctx0" brushRef="#br0" timeOffset="3884">5045 323 8025,'20'0'-887,"-9"0"0,6 0 1089,-3 0 1,-2 0 0,1 0-200,3 0 0,1 0 0,4 0 0,-2 0-51,2 0 1,-1 0 0,1 0 0,-2 0 49,2 0 0,-1 0 0,1 0 1,-2 0-26,2 0 1,1 0 0,2 0 0,4 0 9,-4 0 1,5-6 0,0-1 0,1 2 8,-1 3 1,4 2 0,-6 0 0,-2 0 5,-3 0-3,-2 0 1,1-3-1,-2-2 1,2 2 94,-9-6-51,5 9 0,-15 2 0,3 3 42,-10 2 1,1 1 28,-9-1 1,-1-2 0,-7 8 273,2 2-320,7 4 9,-5 1-35,15-9 0,-8 6-80,10-3 1,3 2 50,4-3 1,-5 6 0,6-8-1,1 2-120,5 1 1,3-3-1,4 2 1,-1-4-64,1 1 1,-2-8 0,2 4 0,-1-4 53,1-2 1,-2 0 0,2-2 115,-1-4 0,0-6 0,0-8 0</inkml:trace>
  <inkml:trace contextRef="#ctx0" brushRef="#br0" timeOffset="4068">5811 102 6753,'-11'-10'-333,"2"8"1,16-5 332,0 14 0,8 5 0,-3 7 0</inkml:trace>
  <inkml:trace contextRef="#ctx0" brushRef="#br0" timeOffset="4548">6194 283 6672,'21'0'-194,"-10"0"291,7 9-110,-16-6 60,8 5 1,-5-6 63,2 5-87,9-5 37,-13 7-1,5 1 0,-8-8 0,9 15 16,-7-14-31,8 15-176,-10-17 184,0 9-81,0-1 38,9-7 1,-7 10-128,4-7 138,-4-2 6,-2 6-14,0-9-118,0 0 103,0-9 1,0 4 0,0-8-28,0-3 0,3-1 0,1-4-29,3 1 0,9 0 0,-3 0 36,6-1 0,0 4 0,4 1 0,2 5 80,1 2 0,2-5 0,-8 7 0,0 4-2,0 1 1,2 2 0,3 0-23,2 0 0,-1 0 0,-5 0 1,-1 2-26,1 4 0,-2-2 0,2 8 0,-4-1-57,-3 0 0,1 3 0,-8 5-105,-2 2 0,-3-1 0,-2 0-383,0 0 536,0 1 0,0-1 0,0 0 0</inkml:trace>
  <inkml:trace contextRef="#ctx0" brushRef="#br0" timeOffset="5229">7385 222 7648,'-9'-18'-438,"-5"5"0,-1 5 1,-1 1 549,2 0 1,2 0 0,-9 7-164,1 0 1,-1 0 0,2 0 111,-2 0 0,1 2 0,0 3 38,0 2 0,1 8 32,7-2 0,-5 5-124,11 3 1,0-2-1,8 2-32,4-1 0,-2-9 0,10-4 0,1-2-77,4 2 1,1-5 0,0 4-1,0-4 61,1-2 0,-2 0 0,2 0 0,-1-2 24,1-4 1,-2 4 0,0-8 0,-4 1 38,-1-5 1,-3 4 114,2-4 1,3 7 213,-9-6-204,-1 0-65,-14 1-52,5 3 1,-6 11 0,9 5-9,0 7 0,2 3 1,3 6-1,2 2-17,-2 1 1,3 11 0,-1-3 0,0 4 21,2 2 0,-5-6 1,7 2-1,-2 4 14,-4 4 0,-3 3 1,0-6-1,3-1-41,2 1 0,-1-1 0,-6 0 0,-3 1 8,-2-1 0,0-6 0,-7-3 0,1-2-31,0-4 0,4-3 0,-6-2 67,-2 1 0,-4-9 1,-1 0 38,0-3 0,0-4 1,2-12-20,4-7 0,6-10 1,5-5-1,-1 0-21,-3-1 0,0-6 0,9 0 1,3-6-142,2-5 1,8-7 0,-1 4-1,4 2-52,2-2 1,0 3 0,0 6 0,0 3-243,1 5 0,5 4 392,2 9 0,8-10 0,-5-1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6.685"/>
    </inkml:context>
    <inkml:brush xml:id="br0">
      <inkml:brushProperty name="width" value="0.08571" units="cm"/>
      <inkml:brushProperty name="height" value="0.08571" units="cm"/>
    </inkml:brush>
  </inkml:definitions>
  <inkml:trace contextRef="#ctx0" brushRef="#br0">605 40 8115,'-20'-8'-387,"2"4"0,2-8 325,3 3 0,-1 2 0,-6 7 0,-1 0 62,2 0 1,-2 0 0,-1 0 0,-2 2 81,-4 5 1,-1-2 0,5 9-1,-3 1 0,3 3 1,-5 2-1,2 3 1,2 1-23,3 3 1,1 9 0,1-3 0,2 5-4,5 3 1,-5 13-1,5 1 1,-3 4-38,2 5 1,-1-2 0,8 7 0,2-4 2,3-5 1,2 13 0,0-13-295,0 2 123,9 2-620,11-5 773,11 1 1,10-6-19,-1-1 23,19 2-10,-6-13 0,7 1 0,-12-23 0,-11-9 0,-9-6 0,-11-5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8.649"/>
    </inkml:context>
    <inkml:brush xml:id="br0">
      <inkml:brushProperty name="width" value="0.08571" units="cm"/>
      <inkml:brushProperty name="height" value="0.08571" units="cm"/>
    </inkml:brush>
  </inkml:definitions>
  <inkml:trace contextRef="#ctx0" brushRef="#br0">745 1050 6934,'10'8'144,"0"-3"-88,-10 9 1,2-3 0,3 4 0,4-1-35,1 1 0,4 4 1,6-1-1,1-3 35,-2-1 0,2-9 0,1 1 0,3-2-126,2 3 0,2-5 1,-5 5-1,4-4-65,-4-3 1,5 0 0,-1 0 0,-4-3-87,-2-4 194,-1-4-37,-2 0 77,2-7-79,-1 6 22,1-7 129,-11-1-120,8-1 1,-13 2-37,8-2 154,-9 9-129,15-5-6,-17 5 327,7-7 1,-9 5 312,0 0-525,0 11 1,-2-7-208,-5 10 183,5 0 0,-14 3 4,9 4 1,1 3 0,6 11 0,0-2 128,0 2-144,0-1-18,0 9 0,6-4 9,1 9 0,7-8 0,-5 8 0,-1 2-25,1 2 1,5 2 0,-7 3 0,-2 0 0,-4-3 0,1 11 0,3-13 0,2 0-16,-3-2 0,-2-1 0,-2 3 7,0-5 0,-6 3-70,-1-9 80,-8-1-7,12-5 5,-15-1 15,7 1-17,0-11 3,-8 9 69,9-17 1,-11 7-72,2-9 47,-2 0 1,8-2 0,-1-5-1,0-7-34,4-3 1,-6-4 0,9 1 0,0-3-33,-1-4 0,5 6 0,-3-7 1,3 4-140,3-3 160,9 4-230,2-6-15,10 9 231,-2 0-40,2 0-209,-1-1 0,7 4 50,0 3 1,0-3 216,-7 3 0,9-5 0,2 0 0</inkml:trace>
  <inkml:trace contextRef="#ctx0" brushRef="#br0" timeOffset="500">886 646 7880,'20'0'-445,"-6"0"0,-3 2 436,-3 5 1,1-5 59,-2 5-21,-4-4 1,8-6 0,-6-4-7,1-7 0,7-3 0,-6-4 0,0 2-4,1-1 0,-3-1 0,7 2 0,-1-2 17,0 1 0,-5-1 0,8 2 19,1-2 1,-5 8 0,-1 2-23,0 1 1,-4 3-1,7 7-41,5 0 1,-6 0-1,-1 3 1,2 4-54,0 7 1,-7 1 0,7 3 0,-1-3-93,1 1 1,1 13 0,5-8 0,-3 1-294,-1 1 94,0-3 351,6-1 0,0 2 0,0-1 0</inkml:trace>
  <inkml:trace contextRef="#ctx0" brushRef="#br0" timeOffset="795">2056 1151 7420,'20'0'-69,"-9"0"-107,7-9 141,-7 6 0,10-5-84,-1 8 0,6 0 0,4 0 1,1 0-580,5 0 698,-7 0 0,19 0 0,-6 0 0</inkml:trace>
  <inkml:trace contextRef="#ctx0" brushRef="#br0" timeOffset="1545">3024 848 7943,'0'-12'0,"0"4"74,0 8-464,0 0 1,0 8 487,0 6 1,3 4 0,3 2-54,7 0 1,-1-6 0,2-2 0,1-2-8,3 1 1,-4-6-1,-1 4 1,3-2-114,1-1 125,4 1-2,-1-7-270,8 9-11,-4-6 262,4 6-18,-7-9-209,-1 0-18,9 0 212,-6-9-45,6 6-39,0-14 31,-6 15 23,6-17-41,-10 8 33,2 0-53,-1-7 44,0 6 163,0-8-57,-8 9 0,-3-6-118,-9 3 203,8 4-68,-6-7 0,8 13 76,-10-10 14,0 9-156,0-3 32,0-1 0,-3 6-32,-4-4 0,3 5 4,-9 2 1,8 2-1,-2 5 6,5 7 0,2 4 0,0 2 33,0 0 1,0 0 0,0 3 0,2 1-29,5 4 1,-2 1-1,5-3 1,2 5-6,-1 1 0,-4 6 0,4-6 0,0 2 73,1-1-243,-8 1 105,5 6 65,-9 1-13,0-10-69,0-2 59,0 0 10,0 2-10,0 1 0,0-3 0,-3-7-2,-3 6 29,4-16-23,-16 16 0,6-17 1,-1 7 4,0-5 0,6-2 0,-6-6-18,-3 2 0,-2 0 1,-2-10-22,0-3 0,2-6 0,5-8 0,4 0 13,-1 0 1,8-3 0,-5-2-1,5-3 13,2-4 0,0 7 0,0-2 0,0 5 30,0 2 0,2-5 0,3 2 0,4 6-29,3-2-54,0 2 57,0 6 6,5-7-113,-5 16 0,8-17 0,0 8-381,1 0 77,-1 2 418,-1 0 0,11-3 0,1-7 0</inkml:trace>
  <inkml:trace contextRef="#ctx0" brushRef="#br0" timeOffset="1954">3005 445 7798,'-21'0'-402,"9"-10"0,12 8 0,14-5 479,5 5 0,0 2 0,2 0 0,-1 0-28,-1 0 1,9-7 0,-1 1 0,-1 2-21,4 1 1,1 3 0,7 0 0,-2 0-45,-2 0 0,-1 0 1,5 0-1,-2 0-286,-2 0 0,-3 0 0,5 0 301,-3 0 0,2-9 0,4-3 0</inkml:trace>
  <inkml:trace contextRef="#ctx0" brushRef="#br0" timeOffset="2391">4335 1 8084,'21'0'0,"-1"0"-788,1 0 397,-11 0 197,8 8 198,-6-6 0,15 8 21,-1-10 0,8 0 0,-7 2 59,-2 5-64,6-5 1,-7 9 0,8-7 0,-3 5 114,-4 3 1,3-2 0,2 9 0,-1-2-61,0 6 1,0 4 0,-4-2 0,4 4-249,3 2 234,-8 3-21,6 6 1,-4 1-61,1-1 1,0 8-1,-7 0 25,0 4 0,-2-2 0,-3 8 0,-3 4 0,-3 2-5,-4-2 0,4 0 0,-3 4 1,-1 1-68,-3-2 0,-11-3 1,-4 2-1,-6-2-149,0 0 0,-8 2 0,-3-13 1,1 3 215,0 1 0,-16-11 0,3 5 0</inkml:trace>
  <inkml:trace contextRef="#ctx0" brushRef="#br0" timeOffset="3124">362 485 7886,'-10'-11'-164,"6"-6"0,-9 12-138,-3 0 0,4 3 329,0 2 1,5 0 0,-5 2-1,3 5 36,4 6 1,-5 5 0,-2 2-1,-2 3 25,2 4 1,-2 6 0,-3 12 0,0 6 39,3 8 0,2-4 1,-9 15-1,1 0-37,0 4 1,0 2 0,1 1 0,4-3-57,2 2 1,8 2 0,-2 0 0,7-3-39,7-8 0,4-5 1,11-3-1,6-3-271,6-2 1,12-10-1,10 3 1,9-6 273,9-8 0,23 5 0,6-6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7.464"/>
    </inkml:context>
    <inkml:brush xml:id="br0">
      <inkml:brushProperty name="width" value="0.08571" units="cm"/>
      <inkml:brushProperty name="height" value="0.08571" units="cm"/>
    </inkml:brush>
  </inkml:definitions>
  <inkml:trace contextRef="#ctx0" brushRef="#br0">1 0 6452,'20'0'303,"0"0"0,0 0-276,1 0 0,-1 0 0,0 0 0,0 0-33,1 0 1,-2 0 0,2 0-1,-1 0-1,1 0 1,-2 0-1,1 0 1,1 0-57,-1 0 1,1 0 0,-1 0 0,1 0-3,-2 0 1,2 0 0,-1 0 0,1 0-81,-2 0 1,-5 0 0,-1 0 144,3 0 0,-7 0 0,1 0 0</inkml:trace>
  <inkml:trace contextRef="#ctx0" brushRef="#br0" timeOffset="293">182 242 7969,'10'11'-536,"-8"0"1,7-7 546,-1 3 1,-3 0 0,7-4 110,-3 4 0,6-5 1,-1 4-83,3-4 0,7-2 0,0 0 0,4 0-84,-4 0 0,5 0 1,0 0-314,2 0 357,4 0 0,14-8 0,3-4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3.911"/>
    </inkml:context>
    <inkml:brush xml:id="br0">
      <inkml:brushProperty name="width" value="0.08571" units="cm"/>
      <inkml:brushProperty name="height" value="0.08571" units="cm"/>
    </inkml:brush>
  </inkml:definitions>
  <inkml:trace contextRef="#ctx0" brushRef="#br0">32 950 7612,'-14'0'-1468,"2"0"1698,7 0 0,5 0-37,14 0 1,3 0-1,4 0-110,-1 0 0,-1 0 0,4 0-88,4 0 1,-4 0 0,6 0 0,-3 0-179,1 0 0,7 0 0,-4 0 1,-2 0-401,1 0 583,7 0 0,-13-9 0,6-2 0</inkml:trace>
  <inkml:trace contextRef="#ctx0" brushRef="#br0" timeOffset="762">1000 727 7955,'7'-12'-864,"0"-2"810,9 9 220,-13-12 0,2 15-15,-10-5 0,2 14-73,-4 6 1,5-2 0,2 3-46,0 1 1,0-4 0,2 3 7,5 1 0,1 4 0,9-2 0,-4-1-114,2-2 0,2-8 1,-2 5-1,-1-1 40,2-6 1,3 1 0,6-1-1,2 2-14,-2-1 1,3-3 0,0-4-1,-4-3-64,-2-1 0,6-7 0,-1 3 1,-1-1 44,3-4 0,-6-4 0,4 2 0,-5 1 37,-1 3 0,-8-1 0,-2-7 0,0 2 42,1-1 1,-7 6 0,0-1-10,-2 0 0,-3 4 360,0-3-149,-8 9-40,-4-3-84,0 8 1,3 8-1,12 6-56,3 5 1,-1 8-1,7 0 1,-2-1-17,2 4 0,-8-5 0,5 8 1,-2 1-32,-1-3 1,8 5-1,-7-6 1,0 1 0,1 5 1,-6-5-1,5 0 1,-4-2-7,-3-4 0,0 0 0,0 0 16,0 2 0,-3-1 1,-4-7-1,-3-4-4,-2-1 0,-6-10 0,3 4 0,-8-1 3,-4 0 0,1 0 0,5-9 1,1-3 8,1-2 1,-2-8 0,1 1-1,2-3 2,4-4 1,-1 2 0,8-2 0,2 1-7,3-1 1,2 2 0,0-2 0,2 1 0,5-1 0,-2 9 0,7-2 0,5 0-44,1 4 1,2-7 0,1 8-86,-2-1 0,1 5 0,1-4 0,-2 2-250,2 0 1,-1-1 0,0 3 374,0-2 0,1-9 0,-1 6 0</inkml:trace>
  <inkml:trace contextRef="#ctx0" brushRef="#br0" timeOffset="1628">1183 202 7955,'-14'0'-1207,"0"0"661,9 0 621,-3 0 0,8-2 435,0-4-226,0 4-90,0-8-224,0 10 1,0 3 110,0 4-44,0-5 1,3 6-90,2-8 0,-2 2-74,4 5 106,-5-4 0,-4 6-77,-5-9 0,2 0 0,-8 0 1,-3 0 41,-1 0 0,-4 0 0,2 0 82,-2 0 1,8 0 217,-1 0-101,10 0 0,-3 0-79,14 0 1,-3 0-75,10 0 1,-8 0 43,8 0 0,-7 0-5,6 0 0,-7 0 0,8 0-26,2 0 1,2 0-1,5 0 5,3 0 1,-4 0-1,7 0 1,-1 0 27,-2 0 0,10-3 0,-2-1 0,2-3-8,-3 2 1,5 3-1,-4 2 1,4 0-30,2 0 0,1 0 0,-1-2 1,-2-2-30,-4-3 1,4 0 0,-5 5 0,3-3-11,-1-2 1,-6 1 0,-10 6 0,2 0 22,-1 0 1,1-6-229,-2-1-387,-7 0 433,-3 7 1,-9 2 197,0 5 0,0-5 0,0 7 0</inkml:trace>
  <inkml:trace contextRef="#ctx0" brushRef="#br0" timeOffset="2046">2554 1 7974,'21'0'0,"-1"0"-107,0 0 1,0 0 158,0 0-281,0 0 230,0 9 1,1-5 0,-1 10 0,0-1-51,0-2 1,8 7-1,-2-4 1,-2 3-1,0 4 27,-5-1 1,1 0 0,1 3 0,-2 1 71,2 4 0,-7 5 0,-1-4 0,3 0-15,1 0 0,2 7 0,-4-4 1,-1 1 102,2 1-108,-8-1 0,8 8 15,-9-1 1,0 1-27,-7 0 0,0-2 0,0 2-16,0-1 0,-7 8 1,-2-1-1,-5-2-36,-8-2 0,1-4 0,-6 1 1,3 1-202,-2-1 1,0-2 0,-5-2 233,2-2 0,-7-1 0,5 8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540"/>
    </inkml:context>
    <inkml:brush xml:id="br0">
      <inkml:brushProperty name="width" value="0.08571" units="cm"/>
      <inkml:brushProperty name="height" value="0.08571" units="cm"/>
    </inkml:brush>
  </inkml:definitions>
  <inkml:trace contextRef="#ctx0" brushRef="#br0">1 140 7569,'0'21'-793,"0"-2"0,0 2 736,0-1 1,0-1-1,2 0 1,3-3 115,2-3 0,8-2 1,-1 3-1,3-6 84,4 1 1,-2-6-1,2 4 1,-1-5-111,1-2 0,-2 0 1,2 0-1,-1 0-36,1 0 1,0 0 0,4 0 0,2-2-11,-2-5 1,-3 2-1,-2-6 1,0 0-48,1 0 1,-1-1-1,-2-3 1,-3 1 10,-1-1 1,-7-3 0,3-2 44,-1-1 0,1 2 0,-6-2 1,3 1-1,-2-1 17,-4 2 0,-1-2 82,0 1 0,0 6-53,0 2-7,0 7 0,0-2-25,0 14 1,0 3 0,0 11 0,0-1 26,0 1 1,0-2-1,0 2 1,0 1-4,0 5 0,0-2 1,2 9-1,3-1-25,2-2 1,0 7 0,-5-4-1,3 4-6,2 3 0,-2-8 0,-2 1 0,1 1 3,3 4 0,0-6 0,-7-1 0,0 0-16,0-1 1,7-7 0,0 4 0,-3-6 6,-2-3 0,-4 2 0,-2-1 1,-5-2 0,-3-4 1,-2 1 0,-5-5-1,-2-1 1,1-1 1,-2-1 0,-3-7 0,-2 0 5,3 0 0,1 0 0,3 0 0,0-2 4,0-5 0,-1-1 0,2-9 0,-2 3-8,1-1 0,2-3 0,3-2 0,3-1-1,3 2 0,3-1 1,6-1-2,0 2 0,0-2 1,2 4-1,4 0-43,8 4 1,5 2-1,2-5 1,4 4-49,2 4 1,9-1 0,-2 4 0,2-2-75,-3 3 0,-2 2 166,-4 2 0,13 0 0,12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2.619"/>
    </inkml:context>
    <inkml:brush xml:id="br0">
      <inkml:brushProperty name="width" value="0.08571" units="cm"/>
      <inkml:brushProperty name="height" value="0.08571" units="cm"/>
    </inkml:brush>
  </inkml:definitions>
  <inkml:trace contextRef="#ctx0" brushRef="#br0">0 1 6691,'12'0'1060,"-3"0"-843,-9 0-37,0 0-100,0 9-101,0 2 0,0 2 147,0 1-8,0-1-227,0 8 180,0-2 3,0 2 4,0-1-257,9 9 242,-7-6-6,16 6-29,-16-10 18,16-7-29,-7 6-204,10-7 81,-2 0 0,2 6 0,-1-9 0,1 1-103,-2 0 182,1-2 1,1-7 0,-2-2 0,2-3 12,-1-2 0,0-8 0,0 1 0,1-2 23,-2 3 1,2-7 0,-1 5 0,1-6-22,-2 3 1,-5 2 0,-3-3 28,-2-2 0,-2 1 81,-7-1 1,-3 10 54,-3 5 1,1 4-91,-8 2 1,9 2 0,-3 4 30,4 8 0,3 4 0,0 2-45,0 1 0,0-2 0,0 3 0,0 4-57,0 0 0,7 3 0,0-3 0,0 0-39,1-2 1,-3 5 0,6 1 0,-1-1-17,-6 0 1,3 4-1,0-3 1,-2 0 30,-3-1 0,-2 7 0,0-5 0,0 0 12,0-3 0,-2-4 1,-3 1-1,-4 2 22,0-2 1,-5-3 0,-6-4 0,2-3 2,4-1 1,-4-7-1,5 4 1,-5-3-5,-3-3 1,2-3 0,-2-2-8,1 0 253,0-9-242,9-1 1,-5-11 36,9 1 0,0 0 1,7 0-1,0-3-49,0-4 0,0 5 0,0-4 0,3 5-134,3 7 1,-1-3 0,9 5-61,1 1 1,3 0 0,2 7 0,1-3 0,-2 2-215,2 3 415,-1 2 0,1 0 0,-2 0 0</inkml:trace>
  <inkml:trace contextRef="#ctx0" brushRef="#br0" timeOffset="421">746 1031 7985,'20'0'-897,"-6"0"995,-1 0-230,0 0 1,1 0 138,-1 0 0,1-9 0,3-5 81,-3-3 0,-2-2 1,-8 3-14,2 3 1,3 9 0,-4-6 136,2 1-167,0 8 1,-7 1 0,0 13-21,0 5 0,0-5 0,0 1-31,0 2 1,0 1-1,0 4 1,2-4-179,4-3 1,-2-3-1,10-7-28,2 3 0,-5 7 1,3-7 211,2-4 0,1 0 0,4-3 0</inkml:trace>
  <inkml:trace contextRef="#ctx0" brushRef="#br0" timeOffset="621">947 667 8002,'0'-11'495,"0"3"-712,0 8 0,3 0 217,4 0 0,4 0 0,9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4.790"/>
    </inkml:context>
    <inkml:brush xml:id="br0">
      <inkml:brushProperty name="width" value="0.08571" units="cm"/>
      <inkml:brushProperty name="height" value="0.08571" units="cm"/>
    </inkml:brush>
  </inkml:definitions>
  <inkml:trace contextRef="#ctx0" brushRef="#br0">506 343 6613,'-14'2'249,"0"5"-154,-1 7 1,-3-2 0,-2 0 0,-1 5-69,2 0 1,-8 4-1,-3 1 1,-1 2-16,-5 4 1,5 5-1,0-4 1,2 2-27,3 5 0,-3 2 0,3 5 0,0 4 36,4 8 1,9-4 0,2 3 0,2 1 3,4 4 1,3-1 0,2-1 0,0-7-18,0 0 0,0 4 0,2-7 0,3-2-326,2-3 324,8-1-310,-4-1 138,9 1-5,1-10 119,-1 7-203,10-16 0,-9 6 254,6-15 0,13 5 0,3-8 0</inkml:trace>
  <inkml:trace contextRef="#ctx0" brushRef="#br0" timeOffset="712">869 868 6856,'11'11'-1101,"-3"-2"1128,-8-9 0,0 3 0,0 4 200,0 5 0,3 0 0,1 2-230,3 1 0,9 3 1,-3 2 40,5 1 1,2-4 0,1-1 0,-1-4 20,0-4 1,0 6-1,1-7 1,1 0-16,4 1 0,-3-6 0,4 5 0,-5-5-100,-1-2 0,-2 0 0,2 0 0,-1 0-47,1 0 0,-2-2 0,2-5 0,-1-3 44,0-2 0,0-6 1,0 5-1,-2-6 6,-4 0 1,-6-2 0,-8 1 308,0 0 1,0 0-28,0-1-148,0 1 1,-8 9-49,-6 4 0,3 7 1,0 7-23,2 7 1,2-3 0,7 2 0,0 3 2,0 2 0,0 2 0,0 0 0,0 3 24,0 4 0,0-3 0,0 9 0,2 2-30,5-4 0,-4 7 0,5-4 0,-1 2-2,0-3 0,2 3 0,-5-7 0,3 0-53,-3 1 1,-2-4 0,-2-6 0,0 1 23,0-1 0,0 0 1,-2-2 7,-4-4 1,-6-5 0,-8-9 14,0 0 0,0 0 0,0 0 0,0-2 14,-1-5 1,4-5 0,3-8 0,5 0 0,0 0 0,7-1 1,-5 1-1,7 0-26,7 0 1,1 6 0,11 1-96,1-3 0,3 5 0,10 0 0,-6 2 79,-5 4 1,-2 3 26,0 2 0,1 9 0,-1 3 0</inkml:trace>
  <inkml:trace contextRef="#ctx0" brushRef="#br0" timeOffset="1104">1676 1837 7395,'1'11'10,"6"-5"0,-2-3 0,6-6-14,-1-3 0,-2 2 0,-1-7 0,4-1-182,1 0 0,3 7 0,-6-7 0,0 1 6,-1 0 356,8-3-103,-13-7 1,13 9-44,-10-2 26,1 9 0,-7-2-54,0 14 1,7 5 0,2 7 1,2 2 1,-5-3 0,6-2 0,-1-2-73,0 1 0,-4-4 1,6 3-133,2 1 1,-3-3 199,2 2 0,-1-11 0,7 6 0</inkml:trace>
  <inkml:trace contextRef="#ctx0" brushRef="#br0" timeOffset="1296">1857 1433 7940,'-9'-11'-1060,"7"-7"664,-7 15 396,9-5 0,9 8 0,2 0 0</inkml:trace>
  <inkml:trace contextRef="#ctx0" brushRef="#br0" timeOffset="1701">2563 1070 8700,'14'0'-556,"-1"0"0,3 0 507,1 0 0,4-2 0,1-3 0,4-2 37,0 4 1,10-2 0,-3 0-1,6-2-42,1 3 1,0 1-1,1 1 1,-3-3-106,-5 0 1,3-2 0,-7 7 0,0 0 158,1 0 0,6-9 0,-5-3 0</inkml:trace>
  <inkml:trace contextRef="#ctx0" brushRef="#br0" timeOffset="2444">3734 646 8042,'11'0'-539,"-3"9"625,-8-7-47,0 8-247,0-10 1,-2 7 64,-4-2 0,4 11 217,-5-2 31,5 4-63,2 2 1,0 0 33,0 1 1,2-1 0,5 0-32,6 0 1,-2 0-1,3 0 1,1-2-68,3-4 0,2 2 0,1-9-52,-1-4 1,-7 6 0,0-2-1,3-2 1,3-3 29,0-2 1,1-2-1,1-5-34,-2-7 1,2-3-1,-1-4 23,1 1 0,-9 0 61,2 0 1,-7 0 35,7 0 1,-4 0-7,4-1 0,-4 1-16,-10 0 1,0 7-108,0-1 146,0 9 3,-10-4 1,8 12 0,-5 3-47,5 8 1,2 4 0,0 5-1,0 1 111,0 3 0,7 0 0,2-5-128,1 5 30,-5-4 1,11 13 0,-7-7 0,-1 0 89,2-1-199,6 8 63,-6-3 0,4-2 7,0-5 1,-9 3 0,0 1 0,-2 2 1,-3 3 0,0-6 0,0-2 0,0-4 28,0-3 0,-6 0 0,-3 0 1,-3 0 69,-3 0 1,-3-6-1,-2-3-39,-1-2 0,7-2 0,2-7-6,-5 0 0,2-2 0,-1-3-66,2-2 1,11-8 0,-4 1-36,5-4 0,2-2 0,2 3 0,3 1-115,0 2 1,12 1-8,-4-8 1,2 8 0,2 2-580,-5 2 757,2 2 0,7 7 0,-1 0 0</inkml:trace>
  <inkml:trace contextRef="#ctx0" brushRef="#br0" timeOffset="2813">4561 1696 8042,'0'11'-878,"0"-2"794,9-9 0,-4 0 217,7 0 1,2-3-292,6-3 1,-2-5-1,-3-7 1,-3 1 172,-3 5 0,6-2 1,-1-6 85,4-1 1,-7 9-1,-2 0 97,0 3 14,-6-6-252,6 13 0,-8-5 0,4 14-78,2 5 1,0 0-1,-5-1 1,2 0 6,3 0 0,-1-4 1,-4 5-1,3-2 24,2 2 1,2-8 86,-2 3 0,4 4 0,9 0 0</inkml:trace>
  <inkml:trace contextRef="#ctx0" brushRef="#br0" timeOffset="2988">4742 1313 8042,'-14'-19'0,"4"4"-130,1 1-1022,-8 0 400,15 4 752,-15 1 0,14 18 0,-6 1 0</inkml:trace>
  <inkml:trace contextRef="#ctx0" brushRef="#br0" timeOffset="3592">3593 223 7119,'19'0'132,"2"0"1,-8 0-59,1 0 1,-7-2-84,5-5 1,-5 2-1,5-9 1,-1 1-1,0 2 0,-4-8 0,4 7 0,0-5 22,0 5 0,-6-7 1,4 5-24,0-3 1,-6-4-55,2 2-77,-2 7 105,-3 4 0,2 9 0,3 6-358,2 7 1,8 3 214,-2 4 1,8-4 55,6-3 123,-5 5 0,16-9 0,-7 11 0</inkml:trace>
  <inkml:trace contextRef="#ctx0" brushRef="#br0" timeOffset="4227">4923 1 8146,'12'0'-199,"5"0"1,-12 0 0,9 0 0,2 0 11,1 0 290,-5 0 1,12 6 0,-3 3 0,3 3-138,5 3 1,-6-4 0,6 3-263,0 1 1,-5 4 288,11 0 36,-2 2 1,1-1 32,-1 0 1,-6 2-1,4 3 1,0 5-33,2 1 1,-2-5-1,5 8 1,-5 2 20,-2 2 0,4 2 1,-5 1-95,-4-1 1,-2 3 0,-1 2-1,-1 4 1,-2 3 21,-5 4 1,3-5-1,-9 3 1,-2 2 17,-3 3 1,-2-1 0,0-2 0,0-5 6,0-1 0,-7 6 1,0-5-1,0 3-2,-2 0 1,5-9 0,-7 4-1,2-1 28,4-2 1,-4 4-1,3-5 1,1 2-9,3-3 1,-5-1-1,0-3-16,2 1 0,1-3 0,0-2 0,-5-5 0,0 0 25,0 1 0,1-7 0,3 1 0,-4-3 81,-3-3 1,-1 1 0,-7-4-74,0-3 1,-1 1 0,2-8-1,-2-2-171,1-3 0,-1-2 0,2 0 1,-2 0-259,1 0 0,0 0 390,0 0 0,-9-9 0,-2-2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3.678"/>
    </inkml:context>
    <inkml:brush xml:id="br0">
      <inkml:brushProperty name="width" value="0.08571" units="cm"/>
      <inkml:brushProperty name="height" value="0.08571" units="cm"/>
    </inkml:brush>
  </inkml:definitions>
  <inkml:trace contextRef="#ctx0" brushRef="#br0">0 263 7951,'20'0'-602,"0"-2"1,0-3 553,1-2 1,-7 1 0,-2 6 0,5 0 118,0 0 1,6 0-1,1 0 1,3 0 27,-2 0 1,4 0 0,0 0 0,2 0-64,5 0 0,-5 0 0,4 0 1,-2 0-81,-2 0 0,8 0 0,-6 0 0,3 0-51,-3 0 0,5 0 0,-6 0 1,1 0-5,1 0 1,-9-6 0,2-1 0,-4 2-45,-4 3 0,1 0 0,1-3 143,-2-2 0,-7-8 0,6 3 0,-7-7 0</inkml:trace>
  <inkml:trace contextRef="#ctx0" brushRef="#br0" timeOffset="438">665 21 6381,'0'-11'209,"0"2"1,0 11-84,0 5 0,7 4 0,0 9 28,-2 0 0,4 1 0,-3 1 0,-2 3-13,-1 2 0,4 9 0,0-3-100,-3 5 1,5-4 0,-1-1-1,4 3 1,2 2-72,-4 3 1,6-1 0,-6 1 0,0-3-165,6-5 0,-7 3 0,1-7 0,-4 1-725,0-1 919,1-2 0,-7 1 0,0 4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0.945"/>
    </inkml:context>
    <inkml:brush xml:id="br0">
      <inkml:brushProperty name="width" value="0.08571" units="cm"/>
      <inkml:brushProperty name="height" value="0.08571" units="cm"/>
      <inkml:brushProperty name="color" value="#E71224"/>
    </inkml:brush>
  </inkml:definitions>
  <inkml:trace contextRef="#ctx0" brushRef="#br0">161 21 6551,'10'-12'103,"-6"4"63,10 8-98,-9 0 0,5 0-2,-3 0 1,-5 8 0,5 6-41,-4 4 1,-3 2 0,0 0 6,0 0 1,0 2 0,0 4-1,0 0-20,0-1 1,0-2 0,0-1 0,0 2 25,0 4 1,7 1-1,1-5 1,1 6-27,0 1 0,0 0 0,-4 5 1,3-2-24,4 1 0,-8 1 1,6 0-1,-4-3 19,0 4 1,1-1-1,-7 0 1,0-4-33,0-3 0,0 5 0,0-8 0,0 2-6,0 1 0,0-7 1,0 4-1,0-3-278,0-3 1,0 1-82,0-2 1,0 2 387,0-1 0,-9-9 0,-1-1 0,-11-10 0</inkml:trace>
  <inkml:trace contextRef="#ctx0" brushRef="#br0" timeOffset="425">1 1030 6615,'8'12'3,"-3"-1"0,9-6 0,2 3 34,1 3 0,-3-4 0,-1 7 0,3-1 27,2-2 0,-5 7 0,1-7 1,1 3-36,3-1 1,0-6 0,-2 4-1,-2 1-94,1-2 1,3 2 0,2 2 0,1-6 76,-2 1 1,2-7-1,-4 8-12,-3-1 0,3-7 0,-5 6 0</inkml:trace>
  <inkml:trace contextRef="#ctx0" brushRef="#br0" timeOffset="730">687 949 8472,'-21'0'-287,"4"3"195,3 3 0,-5-3 0,7 6 0,-4 0 1,1 4 17,1 5 0,2 2 1,-3 1-1,1-2 6,-2 2 1,-1-1-1,-4 3 1,1 1-67,0 3 1,0-1 0,0-5-1,-3 1 134,-3 6 0,3-6 0,-6 7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2.034"/>
    </inkml:context>
    <inkml:brush xml:id="br0">
      <inkml:brushProperty name="width" value="0.08571" units="cm"/>
      <inkml:brushProperty name="height" value="0.08571" units="cm"/>
      <inkml:brushProperty name="color" value="#E71224"/>
    </inkml:brush>
  </inkml:definitions>
  <inkml:trace contextRef="#ctx0" brushRef="#br0">1 102 8385,'12'0'-2305,"-2"0"2412,-3 0 0,-2 0 210,8 0 0,-9 2 0,5 2-220,0 2 0,-6 10 0,4-2-88,-5 4 1,4 2 0,1 0 0,-3 1-44,-1-1 1,-3 0 0,0 0-1,0 0-50,0 0 0,0 0 1,0 1-354,0-1 152,0 0 0,-3-8 285,-4-6 0,3-4 0,-7-4 0,0-4 0,-1-8 0,6 3 0,-5-2 0,-1-3 0,1-3 0,7-1 0,-3 0 0,5 0 0,2 0 0,0 0 0,0 0-16,0-1 0,0 1 0,2 0 0,5 2 185,6 4 1,-1-3 0,1 3-4,2-4 1,2 5 0,-2 1 0,-2 3-139,4 5 1,0-4 0,5 1 0,3 2 13,2 3 1,6-5 0,-6 0-1,1 2 32,1 4 0,-7 1 1,5 0-222,-5 0 0,-1 8 1,-4 6 169,-3 3 1,1 4 0,-5-1-1,-1 1 19,0-2 0,-3 2 0,-6 1 0,2 3-50,5 2 1,-5 0 0,5-7 0,-4 0-55,-3 0 0,2 0-26,5 0 0,-5 1-1,4-1 102,-4-9 0,-2-4 1,3-14-17,3-7 1,-3-3-1,4-4 1,-3 1-42,3 0 1,-3 0 0,7 0-1,1 0-38,-1 0 1,-5-1-1,8 1 1,0 0 106,-4 0 1,9-1-1,-5 4 1,1 1 154,-1 3 0,3 8 1,-3-4-126,3 0 1,4 7 0,-1-5-27,0 4 0,0 10 0,-2 2 1,-2 1-17,-3-1 1,-1 6-1,3-1-46,-1 3 1,-7 4 0,4-1 0,-3 0-91,-3 0 0,-3 1 1,-2-1-1,0 0 97,0 0 1,0 0 25,0 0 0,0 0 0,0 1 0</inkml:trace>
  <inkml:trace contextRef="#ctx0" brushRef="#br0" timeOffset="445">1293 263 8385,'8'11'-203,"-6"-2"-570,17-9 589,-17 0 1,8 0 0,-3 0 45,7 0 1,-2 0-1,1 0 17,3 0 1,1 0-1,4-2 128,-1-5 1,-9 2 0,-2-5 0,-2-2 22,-1 1 1,1 4-12,-7-6 1,-2 1-1,-3-3 111,-1 2 0,-10 8 1,2-2-1,-3 5-84,-4 2 0,1 0 1,0 0 7,0 0 0,6 0 1,1 0 20,-3 0 1,5 2 0,0 5 16,2 7 0,0 1 0,4 1 0,-2-3-46,4 3 0,0-5 0,3 2 0,0 3-93,0 2 1,9 0 0,4-2 0,6-3-129,1 3 1,1-4 0,5-2 0,3-1 26,2-4 148,-7 7 0,24-10 0,-6 6 0</inkml:trace>
  <inkml:trace contextRef="#ctx0" brushRef="#br0" timeOffset="924">2200 243 8385,'0'-20'-237,"-2"6"-74,-4 0 0,1 10 0,-9-2 0,-1 3 371,-3 3 0,-2 0 1,-3 0 84,-3 0 0,-3 0 0,-5 0-52,6 0 1,6 0 0,2 0 22,0 0 0,2 3 0,3 3-24,1 7 1,9 6-1,-2 1-86,6 0 1,2 0 0,6-1-148,7-7 106,3 7 1,4-15 0,-1 7 0,3-2 15,3-4 0,-1-3 1,7-2-1,-3 0-177,-5 0 0,5 0 1,-1-2 156,-4-5 1,-4-5 0,-4-5 0,-5 1 38,-1 3 1,-2-1-10,-1-6 0,-5 0 22,5 0 0,-7 8 0,-7 5 4,-7 5 1,4 2-1,-4 2-29,-2 5 1,8-2 0,1 8-104,4 3 0,3-5 0,0 2 34,0 3 0,7-4 0,3-2 1,0 2-129,6-1 0,1-6 0,4 1 0,-1-4 209,1-2 0,-2 9 0,2 3 0</inkml:trace>
  <inkml:trace contextRef="#ctx0" brushRef="#br0" timeOffset="1317">2503 202 8253,'2'-11'-382,"3"2"568,2 0 0,9 7-445,-4-5 1,-2 7 0,-1 5-1,-2 4 306,-1 2 1,3 2 5,-2 8 0,-5-1 0,5 0-27,-5 0 0,-2-6-21,0-1-25,0-9 1,3 5-83,2-9 1,7 0 0,7-2 51,-7-5 0,7-2 1,-7-6-1,5 1-81,-4-1 0,5-1 0,-4 0 0,3 3 177,4-3 1,-2 5 0,2 0 71,-1 2 1,1-5 0,-2 8 119,2 1 0,-1 3-39,1 2 1,-4 2-1,-1 5-134,-3 6 0,-9 5 1,3 2-1,-4 1-177,-3-1 1,0 0-1,0 2 1,-3 3-148,-4 2 1,3 0 258,-9-7 0,-10 10 0,-8 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9.425"/>
    </inkml:context>
    <inkml:brush xml:id="br0">
      <inkml:brushProperty name="width" value="0.08571" units="cm"/>
      <inkml:brushProperty name="height" value="0.08571" units="cm"/>
      <inkml:brushProperty name="color" value="#E71224"/>
    </inkml:brush>
  </inkml:definitions>
  <inkml:trace contextRef="#ctx0" brushRef="#br0">219 40 8470,'21'12'0,"-7"-3"-987,-1-9 626,-9 0 1,15 0 317,-6 0 1,-2 0 0,3 0 61,1 0 0,-3 0-22,0 0 1,-7-9 29,2-5 0,-7 6 50,-7 1 0,2-2 0,-7 2-29,-5 2 0,0 3 0,-4 2 81,2 0 0,5 2 1,2 5-64,4 7 1,1 6-1,7 5 1,0 2-13,0-3 0,0 5 0,3 1 0,3-1-74,7 0 1,3 4 0,-1-4-1,-1 1-28,2-1 1,-1-3-1,2-5 1,-6-1-121,-3 1 0,1-2 1,-4 2-234,2-1 1,0-6 400,-7-2 0,-19 2 0,-3 6 0</inkml:trace>
  <inkml:trace contextRef="#ctx0" brushRef="#br0" timeOffset="430">18 445 8064,'-11'-21'-64,"4"1"0,14 9 1,7 4-405,3 4 1,12-3 560,6 0 0,0-3 0,-1 4 1,-8-2 37,-4 2 0,-1 3 0,1 2 0,4 0-92,0 0 0,10 0 0,-3 0 0,3 0-30,-2 0 1,4 0 0,-7 0 0,2 0-19,2 0 1,-11 7 0,3 2 0,-4 3-18,-3 3 0,-2-4 0,-3 3 31,-1 1 1,-2 4 0,0 0 3,-5 2 0,-4-8 0,-3 1-23,0 1 118,0-6 13,0 9 1,0-18 0,0 0-88,0-11 1,0-8-1,0 0 1,0-1-46,0-1 1,0 2 0,2-2-157,5 1 1,3-1 0,11 4-85,-1 3 1,0 5 0,0 9-1,1 0-675,-2 0 930,2 0 0,8 0 0,2 0 0</inkml:trace>
  <inkml:trace contextRef="#ctx0" brushRef="#br0" timeOffset="779">1389 364 8378,'-19'0'-53,"5"0"1,1 0-63,-3 0 0,4 0 0,0 0 0,-4 0 33,-2 0 0,4 0 1,3 2 130,2 5 1,0-3 0,5 9 80,-3 4 1,0-7 0,7 4-91,0 2 0,7-6 1,2 2-1,2 0-45,5-2 1,2-5 0,2 4 0,-1-2 40,2 0 1,-1-2 0,3-5-1,1 0-236,3 0 1,1-8-1,-9-3 1,0-3 132,-7 1 1,4-1 0,-6-5 0,-2-2 52,1 1 0,-2-1 1,-7 2-87,0-2 0,0 8 0,-2 2-18,-5 2 0,-4 2 1,-9 7-1,0 0-37,-1 0 0,2 0 0,-2 0 0,1 0 155,-1 0 0,4 2 0,3 5 0,-3-5 0,5 7 0</inkml:trace>
  <inkml:trace contextRef="#ctx0" brushRef="#br0" timeOffset="1375">1773 283 8362,'20'0'-419,"-9"0"1,0 0 360,-4 0 0,-2 0 160,8 0 1,-6 7 0,4 1-1,1 1-273,-2 0 0,-3 8 0,5-5 191,-3 7 0,-3-6 1,-6 0 26,0 4 0,0 0-79,0 4 122,0-2-293,0-7 1,0-5 107,0-14 0,7-5 1,-1-7 85,-1-2 1,4 1-1,-1-1 1,4 2-21,4-2 0,-5 4 0,2 1 157,4 3 0,0 8 0,4-4-104,-2 0 0,2 6 1,-1-3 24,0 3 1,-2 6 0,-2 1 0,-6 5 22,0 3 1,3-5 0,-4 3 0,0 2-22,0-1 1,-2 2 0,-5 8-24,5-2 0,-4 2 1,2-1-106,-2 1 1,-3-9-26,0 2 77,0-9 1,0 2 21,0-14 1,2 2 0,5-9 0,7-1-14,3-3 0,4-2 0,1-1 1,2 2 28,4-2 1,1 8 0,-5-1 0,4 1 26,-4 2 0,-2 2 0,-1 9 1,-2 0-41,2 0 1,-1 2-1,0 5 1,0 4-100,1 0 0,-4 13 1,-1-3-1,-5 3-224,-2 5 1,-2 1 322,-7 4 0,-9 13 0,-2-5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4.378"/>
    </inkml:context>
    <inkml:brush xml:id="br0">
      <inkml:brushProperty name="width" value="0.08571" units="cm"/>
      <inkml:brushProperty name="height" value="0.08571" units="cm"/>
      <inkml:brushProperty name="color" value="#E71224"/>
    </inkml:brush>
  </inkml:definitions>
  <inkml:trace contextRef="#ctx0" brushRef="#br0">323 243 8413,'-10'0'-319,"1"0"1,11 2-1,3 4 238,2 7 0,1-1 1,-4 1 60,3 3 1,2 2 0,-4 2-44,1 1 1,1-2 0,-7 1-163,0 1 0,0-1 1,0 0 224,0 0 0,0-9 0,-8 8 0,-4-9 0</inkml:trace>
  <inkml:trace contextRef="#ctx0" brushRef="#br0" timeOffset="504">21 283 8254,'-11'-21'-974,"2"8"0,11 2 970,5 2 1,-2-1-1,8 6 191,3-2 1,-6-8 0,4 5-14,2-1 1,1 5-1,7-4 1,0 2-140,2 0 1,10 0-1,-2 7 1,4-2-28,2-4 1,1 4-1,-1-5 1,1 4 67,-1 3 0,0 0 0,1 0 0,-1 0-41,1 0 1,-1 7 0,-2 0 0,-2-1 26,-2 3 0,-8-4 0,5 9 0,-1-2-7,-5 0 1,-3 6 0,-2-7-1,-2 3-23,-4-1 1,1 0 0,-6 8-68,2-1 1,-6 0-1,2 0 1,-5 1 47,-2-2 1,-9 0 0,-5-4-1,-3-1-10,-4 1 1,-6 3 0,1 2 0,-2 1-8,-1-2 0,5-5 1,-9 0-1,-1-1-9,2-2 0,-4 4 1,7-5-1,0-1-8,0 0 0,1-2 1,7-7-1,-4 0-161,-2 0 0,0 0 1,7 0-181,0 0 0,6 0 1,1 0 361,-3 0 0,7-9 0,1-3 0</inkml:trace>
  <inkml:trace contextRef="#ctx0" brushRef="#br0" timeOffset="980">1272 444 8186,'11'0'-858,"7"0"979,-5 0 0,6 0 0,0 0-130,1 0 0,1-3 1,-1 0-1,0-4 2,0 2 1,1 3 0,-2 0 0,2-3-11,-1-2 0,-6 0 0,-3 6 0,0-4 1,0-2 0,-6-2-26,2 2 0,-5 3-18,-2-9 0,-2 1 0,-5-2 30,-7 9 0,-3 2 0,-4 3 50,1 0 1,-1 0-1,2 0 1,-2 0 19,1 0 1,0 0 0,0 3 0,-1 0 2,1 4 0,1 7 0,0-5 21,6 2 0,-3 2 0,10 7-38,1 1 0,12-4 0,7-1 0,3-4-46,4-4 1,-2 6 0,3-5 0,4 0-41,0-1 0,3-1 0,-3-4 0,3 1-174,2 3 1,-5 0 0,6-7 233,-2 0 0,-4 0 0,-6 0 0</inkml:trace>
  <inkml:trace contextRef="#ctx0" brushRef="#br0" timeOffset="1122">1836 343 7748,'12'0'-548,"5"0"0,-5 0 0</inkml:trace>
  <inkml:trace contextRef="#ctx0" brushRef="#br0" timeOffset="1368">1898 364 8405,'8'10'-408,"-6"-1"316,7 1 0,-2 0 191,0 11 0,6-7 0,-6-2 1,0 2-322,2-2 0,-4 5 182,7-3 1,0-4 114,2 4 0,3-9 84,-3 2 1,-4-5-46,4-2 0,-7-2-82,7-5 0,-4-5 1,7-7-60,-5-2 0,-5 1 1,5 0-1,-3 0 1,0 6-1,-3 1-522,8-3 0,2 5 0,-1 0 30,-1 2 519,-9 2 0,12 7 0,-6 0 0</inkml:trace>
  <inkml:trace contextRef="#ctx0" brushRef="#br0" timeOffset="1661">2482 424 8075,'12'0'-294,"-4"0"0,-6 0 275,5 0 0,-5 2 0,8 3 0,-3 3 52,-1 3 1,0-4-1,-3 7-141,4 1 1,-5-3-1,5 2-247,-5 1 0,-2-4 355,0 3 0,0-10 0,0 5 0</inkml:trace>
  <inkml:trace contextRef="#ctx0" brushRef="#br0" timeOffset="1813">2502 262 8405,'0'-19'-113,"0"-2"-858,0 1 971,0-1 0,9 11 0,3 1 0</inkml:trace>
  <inkml:trace contextRef="#ctx0" brushRef="#br0" timeOffset="2414">3410 383 7766,'-20'0'-322,"-1"0"287,2 0 1,-1 0-1,-3 0 1,-1 0 40,-4 0 1,-1 0 0,5 0-1,-3 0-146,2 0 0,-4 0 1,2 0-1,2 0 208,3 0 1,8 7-1,4 3 66,1 0 1,2-3 0,7 7-65,0 1 0,2 3 0,5 2-30,6 1 1,-2-9-1,3 0 1,1 0-29,3-1 0,2-7 0,1 2 0,-1-3-51,0-3 0,0 0 0,1 0 0,-2 0-83,2 0 0,-1 0 0,1-3 0,-2-1 38,2-2 1,-1-8-1,-1 5 1,0-3 2,-5-3 0,3 4 0,-5-3 28,-1-1 0,4 3 204,-8 0 1,0 5 41,-7-7-29,0 9 0,2 5-135,5 14 1,-6-2 0,9-2-149,-1-1 0,-5 5 0,8-6-69,-4 4 1,8-8 0,-4 6 0,1-3 187,0-2 0,1 12 0,6-6 0</inkml:trace>
  <inkml:trace contextRef="#ctx0" brushRef="#br0" timeOffset="2757">3854 0 8385,'0'12'-126,"0"5"1,0-6-33,0 10 1,0-1 0,0-1-1,0 2 45,0-1 1,0 1 0,0 1 0,0 3 44,0 2 0,0 1 0,0-3 0,0 2 86,0-2 1,0-2-1,0-4 1,0 1 16,0 1 1,3-1-1,0 0-148,4 0 1,0 1-301,-7-2 413,9 2 0,-6-10 0,6-2 0</inkml:trace>
  <inkml:trace contextRef="#ctx0" brushRef="#br0" timeOffset="3194">3652 343 8385,'-11'-2'-475,"4"-5"1,7 4 0,7-2 457,7 2 0,-3 3 1,2 0-1,3 0 29,1 0 0,4 0 1,-1 0-1,3 0 37,4 0 1,-6-7 0,9 1 0,-3 1-69,0 3 1,6 2 0,-4 0 0,1 0-48,-1 0 0,4 0 1,-4 0-1,1 0 38,-1 0 1,0 0 0,-5 0 0,4 0 8,-4 0 1,-2 0-1,-1 0 7,-1 0 0,-6 0 29,-1 0 5,-9 0 0,3 0 0,-12 2-16,-1 5 1,-7-3 0,3 9 160,-1 3 0,7 3-100,-3 0 1,14 1 0,6-1-44,5-6 0,2 2 0,1-8 1,-1-2-48,0-3 0,7-2 0,-1 0-284,0 0 0,-4 0 0,-3 0 307,2 0 0,-1-9 0,1-2 0</inkml:trace>
  <inkml:trace contextRef="#ctx0" brushRef="#br0" timeOffset="3342">4419 100 8385,'-18'-8'-66,"4"-5"1,-3-4 0,5 2-1435,1 1 756,2 10 744,9-4 0,9 16 0,2 3 0</inkml:trace>
  <inkml:trace contextRef="#ctx0" brushRef="#br0" timeOffset="3819">4984 283 7323,'-21'0'163,"2"0"1,-2 6 0,1 1 75,0-3 1,0 8-454,-1 2 1,11 3 0,3 4 212,4-2 1,3-5-1,0-1 1,3 1 37,4-3 1,-3 4 0,9-8 0,3 0-31,2 3 1,9-8 0,0 4 0,-1-4-1,3-2 0,-6 0 0,6 0 1,-2-2-35,1-4 1,-2 1-1,-6-6 1,-2-1 6,-5 2 1,5-4 0,-6-7 16,-2 1 0,0 1 0,-10-2 0,0 1 1,-10 2-1,-2 2 1,-7 5-52,0 2 0,-9 2 0,-1 7 1,0 0-106,0 0 0,3 0 0,5 0 0,1 0-129,-1 0 1,4 2 287,3 5 0,5-4 0,9 6 0</inkml:trace>
  <inkml:trace contextRef="#ctx0" brushRef="#br0" timeOffset="4268">5468 303 7944,'13'0'-318,"1"0"1,-7 0-1,5 0 163,5 0 1,1 0 212,2 0 1,-2 2-1,-3 3 62,-1 1 0,-9 4 0,0-5-26,-2 9 1,-3-2 0,2 1-12,5 3 0,-5 1 0,5 4-247,-4-1 1,-3-7 136,0 1 1,0-8-80,0 8 81,0-10 1,2 3-17,5-14 1,-3-4 0,7-9 0,0 2-59,1 5 1,-2-5-1,6 5 1,-2-6 26,1 0 44,4-2 1,0 7 0,2 1 9,-1-3 0,1 7 0,-2 3 0,1 4 3,1 2 1,-2 0-1,2 0 1,-1 0 295,1 0 1,-2 0 0,2 0-1,-1 2-182,0 4 0,0-1 0,1 9 1,-1 2-42,0 1 0,0 5 0,-3 3 0,-1 2-58,-2-3 0,-1 17 0,8 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6.617"/>
    </inkml:context>
    <inkml:brush xml:id="br0">
      <inkml:brushProperty name="width" value="0.08571" units="cm"/>
      <inkml:brushProperty name="height" value="0.08571" units="cm"/>
      <inkml:brushProperty name="color" value="#E71224"/>
    </inkml:brush>
  </inkml:definitions>
  <inkml:trace contextRef="#ctx0" brushRef="#br0">223 38 8417,'-12'-2'-822,"5"-4"1,5 1 673,2-8 220,0 8 1,7-2 211,0 14 1,0-2-174,-7 8 1,7-6 0,-2 6 0,2 1-85,3-3 0,-6 7 0,8-4 0,-4 3 6,-4 4 1,6-2 0,-3 2-1,0-1 7,1 1 1,-6-2-1,5 1 1,-5 1 8,-2-2 0,0 9 0,3-1 0,1-3 0,3-1 1,0-1 0,-7 2 0,0 4-20,0-4 0,0 5 1,0 1-1,0-2 15,0 1 0,6 0 0,1-4 0,0 2-91,2-3 1,-7-1-1,5-3 1,-6 0 30,-1 0 1,0-6 0,0-1-10,0 3 1,0 1-50,0 4 1,0-7 0,0-2-36,0 5 0,-1-8 0,-4-1-198,-1 1 0,-1-4-626,7 9 656,0-2 0,0 2 276,0-1 0,-10-9 0,0 6 0</inkml:trace>
  <inkml:trace contextRef="#ctx0" brushRef="#br0" timeOffset="314">1 1026 5754,'20'0'62,"0"0"131,0 0 0,-6 0 0,-1 0-131,3 0 0,1 2 1,4 3-1,-1 2-46,0-3 1,0 1-1,1-2 1,-2 7-33,2 1 0,-1-6 0,1 2 0,1-5 4,4-2 0,-3 6 0,5 1 0,-6-3-58,-2-1 0,7-1 0,0 3 1,-2 1-330,-3-1 399,-1-4 0,-2-1 0,2 0 0</inkml:trace>
  <inkml:trace contextRef="#ctx0" brushRef="#br0" timeOffset="530">768 985 8176,'0'-11'-1526,"0"3"1351,0 8 0,-8 8 224,-6 6 1,2-3-1,-1 1 1,-3-2-29,-2 2 0,-2 2 0,-2 3 0,-3-1-3,-2-3-18,-8 1 0,-6 5 0,-11 2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8.359"/>
    </inkml:context>
    <inkml:brush xml:id="br0">
      <inkml:brushProperty name="width" value="0.08571" units="cm"/>
      <inkml:brushProperty name="height" value="0.08571" units="cm"/>
      <inkml:brushProperty name="color" value="#E71224"/>
    </inkml:brush>
  </inkml:definitions>
  <inkml:trace contextRef="#ctx0" brushRef="#br0">61 504 7521,'-7'-8'-332,"0"8"0,10 8 315,11 13 0,-4-8 0,1 1 1,-1 2-28,-6 1 0,4-3 0,2-1 1,-1 3-60,0 3 1,4-7 0,-6 2-69,-3 1 1,6 4 170,-3 0 0,-2 2 0,-5-1 0</inkml:trace>
  <inkml:trace contextRef="#ctx0" brushRef="#br0" timeOffset="396">0 485 8078,'12'-9'-237,"-6"-5"1,5-1 0,3 1-30,4 7 1,2-1-1,1 1 1,1 2 246,4 3 0,0 2 0,7 0 0,1 0 86,-3 0 1,5 0 0,-8 0-1,1 0 34,1 0 1,-3 0-1,-5 0 1,3 2-9,2 5 1,-1-2-1,-5 8 1,1 0-94,5-1 0,-4 5 1,3-3-14,-2 3 0,-7-3 1,-1 0-1,-3-1 0,1 1 18,-3 0-23,-3-2 2,-8 0 0,7 5 3,0-3 0,0-2 1,-9 0 34,-5 4 1,-5 1 0,-7-2 0,-3-4 5,-6-2 1,4 4-1,-10-4 1,-2 1-50,-2-1 1,-2 4 0,-3-7 0,-2 1 22,-2 3 0,0-8 0,7 4 0,2-4-129,4-2 0,-1 7 0,7 0-468,4-2 595,10-3 0,-4-11 0,7-3 0</inkml:trace>
  <inkml:trace contextRef="#ctx0" brushRef="#br0" timeOffset="896">1070 686 7568,'9'-11'-249,"4"4"0,5 5 0,2 0 110,1-5 1,-2 5 0,2-5 0,-4 3 57,-3-3 1,3 3 164,-3-10 0,-4 1-12,-3-8 1,-5 9-32,-2-2 1,0 7-20,0-7 1,-9 11 0,-5-4-2,-4 4 0,-2 3 0,0 3 0,-1 1 23,2 2 0,-2 3 0,1-4 1,2 4 3,5 3 1,-6-7-1,6 9-5,-5 2 0,0 2 0,3 0 1,3-3-10,3-1 1,3-7 0,6 6-36,0 3 0,1 1 1,6 2 6,7-5 1,3-4-1,4-5 1,-1 1-167,1-1 1,5-3 0,1-2 0,-2 0-140,-3 0 0,5 0 299,0 0 0,0 0 0,-6 0 0</inkml:trace>
  <inkml:trace contextRef="#ctx0" brushRef="#br0" timeOffset="1292">1432 525 8057,'21'0'-647,"-1"3"0,1 4 618,-2 5 0,-5 0 1,-1 2 194,3 1 1,-4 3 0,0 2-141,4 1 1,-6-2-1,-2 0 1,-1-4-42,0-1 1,2-8-1,-2 5 56,5-2 0,-2 0 51,-3-2-41,4-4 0,-7 2 0,7-10-16,-2-9 1,1 2 0,-6-1-84,2-3 0,8-2 1,-5-2-1,0 1-118,0-2 1,4 7 0,-3 4-25,0 0 1,-3-4-111,7 9 1,-10 0 299,3 11 0,-4-4 0,-3 17 0,0-8 0</inkml:trace>
  <inkml:trace contextRef="#ctx0" brushRef="#br0" timeOffset="1517">2078 606 6078,'-11'-9'164,"2"7"1,12-8-115,3 10 1,-2 10 10,10 3 0,-9 5-101,2 3 1,-5-2-43,-2 1 0,-2-2 0,-3-2 82,-2-3 0,0-8 0,7 4 0</inkml:trace>
  <inkml:trace contextRef="#ctx0" brushRef="#br0" timeOffset="1675">2038 485 8127,'-13'-9'-271,"-1"-5"0,9-4-636,-1-2 907,3 9 0,12 2 0,3 9 0</inkml:trace>
  <inkml:trace contextRef="#ctx0" brushRef="#br0" timeOffset="2241">2623 566 8037,'11'0'-725,"-2"0"1,-25 0 803,-4 0 0,-4 0 0,3 2-57,1 4 1,0-2 0,0 8 65,-1-3 0,11 6-94,3-1 0,5 5 4,2 0 1,2 0 0,5-7-8,6-5 0,5 3 0,2-4-3,0-2 0,-7-2 1,1-2-1,2 0-10,2 0 0,-5-6 0,-2-3-25,-2-2 0,5 4 1,-7-6 0,-3-3 0,0 7 20,3 2 0,-5 6 80,7 1 0,-9 1 63,0 6 0,3 4-134,4 9 0,-3-6 0,9-3-119,3-2 1,1 4 0,4-4-1,-1 1-313,1-1 449,-2-3 0,2-6 0,-1 0 0</inkml:trace>
  <inkml:trace contextRef="#ctx0" brushRef="#br0" timeOffset="2621">3148 1 7871,'-3'13'-355,"-3"1"1,3-8 0,-4 7 0,5 3 406,2 3 0,0 7 1,0 3-1,0 0-49,0 1 0,0 6 0,0-3 0,0 3 27,0-2 1,0 4 0,0-7 0,2 0 53,5-4 0,-4 3 0,3-4-50,-3-1 1,-3-2-1,0-4-20,0 2 0,2-4 0,2 0-420,2-5-352,1-7 758,-7 4 0,-9-18 0,-1-1 0</inkml:trace>
  <inkml:trace contextRef="#ctx0" brushRef="#br0" timeOffset="2984">2886 545 6976,'0'-10'-113,"8"0"1,5 10 150,6 0 0,1 0 0,-1 0-51,2 0 0,1 0 0,3 0 1,2 0 7,-3 0 0,2-7 0,-2 0 0,5 3 3,2 1 0,-6 3 1,4-2-1,-2-2-18,1-2 1,-2-1 0,-6 7 11,1 0 0,-2 0 8,2 0 49,-11 0 0,0 9-10,-10 4 1,0 5-1,-3 2-15,-4 1 1,5-2 0,-4 2-37,4-1 0,2-6-107,0-2 0,8 0 0,6 2-97,4-7 0,2-6 0,1-1 216,-2 0 0,1 0 0,1 0 0</inkml:trace>
  <inkml:trace contextRef="#ctx0" brushRef="#br0" timeOffset="3109">3591 364 8270,'-20'-12'-862,"9"-5"-70,2 14 932,9-6 0,-9 9 0,-3 0 0</inkml:trace>
  <inkml:trace contextRef="#ctx0" brushRef="#br0" timeOffset="3505">3975 525 8080,'-21'0'-1299,"8"0"1107,-1 0 0,1 0 1,-7 0 177,-1 0 1,8 0-1,0 0 1,-1 3 91,3 4 1,-5-4 0,7 9 0,1-1-16,-1 1 0,-1-2 0,6 6 0,-3-3-8,3 3 1,2-4 0,4-2 0,4 2-33,8-1 1,0-6 0,3 3 0,6-1-75,-1 0 0,7 0 0,-2-7 1,0 0 14,2 0 1,-4 0 0,7 0 0,-3 0-3,-5 0 0,-2-10 35,-1-2 1,-7-5 0,-4 1 0,-1 4 7,-4-5 1,-3 6 0,-4-2 0,-5-1-81,-7 3 1,-3-4-1,-4 6-23,1-3 1,1 9 0,-2-4 0,1 4 97,-1 3 0,2-9 0,-2-3 0</inkml:trace>
  <inkml:trace contextRef="#ctx0" brushRef="#br0" timeOffset="3921">4197 485 8093,'11'0'-442,"7"0"1,-5 0 309,5 0 0,2 0 0,0 0 0,1 2 22,-1 5 0,-7-3 0,0 9 198,3 4 1,-6-7 0,-4 4-6,-4 2 0,5-6 0,-1 4-51,-1 2 0,-3-5 1,-2 3-26,0 1 1,0-4-110,0 3 45,0-9 1,0 2 24,0-14 1,0 2 0,0-9-21,0-1 0,3-3 1,1-2-1,6-1 33,0 2 1,-3-2 0,7 1 65,1-1 1,3 11 0,2 3 0,1 5-52,-2 2 1,2 0 0,-1 0 0,1 0 99,-2 0 0,8 2 0,1 5 0,-2 6-109,3 5 0,-6 2 0,4 1 0,-8 1-55,-5 4 0,1-3 0,-8 6 0,-2-2 68,-3 0 0,-2 0 0,0-7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8.113"/>
    </inkml:context>
    <inkml:brush xml:id="br0">
      <inkml:brushProperty name="width" value="0.08571" units="cm"/>
      <inkml:brushProperty name="height" value="0.08571" units="cm"/>
      <inkml:brushProperty name="color" value="#E71224"/>
    </inkml:brush>
  </inkml:definitions>
  <inkml:trace contextRef="#ctx0" brushRef="#br0">1 357 7535,'0'-21'-277,"0"7"1,1 4 0,6-2 0,7 3 0,3-1 128,4-2 0,-1-2 148,0-5 0,0-2 0,1 1 0,1-1 17,4 2 1,-3 0 0,4 4 13,-4 1 1,-3 3-1,1-2 1,-2 6 60,1 5 1,1 2 0,-2 0-69,2 0 1,-8 9-1,-2 4 1,1 5-18,-1 2 0,-7 8 0,3 1 0,-3-1 23,3 1 1,-4 12 0,4-3 0,-5 0 5,-2 0 1,7 12 0,1-10 0,1 3 5,0 0 1,4-3-1,-4 1 1,1-2-6,-1 1 1,6 1-1,-4-3 1,3-2-2,-1-3 1,-2-5 0,6 3 0,-5-2-26,4-5 0,2 6 0,3-3 0,-2-5-20,2-6 0,-1 0 0,0-10 0,0-1 0,1-3 1,-2-2 7,2 0 0,-1-9 0,-3-4 1,-1-6-2,-2 0 1,-9-8 0,1-3 0,-4 1-41,-2 0 1,0-6 0,0 1-1,-2-2 29,-4 3 0,1 0 0,-9 9 0,-2-2 3,-1 0 0,-4 4 1,-1 4-1,-2 3 21,-4 1 1,2 7 0,6-3 0,-1 0-14,2 6 1,-2 1 0,1 3-10,-1 0 0,9 0-78,-2 0 78,9 0 1,5 0 0,14 0-4,3 0 1,4 0 0,-1 0-1,3 0-17,3 0 1,-1 0-1,7 0 1,-1 0 12,0 0 0,-4 0 0,6 0 0,1 0 25,-2 0 0,4 0 0,-9 0 0,-1 0 23,3 0 1,-6 0 0,4-2-25,-5-5 1,-8 5 0,-3-6 10,-2-1 1,-1 6-1,-3-6 166,2 0-77,0 6 0,-16-5-24,-5 8 1,-4 0 0,-2 3-38,0 2 0,2 0 0,3 7 0,3-1-58,3 0 0,3-5 1,6 8-50,0 2 0,0-5 0,2 0-102,4-1 0,6-2 0,8-4-20,0 3 0,0 0 0,0-7-209,0 0 393,1-9 0,-1-1 0,0-11 0</inkml:trace>
  <inkml:trace contextRef="#ctx0" brushRef="#br0" timeOffset="150">1170 276 8207,'-18'-2'-421,"5"-5"0,2-2 0,6-6-109,-1 1 1,1 9 529,12-2 0,-5 5 0,16 11 0,-7 3 0</inkml:trace>
  <inkml:trace contextRef="#ctx0" brushRef="#br0" timeOffset="685">1614 579 7457,'8'-14'-223,"6"0"0,-2 9 0,-2-3 1,2-1 170,-1-5 1,-6 4 0,4-4 0,-3-2 74,1-2 0,2-2 0,-4 0 0,2-1-33,-3 2 0,0-8 1,0-2-1,3-1 80,-2 1 0,-3 0 0,-2 4 0,0-2-56,0 3 1,0-5-1,0 2-34,0 2 1,-7 3-1,-2 4-4,-1 4 0,3 4 28,-7 3 32,1 4 1,-1 1-1,3 11 1,1 2 45,7 5 1,1 2-1,2 2 1,0 1-22,0-2 1,2 8-1,1 2 1,7 1-39,1-1 0,-4 4 1,4-4-1,0 1 5,1-1 1,-5 0 0,5-5 0,2 4-36,-2-4 0,5-2 1,-5-1 16,-1-1 1,6-7 0,-3-1-45,4-4 1,2-1 0,0-7 0,1 0-61,-2 0 1,2 0 0,-1 0 0,0 0-61,0 0 0,0 0 0,1 0 1,-2 0 14,2 0 0,-8-7 0,-2-1 139,-1-4 0,6-1 0,-6-7 0</inkml:trace>
  <inkml:trace contextRef="#ctx0" brushRef="#br0" timeOffset="960">1695 215 6839,'1'-11'73,"6"5"0,5 3 1,7 3-1,2-2-43,-1-5 1,1 5 0,-2-5 0,4 2-32,4-1 1,-3 4 0,10-5 0,0 5-39,-3 2 0,8-7 0,-8 0 0,2 2-224,1 3 0,-10 2 0,4 0 263,-6 0 0,7 9 0,3 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946"/>
    </inkml:context>
    <inkml:brush xml:id="br0">
      <inkml:brushProperty name="width" value="0.08571" units="cm"/>
      <inkml:brushProperty name="height" value="0.08571" units="cm"/>
    </inkml:brush>
  </inkml:definitions>
  <inkml:trace contextRef="#ctx0" brushRef="#br0">1 61 7412,'10'0'-154,"7"-2"1,-8-3 16,1-1 0,-3-1 0,7 7 125,1 0 0,1-2 0,0-3 0,-3-2 20,3 3 0,2 2 1,2 2-1,0-3-13,1-2 1,-1 2-1,0-4 1,0 5 12,1 2 1,-2 0 0,1 0-56,1 0 1,-1 0 0,0 0 46,0 0 0,-8 9 0,-3 2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4.768"/>
    </inkml:context>
    <inkml:brush xml:id="br0">
      <inkml:brushProperty name="width" value="0.08571" units="cm"/>
      <inkml:brushProperty name="height" value="0.08571" units="cm"/>
      <inkml:brushProperty name="color" value="#E71224"/>
    </inkml:brush>
  </inkml:definitions>
  <inkml:trace contextRef="#ctx0" brushRef="#br0">545 767 8126,'-11'-20'-375,"-4"6"0,5 3-411,-1 2 712,6 3 0,-12-1 174,3 0 0,-2-2 1,1 4 16,1-1 0,1-1 1,-7 7-100,0 0 1,-1 0-1,1 0 1,0 0-33,0 0 1,-1 0-1,2 0 1,-2 0 7,1 0 0,-6 0 0,-2 0 11,4 0 0,2 7 0,1 1 0,1 2 10,-1-1 0,9 4 0,0-4 39,3 2 0,2-4-14,7 6 1,9-6 0,5 4 0,3-1-26,4-6 0,1-1 1,2-3-1,6 0 0,2 0 0,-6 0 1,8 0-1,-1 0-125,-2 0 0,6-3 1,-8-1-1,0-3-48,0 2 1,0-4 0,-4 0 0,2 1-178,-3-2 0,-3-6 335,-7 3 0,3-5 0,-5-2 0</inkml:trace>
  <inkml:trace contextRef="#ctx0" brushRef="#br0" timeOffset="329">445 182 8320,'-12'-2'-1118,"5"-5"1,5 3 1383,2-10-241,0 9 1,0-1 16,0 12 0,2 6 1,3 8-1,2 0 56,-3 1 0,-1-1 0,-3-1 0,0 2-26,0-1 1,0 7 0,1 0 0,4-3-38,1-1 1,1-1 0,-7 2 0,0 4-43,0-4 1,3-2-1,1-1 1,3-1-56,-3 0 1,-2 0 0,-2 1 0,2-1-25,5 0 0,-4 0 0,6 1-168,0-2 0,-4 2 0,7-4 254,5-3 0,0 4 0,4-16 0,-2 7 0</inkml:trace>
  <inkml:trace contextRef="#ctx0" brushRef="#br0" timeOffset="1047">827 585 8123,'12'-9'-748,"-1"7"509,-4-5 1,-6 7-1,6 7 255,-4 7 1,3-3-1,1 2 80,-2 3 1,-3 2 59,-2 2 0,0 0 0,0 1-126,0-2 0,3-5 0,2-1-53,9 3 0,-2-7 0,1-2-29,3-4 1,2-3 0,2 0-1,1 0-47,-2 0 0,1-3 0,1-4 0,-2-4 19,2-1 0,-1-5 0,1 3 32,-2-3 0,-5-2 0,-2 4 93,-4 1 0,-1 7 17,-7-6-33,0 9-21,-10-5 1,8 11 143,-4 5 0,4 4-55,2 9 0,2 0 0,4 1-55,8-2 1,4 0-1,2-4 1,1-4-17,-1-1 0,-1 2 0,4-5 0,2-2-14,2-3 0,7 5 0,-5 0 0,-1-2-35,1-4 1,5-1 0,-4-1 0,-1-4-14,0-2 0,-3-7 1,-5 5-1,-1-1-63,0-7 1,-7 6 0,-1-2 73,-3-3 1,-2-1 0,-7-4-25,0 1 27,0 9 1,0-7 0,-2 7 23,-5-1 0,2-3 0,-9 8 15,-1 3 1,-3 1-1,-2 3 21,-1 0 1,2 0-5,-2 0 1,10 3 56,4 4 0,5-3 0,2 9-52,0 3 0,0 2 1,2 2-84,5 0 0,-2-2 0,8-3-50,3-1 1,1-7 0,6 4-1,2-2 28,1-5 0,8-1 1,-4-1-1,-1 3-594,-1 2 660,8 0 0,-5-7 0,10 0 0</inkml:trace>
  <inkml:trace contextRef="#ctx0" brushRef="#br0" timeOffset="1925">2583 666 8320,'10'0'-263,"9"0"-330,-5 0 0,3 0 1,4 0 591,-1 0 0,-1 0 1,2 0-1,-1-2 35,0-5 0,-6 2 0,-1-8 18,3-2 1,-7 3 0,-3-1-47,-4-3 0,5-2 0,0-2 0,-2-1-31,-3 2 1,-2-1-1,0-1 1,0 2-85,0-2 0,0-6 1,0-2-1,0-1 47,0 1 1,0-6 0,-2 4-1,-3-3 62,-2 1 1,-8 7-1,4-3 1,-3 3 13,1-1 1,-1 6 0,-6 10 0,-2 0 172,-5 0 1,4 6 0,-4-2-126,5 5 0,2 4-99,0 5 0,8 5-42,6 7 131,3 2 1,3 1 0,0 4-1,0 0 3,0-2 0,3 5 0,1 1 1,5-1-14,3 0 1,-6 4-1,5-4 1,1 1-21,-2-1 0,4 0 0,7-5 1,-1 4-11,-1-4 1,2-2-1,-1-1 1,-2-1-11,-4 0 0,3 0 1,-3-1-1,3-4 10,4-2 0,-1-8 0,1 4-15,-2-1 0,2-5 0,-1 4 1,1-5-25,-2-2 0,1 0 0,1 0 6,-2 0 0,2-9 17,-1-4 1,-6-3-1,-3 1-58,-3 1 1,6 0 26,-7-6 0,0 0 31,-7 0 11,0 9 48,0 1 1,0 13-22,0 4 0,0-3 0,0 10-1,0 1 0,0 3 0,2 0 1,3-2 24,1-2 1,10-8-1,-2 5 1,5 1-25,8-1 1,-4-7-1,4 5 1,-6-2-5,0 0 0,6 0 0,-1-7 5,0 0 1,-4 0-1,-4-3 2,-5-3 0,3 1 0,-9-9-27,-2-1 1,-3-3 0,-2-2 0,-2-1-48,-5 1 1,2 7 0,-6 0 0,0-3-15,0-3 1,-3 0 0,-6 0 31,-1 6 0,2 2 0,-2 6 0,1-2-64,-1 4 0,0 1 1,-4 2-1,-2 0-17,2 0 1,3 2-1,2 1 1,0 7-211,-1 1 0,1-4 310,0 6 0,0 1 0,8-3 0,3-3 0</inkml:trace>
  <inkml:trace contextRef="#ctx0" brushRef="#br0" timeOffset="2112">2926 343 8320,'-21'-8'-526,"2"-6"344,7 5 33,3-9 0,11 16 0,5-5 0,7 3 131,3-3 1,4 4-1,-1-4 1,2 5-673,5 2 690,-5 0 0,26 0 0,-6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40.606"/>
    </inkml:context>
    <inkml:brush xml:id="br0">
      <inkml:brushProperty name="width" value="0.08571" units="cm"/>
      <inkml:brushProperty name="height" value="0.08571" units="cm"/>
      <inkml:brushProperty name="color" value="#E71224"/>
    </inkml:brush>
  </inkml:definitions>
  <inkml:trace contextRef="#ctx0" brushRef="#br0">1775 82 7915,'14'-9'-1400,"-2"-5"1349,-3-4 0,4 5 1,-4 1 79,3 4 0,-6 1-43,7 7 45,-8 0 1,4 2 0,-9 5 32,0 6 0,0 5 0,0 2 0,0 1 7,0-1 1,0 6 0,0 4 0,0 1-19,0 5 0,0-5 0,0 3 1,0-1-23,0-1 0,2 6 0,3-4 0,1 3 6,-2 4 1,1-1 0,0 1 0,2-3-8,-3-5 1,5 5 0,-1-4 0,2 4-25,-1 2 1,0 1 0,-5-1 0,5-2-24,2-4 0,-4 2 1,4-6-1,-2-1-28,-4 0 0,-1-1 1,1-2-1,2 0-66,-3-1 0,-1-9 0,-3-3-194,0 3 1,0 2 150,0 2 1,-3-2 0,-1-3 153,-3-1 0,-9-9 0,5 3 0,-9-8 0</inkml:trace>
  <inkml:trace contextRef="#ctx0" brushRef="#br0" timeOffset="228">1634 1332 8448,'3'-10'-1754,"4"3"1553,-5-5 0,10 10 238,-7-5 0,0 6 76,9 1 0,0 5 0,5 2-89,2-2 1,-1 0 0,-1-1-1,2 3-20,-1-2 0,8-2 0,-2 2 1,-2 2-98,-1-3 1,-3 1 92,1 2 0,-1-5 0,0 6 0</inkml:trace>
  <inkml:trace contextRef="#ctx0" brushRef="#br0" timeOffset="387">2159 1252 8351,'11'-9'-295,"-1"9"1,-13-2 129,-4 6 1,5 11 0,-7-1-1,1 5 18,-6 0 1,-5 1-1,0 3 1,-2 1 146,1 3 0,1 1 0,-2-9 0</inkml:trace>
  <inkml:trace contextRef="#ctx0" brushRef="#br0" timeOffset="1064">61 2402 8575,'12'9'-131,"3"-4"0,-8 7-131,-3 5 0,-1 0 1,-1 4-1,2-2 1,3 4 101,-3 4 0,-2-5 0,0 8 0,3-3 76,2-1 1,0 2 0,-7-6 75,0 4 1,0-2 0,-2 0-1,-3-6-44,-2-5 20,0-8 32,7 4 0,-8-18 0,-3-3 0</inkml:trace>
  <inkml:trace contextRef="#ctx0" brushRef="#br0" timeOffset="1486">1 2382 8036,'0'-23'-872,"0"-3"0,2 2 1018,4-2 1,3 4 0,8 1 0,-5 4-146,4 3 1,2-1-1,3 6 1,0-1-36,7 1 1,-4 2 0,8 7 0,-1 0 81,0 0 0,-6 0 1,4 0-1,-2 0-21,1 0 0,-4 3 0,-8 1 1,-3 5-16,3 3 1,-6 1 0,2 7 0,-3 0-17,-4 1 1,-1-1 0,1 0-1,1 0-2,-2 1 0,-11-2 0,-5 2 9,-7-1 1,0 1-1,-2-2 1,1 0-24,-1-6 0,-5 5 1,-3-8-1,0 2 17,-1-5 1,1 2-1,5-1 1,-3 1 2,2 1 0,3-3 0,1-7 0,2 0-30,-2 0-9,10 0 1,4 0 48,14 0 0,4 7 0,10-2 1,-2 0 23,2-3 0,-1 5 0,0 0 0,0 0 2,1 1 1,-2 4 0,2 6-20,-1-5 1,-6 5 0,-2-5-1,5 3-150,1-2 0,-1 3 1,0-3-1,-5 1-197,4-1 1,2 5 329,3-7 0,7 7 0,4 1 0</inkml:trace>
  <inkml:trace contextRef="#ctx0" brushRef="#br0" timeOffset="2281">788 2846 8476,'0'-13'-839,"0"-1"340,0 9 559,0-4-371,0 9 0,2 0 332,4 0 0,5-2 18,10-4 0,-8 4 0,-2-8-26,-1 1 1,-1 5-57,-3-9 0,-4 6 0,5-7-41,-5-1 0,-2 4 95,0-3 0,-2 2 160,-5-1 0,-3 4-155,-11 9 1,7 2 0,3 5 1,2 6 0,-5 6 0,9 0-21,0 2 0,3-7 1,2-1-10,0 3 1,2-1 0,4 1 8,8-2 1,4-8 0,4 5-1,2-2 4,4-4 0,1-3 0,-5-2 0,4 0-3,-4 0 1,5 0 0,-2 0 0,-2 0 4,-3 0 0,5-9 1,0-2-1,-5-2 4,-6-1 1,2 0 0,-7-6 0,1 0 16,-6 0 1,3 6 0,-2 1-1,-3-3-50,-1-1 1,-3-4-1,0 1 1,0 0-20,0 0 0,-3 6 1,-4 0 51,-6-1 1,2 6-1,-3 0 44,-1 1 1,4 5 21,-3-4-56,9 5 1,-3 4-1,9 5-16,6 6 0,5 6 0,7 0 5,2 2 0,-1-1 0,1-2 0,-2-3-3,2-1 0,-1 0 0,1 6 1,-2-2 23,2-5 1,-4 5 0,0-5 6,-5 5 1,-7 2 0,4-1-1,-2-4 9,0-2 1,0-6 0,-7 7-48,0 1 0,-9 4-11,-5 0 1,-4-5-1,-2-3-24,0-2 0,6-2 1,0-7-51,-1 0 1,-3-2 17,-2-5 1,2-4-18,5-10 1,6 2-498,14-2 585,3 9 0,11-14 0,-1 4 0</inkml:trace>
  <inkml:trace contextRef="#ctx0" brushRef="#br0" timeOffset="2516">1675 2664 7598,'0'-11'-1385,"0"2"1395,0 9 1,0 9 0,2 2 122,5 1 1,-5 5 0,5-3-121,-4 3 1,-1 2 0,1-3 0,4-3-97,-2 3 1,4-5 0,-2 2-205,-2 3 0,-3-5 287,-2 2 0,8-8 0,4 4 0</inkml:trace>
  <inkml:trace contextRef="#ctx0" brushRef="#br0" timeOffset="2662">1736 2483 8476,'-18'-21'-690,"4"1"429,-4 1 1,14-2-818,-10 1 1078,9 9 0,-12-8 0,5 9 0</inkml:trace>
  <inkml:trace contextRef="#ctx0" brushRef="#br0" timeOffset="3088">2240 2624 6601,'9'-20'-774,"-4"2"841,7 5 0,-15 4 0,-4 9 44,-9 0 1,-4 0 0,-1 0 0,2 0-3,-2 0 1,1 0-1,-1 0 1,2 2-21,-2 5 1,1 1 0,1 10-74,-2 2 1,4 3 0,3 11 0,7-8-79,5-4 1,2-1 0,0-1 49,0 0 0,9-6 0,5-1 8,3 3 0,4-7 0,1-3 1,2-3-6,4-3 1,-2 0 0,-4 0 0,4 0-62,0 0 1,1-9 0,-6-4 0,-2-6 1,2-1 0,-4 0 0,-1-2 0,-4-3-34,-3-2 0,5-14 1,-7 3-1,-4-1 102,0-6 0,-3 0 0,0 2 0,0-4 0,0-4 0,0-10 0</inkml:trace>
  <inkml:trace contextRef="#ctx0" brushRef="#br0" timeOffset="3320">2340 2140 8476,'-19'-39'0,"0"4"-929,6 1 764,-5 10 1,8-6-1,-9 10-47,5-1 0,4 2 1,5-2 196,-2 1 3,0 9 1,7 4 44,0 14 0,0 4 0,0 9 0,0 3 46,0 4 0,0 4 0,0 9 0,0 1-18,0-1 1,0 1 0,3-3 0,1-2-56,3-3 0,2 1 0,-4 6 0,3-2 22,4-4 1,2 4 0,3-7 0,-1 4-81,-3-2 0,1-2 0,5 3 1,3-5-33,-2 0 1,-6-6 0,-1 3-1,0-4 36,-1-1 0,6-1 1,-7 0-1,2-2 48,1-4 0,-1 4 0,8-7 0</inkml:trace>
  <inkml:trace contextRef="#ctx0" brushRef="#br0" timeOffset="3796">2684 2564 8140,'0'-21'-1977,"0"1"2315,0 9-244,0 1 1,0 13-24,0 4 1,0-3 0,0 10-30,0 1 0,3 4 0,1 0 0,3 2-18,-2-1 1,6 0 0,0 0-4,0 1 1,8-4-1,-9-1 1,4-5 0,0-2 0,-1 5 0,7-7 1,0-4-133,1 0 1,-1-3 0,-1 0 75,2 0 1,-1 0 0,0-3 0,0-2 0,-6-5 0,-3-6 0,-2 3-18,-5-3 0,-2-1 58,-2-4 0,-2 1 68,-4 0 1,2 8-61,-10 6 0,2 6-24,0 6 1,2-1 0,10 9-2,0 2 1,10 1 0,2 4-154,7-1 0,0-1 0,2 0 0,1-3-197,5-3 360,5 0 0,9 7 0,-2 1 0</inkml:trace>
  <inkml:trace contextRef="#ctx0" brushRef="#br0" timeOffset="4799">3714 2705 7956,'0'-20'0,"0"-1"0,0 1-826,0 0 0,0 7 728,0-1 1,0 7 0,-3-4 137,-4 3 0,3 1 80,-9 7 1,-1 0-1,-5 0-41,-2 0 1,1 0-1,-1 0 1,2 0 9,-2 0 1,1 2-1,-1 3-58,2 0 0,-2 12 1,4-4-39,3 5 1,-1 2 0,8 0 26,2 1 0,5-1-45,7-1 1,5 0-1,7-5 1,1-9 7,1-2 1,-2 4-1,2 0 1,-1-3-9,1-2 0,-2-4 0,2-2-12,-1-3 1,-6-8 0,-3 1 0,0-2 16,0 3 0,-6-6 0,2 7 30,-5-7 1,-2 5-14,0 2 14,0-2 1,-2 2 35,-5 6 0,4 6 56,-3 6 0,3 6 1,3 8-74,0 0 0,9 1 1,5-1-28,4-1 1,2-5 0,0-2 0,0-1-61,1 0 1,-2-7 0,2 3 0,-1-2 17,0 2 1,0-5 0,1 4 0,-2-4 8,2-2 1,-1-8 0,1-6-23,-2-4 0,-5-2 0,-3-1 26,-2 2 1,0-3 0,-4-6 0,2-6-1,-4-4-14,-1-2 1,5-1 0,0 0 0,0-4-9,2-3 0,-6-8 0,2 5 1,0-3 74,2 0 1,-5 9 0,5-4-1,-4 1 70,-3 2 1,-3 6 0,-1 6-1,-6 1-56,0 0 0,3 2 0,-4 7 0,-1-3-35,2 2 0,-2 3 1,-4 1-96,3 1 1,2 0 0,-6 0 41,5-1 0,5 9 0,-7 0 13,-1 3 1,3-4 180,-1 6 0,0 0 1,-6 9-78,7 5 1,2 5 0,10 8-1,0-1-54,0 2 1,0 1 0,0 3 0,0 4 28,0 3 0,0-6 0,0 8 0,0 0 5,0-3 1,0 8 0,3-6 0,1 5 21,2 3 0,8-8 0,-7 1 0,0-1 0,1-2 0,-3 7 0,6-4 0,1 4-95,-2 3 1,-3-1-1,7-2 1,0-2-4,-4-3 1,9 1 0,-7 6 0,7-1 24,0-6 1,2 5 0,-1-6 0,1 2 7,-2 0 0,2-10 0,1 2 0,2-3 50,4-3 1,-1 1 0,-7-4 0,0-1-5,0-2 1,-7-10 0,1 5-1,1-2-30,4 0 0,0 0 1,2-7-31,-1 0 0,1-3 1,-2-1-1,2-5-137,-1-3 1,1 6 0,-4-8 0,-1 1-165,-3 2 0,1-7 0,3 4-569,-3-4 877,-5 7 0,0-6 0,2 5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6.770"/>
    </inkml:context>
    <inkml:brush xml:id="br0">
      <inkml:brushProperty name="width" value="0.08571" units="cm"/>
      <inkml:brushProperty name="height" value="0.08571" units="cm"/>
      <inkml:brushProperty name="color" value="#E71224"/>
    </inkml:brush>
  </inkml:definitions>
  <inkml:trace contextRef="#ctx0" brushRef="#br0">31 283 5931,'-10'0'368,"1"0"1,6 0-68,-4 0-272,5 0 1,9 0 0,14 0 0,1 0-30,0 0 0,-2 0 0,0 0 0,1 0 15,-2 0 0,2-6 1,1-1-1,2 3-10,4 2 0,6 2 1,-5 0-1,2 0-5,5 0 0,-5 0 0,2 0 0,2 0 19,-4 0 0,7 0 0,-4 0 0,4 0-6,2 0 0,1 0 1,-1 0-1,1 0-7,-2 0 1,1 0-1,0 0 1,-2 0-26,-5 0 1,5 0 0,-5 0-1,0 0 14,1 0 0,-10 0 1,5 0-1,-1 0-28,-2 0 1,1 0 0,-6 0 0,-2 0-83,2 0 1,-1 0-23,0 0 0,0 2-119,0 4 1,-6-4 18,-1 5 237,-8 5 0,12-10 0,-5 7 0</inkml:trace>
  <inkml:trace contextRef="#ctx0" brushRef="#br0" timeOffset="654">1443 61 7265,'-2'-12'-1289,"-3"3"1213,-2 1 0,-2 6 358,3-5 0,1-2-15,-8 2-16,8 1-27,-4 6-84,9 0 1,0 1-9,0 6 0,0-2-73,0 9 0,9-2-27,5 9 1,3-4-34,4-3 0,-1 2 0,0-8 1,0 2-1,1-1 9,-2-5 0,2 6 0,-1-5 0,1 2-22,-2 4 0,2-7 0,-1 8 1,-2-2-2,-5 2 1,5-5 0,-5 4-7,6-3 1,-7 6 4,2-7 69,-9 8 0,4-10-17,-9 8 0,-2-6 0,-5 4 0,-7-2 0,-1-2-11,1 2 0,-3-4 1,3 5-1,-5 2-8,0-1 0,0-4 0,4 3 0,4 2 4,1 0 0,-2-7 0,2 7 1,1-1 15,0 1 1,-4-6 109,6 8-102,-9-1 0,15 8-49,-6 0 68,-4-11-172,8 9 1,-6-15-160,9 9 0,0-6 0,-2 4-792,-4-1 1059,4 5 0,-26-4 0,6 9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3.655"/>
    </inkml:context>
    <inkml:brush xml:id="br0">
      <inkml:brushProperty name="width" value="0.08571" units="cm"/>
      <inkml:brushProperty name="height" value="0.08571" units="cm"/>
      <inkml:brushProperty name="color" value="#E71224"/>
    </inkml:brush>
  </inkml:definitions>
  <inkml:trace contextRef="#ctx0" brushRef="#br0">21 203 7569,'7'-14'-285,"0"1"0,-1 7 0,-6-8 829,0-2-510,0 8 1,0 1-1,0 14 1,0 5 0,0 7-1,0 3 1,0 2-1,0 4 1,0-4 0,0 0-1,0 2 1,0 0 157,0-1-159,10-2 0,-9 3-43,6 1 0,-5 1 1,0-9-1,3 2 23,2-1 0,0 0 1,-7 0-219,0 0 0,6 1 0,1-2-825,-3 2 1030,-1-1 0,-13 0 0,0 0 0</inkml:trace>
  <inkml:trace contextRef="#ctx0" brushRef="#br0" timeOffset="641">1 122 7510,'17'-20'-73,"-3"0"1,2 6 0,-8 2-1,4 2-29,4-1 0,-1 4 1,1-4-1,-3 2 133,3 4 1,3 3 0,3 2 0,2 0 15,4 0 0,-2 0 0,-4 0 0,4 0-21,0 0 1,1 0-1,-6 0 1,-2 0-19,2 0 1,-1 7-1,-1 2 1,2-1-24,-1 2 0,0 3 0,0-5 24,1 4 0,-4 2 1,-3 6-21,-7 0 0,2-7 0,-3 1 27,-1 2 1,-10 1-1,-3 4 1,-4-1-29,-4 1 1,-8-9 0,-3 2 0,2-1 4,3-1 1,-7 6-1,-2-8 1,-1 4-10,5 0 1,-2-9 0,3 3 0,0-1 67,4 0 1,1 0 96,2-7-74,7 0 1,2 0-44,3 0 1,7 0-13,0 0 0,2 0 1,11 0 12,3 0 0,-4 0 0,0 0-10,5 0 0,0 2 1,4 3 2,-2 0 1,2 12 0,-1-6-2,1 0 0,-2 0 0,2-6 0,-1 4 46,-1 1 0,2-3 0,-1 5 0,0-3-9,0-4 1,1 3 0,1 1 0,3 0-64,2 1 1,-1-2 0,-5-4-110,-1 3 0,1 7 0,-2-5-112,1 2 0,-6-7 0,-3 6-185,-1-1 1,2-5 406,-5 9 0,9-8 0,-5 4 0</inkml:trace>
  <inkml:trace contextRef="#ctx0" brushRef="#br0" timeOffset="1340">1474 203 7343,'20'-9'-1281,"-7"7"1398,0-5 1,-6 4 216,7 3-57,-10 0-178,6-9 0,-10 6-42,0-11 1,-3 9-1,-4-2-38,-6 5 0,1 2 0,-1 0 0,-3 0-25,-1 0 1,-6 0-1,-1 0 1,-3 0 17,2 0 1,3 2-1,0 3 1,-1 4-5,3 3 1,-6-6 0,14 7-9,-7 4 1,2 0-1,3 4-3,7-2 0,5 1 0,2 1 2,0-2 1,2-7 0,5-3 17,7 0 0,3-6 0,4 5 0,-1-1-1,0 0 0,0 0 0,0-7 0,1 0 17,-2 0 0,2 0 0,1 2-4,6 5 1,-6-6 0,4 8 0,-3-2-21,-3 0 1,1 8-1,-2-3-38,1-1 1,-6 7 0,0-4 1,-4 4 0,4 2 22,-7 0 0,-5-7 1,-2 1-1,0 1 2,0 4 0,-2 0 0,-5 2 9,-7-1 0,4-6 0,-4-3 0,-1 0 27,-4 0 0,0-6 1,-2 4-1,1-2-11,0-1 1,0 1 0,-1-7 0,1 0 2,0 0 1,0 0 0,-1 0-64,2 0 1,5-7-1,1-1-185,-3-4 0,7 5-143,2-7 0,5 1 1,2-7 365,0 0 0,9-1 0,2 2 0</inkml:trace>
  <inkml:trace contextRef="#ctx0" brushRef="#br0" timeOffset="2161">2442 203 7116,'0'-14'-506,"0"1"1187,0-3-740,0 7 1,-2 0 0,-3 7 42,-2-5 1,-8 6 18,1-6 1,-3 4 0,-4 3 19,1 0 1,0 0-1,0 0 1,-1 0-9,2 0 1,-2 0 0,1 3 0,-1 1-19,2 2 1,-2 10 0,-1-2 0,-2 3-25,-4 4 1,1-1 0,10 1-20,3-2 1,-2 1 29,10 1 0,-1-2 46,7 2 1,3-9 21,4-6 1,3-2 0,11 1 0,-2 2-27,2-3 1,-1-1 0,1-3-1,-2 0 2,1 0 0,1 0 0,1 0 0,3 0-11,2 0 0,-1 0 0,-5 0 1,-1 0-24,0 0 0,0 0 0,1 0 1,-2 0-4,2 0 1,-1 2 0,0 5 12,0 6 0,0-2 1,1 3-5,-2 1 1,-5 4 0,-2 0 0,-4 2 0,-1-1 0,-7 0 0,0 0-2,0 0 1,0 1 0,0-2 5,0 2 1,-7-1 0,-1 0 20,-4 0 0,8-6 0,-6-2 0,3-2 17,2 2 0,-11-6 1,2 5-32,-4-2 1,4-2 0,2-7 0,-4 0 1,-2 0 1,-3 7 0,2 0 0,-2-2 13,1-3 1,0-2 0,0 0 0,-1-2-18,2-5 1,0 2 0,4-7-1,1 3 3,-2 6 0,6-7 0,-4 1-6,-1-2 1,3 6 0,1-3 0,-1 1-73,2 0 0,3 0 1,-7 7-105,-1 0 1,3 0-1,1-2-814,3-5 982,1 6 0,7-9 0,-9 10 0,-3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9.182"/>
    </inkml:context>
    <inkml:brush xml:id="br0">
      <inkml:brushProperty name="width" value="0.08571" units="cm"/>
      <inkml:brushProperty name="height" value="0.08571" units="cm"/>
      <inkml:brushProperty name="color" value="#008C3A"/>
    </inkml:brush>
  </inkml:definitions>
  <inkml:trace contextRef="#ctx0" brushRef="#br0">283 808 7569,'-12'-8'-243,"-5"5"258,5-15 0,-7 15 1,-2-4-74,1 5 1,0 2-1,0 0 194,-1 0 1,8 0-44,0 0 0,-1 9 1,-6 5-11,0 4 0,2 2 0,4 0-48,8 1 0,4-1 1,2 0-76,0 0 0,0 1 0,0-2-67,0 1 1,8-8 0,6-3-1,4-2 55,2 0 0,0-1 0,0-6 0,2 0-39,6 0 1,-6-3-1,5 0 1,-4-7 88,-4-1 0,2-1 0,-1-3 0,2 4 50,-3 2 0,-5-6 34,-1 1-68,-9-4 0,6 4-24,-10 1-3,0 8 0,0-1 39,0 12 1,0 6 0,0 8 5,0 0 0,0 1 1,2-2 4,5 1 1,-3 1 0,9-1-39,3 0 1,2-6 0,2-3-12,0-2 1,1-2-1,-2-7 1,2 0-12,-1 0 0,6-3 1,2-1-1,-4-5 4,-2-2 0,-1-3 0,-1-6 1,1 0-18,-2-1 1,2-6-1,-1-1 1,0-4 4,0-3 1,-2 3 0,-3-2 0,-1-2 6,3-2 0,-8-2 0,0 0 0,-2 0 42,0-1 0,0 3 1,-7 2-1,0 5 21,0 1 0,0-4 1,0 5-1,0 1-22,0-1 0,-7 1 0,0 8 0,0 0 22,-2 0 0,6-1 0,-3 1 0,4 0-36,2 0 1,0 0-1,0 0-13,0 0 1,-2 6-1,-3 0 84,-3-1 66,1 6-70,7-10 24,0 17 87,0-6-148,0 8 1,0 2 0,0 4-3,0 8 1,0-2 0,0 0 0,0 4 15,0 3 0,3 1 0,1 0 1,4 2-8,-3 5 0,-3-4 1,-2 6-1,2 0-8,4 4 0,-3-2 0,4 3 1,-5 1 3,-2-4 1,7 7-1,0-4 1,-3 4-25,-1 2 0,-3-2 0,0-2 0,1-2-20,6 1 0,-5-3 0,5 1 0,-2 1 28,1-3 1,-3 6-1,5-8 1,-1 0 6,0-1 0,7-1 0,-6-6 0,1-1 0,0 0 1,7 0-17,-3 1 0,3-9 0,-1 0-48,-1-3 0,0 1-269,6-5 1,-7-2-707,0 4 1012,-8-5 0,-5-11 0,-11-2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7.204"/>
    </inkml:context>
    <inkml:brush xml:id="br0">
      <inkml:brushProperty name="width" value="0.08571" units="cm"/>
      <inkml:brushProperty name="height" value="0.08571" units="cm"/>
      <inkml:brushProperty name="color" value="#008C3A"/>
    </inkml:brush>
  </inkml:definitions>
  <inkml:trace contextRef="#ctx0" brushRef="#br0">303 807 7569,'20'0'-372,"-2"-2"1,-2-3 240,-2-2 77,-11-8 0,4 13 103,-14-5 1,-3 5 0,-11 2 0,1 0 45,0 0 1,-7 0 0,1 0-1,0 0-2,4 0 1,-4 7 0,-2 2-1,4 1-35,2 6 1,1-1-1,4 2 1,0-4-37,4 2 1,7 2 0,-6-2 0,3-2-44,4 4 1,3-7-1,4 4-39,5 2 1,5-8 0,7-1-1,2-2-81,-1 2 1,3-5 0,1 5 0,3-5 8,-2-2 1,6-2-1,3-3 1,2-4 46,-3-3 1,-2 2 0,-5-6 0,3 2 84,2-1 0,-7-3 0,6-2 0,-10-1 0</inkml:trace>
  <inkml:trace contextRef="#ctx0" brushRef="#br0" timeOffset="404">404 0 7340,'13'0'-529,"1"0"717,-9 0-63,4 0 1,-9 9 35,0 5 1,0 3 0,0 4-100,0-1 0,0 3 1,0 1-1,2 3 1,2 0 28,2 2 0,1 0 0,-7 7 1,0-5-64,0-2 1,0 8-1,0-4 1,0 3-37,0-2 1,3 4-1,1-5 1,3 3-81,-2-2 1,-3 1-1,-2-8 1,1 1-29,6 1 0,-4-8 1,6 5-1,-2-9-19,0-3 0,1-4 0,-4 7 0,3-4-74,-2 2 0,-3-3 1,1 0-345,4-4 553,-5 8 0,15-14 0,-5 7 0</inkml:trace>
  <inkml:trace contextRef="#ctx0" brushRef="#br0" timeOffset="955">767 767 7569,'14'0'-700,"-1"0"1068,-9 0-181,6 0 0,-10 2 3,0 5 0,0-2-104,0 7 1,0 2 0,2 6 14,5 1 0,-3-8 1,7 0-204,-2 3 0,7-5 38,-3 2 1,5-1-1,2 1 41,1-6 0,-2-5 0,2-2 1,-1 0-165,1 0 1,-2 0-1,2 0 109,-1 0 0,-1-2 1,2-3 55,-1-1 0,-9-3 0,-1 4 0,-3-4 19,-2-2 1,5 5-1,-6-8 27,3-2 0,0 5 195,-7-2-157,9-1 1,-5 3 200,10 4 0,-10 7-177,3 7 0,-5 4 0,-2 10-76,0-2 1,0 2 0,0-1-131,0 0 1,7 0 0,-1 1 0,1-2-112,2 2 0,-4-8 1,8-2-1,3 1-19,2-2 1,2-3 0,0 5 249,0-3 0,0-3 0,1-6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4.909"/>
    </inkml:context>
    <inkml:brush xml:id="br0">
      <inkml:brushProperty name="width" value="0.08571" units="cm"/>
      <inkml:brushProperty name="height" value="0.08571" units="cm"/>
      <inkml:brushProperty name="color" value="#008C3A"/>
    </inkml:brush>
  </inkml:definitions>
  <inkml:trace contextRef="#ctx0" brushRef="#br0">81 202 7569,'11'0'-312,"-2"-9"0,-9 4 596,0-7 0,0 7-7,0-4-222,0 9 1,6 9-1,1 4-49,-2 5 0,-3 2 1,-2 3-1,0 1-68,0 3 0,0 3 0,0-7 0,0 4 8,0-2 0,3 4 0,1-2 0,2-3-241,-1-1 0,-3-10 0,-2 1-36,0 2 0,0-6 331,0 4 0,9-9 0,3 4 0</inkml:trace>
  <inkml:trace contextRef="#ctx0" brushRef="#br0" timeOffset="582">0 243 7569,'12'-21'-106,"-6"1"117,-4 9 1,-2-7-331,0 5 269,0 3 0,0-7 182,0 3 1,9-2-439,5 3 302,3-5 1,6 10 46,4-6 0,-4 2 13,3 5 1,-1 5-22,1-4 0,4-3 6,4 2 1,2 0-24,-10 7 1,8 0 0,-5 0-1,1 0 13,-2 0 0,-1 2-38,-6 5 0,-4-2 4,-3 9 0,1-8 0,-8 7 0,7 1 0,-7 6 1,1 1 0,-4-2-172,3 1 172,0-8 1,-7 6 0,-2-8-6,-5 11 1,-2-1 0,-6 1 0,1-4-11,-1-3 4,-4 3 0,0-7-3,-2 3 0,-6 5-19,1-5 0,-9-2-2,9 2 1,-10-8 24,2 1 1,5 4-6,3-3-1,3 0 94,3-7 1,-1 0-98,2 0 169,7 0 149,-5 0-212,15 0 1,2 0-1,12 1 1,7 3-21,0 3 0,2 0 0,-1-7 0,1 3 5,-2 3 1,2-3-1,-1 5 199,-1 1-176,11-7 0,-8 10 1,5-7 6,-4 2-65,6 8 0,-7-13 0,6 7-160,-7 0 207,0-6-43,-1 5 0,-6-1 0,-2 0 88,5-3-863,-8 8 470,8-11 1,-12 11 0,6-5-1,0 4-787,0-1 1053,3 9 0,6-7 0,1 7 0</inkml:trace>
  <inkml:trace contextRef="#ctx0" brushRef="#br0" timeOffset="1053">989 423 7569,'0'12'-1480,"2"3"2239,5-8-553,-6 0 1,15-5-1,-6 3-204,1 2 0,-5-2 1,8-2 52,2 4 0,-6-5 0,4 5 4,1-5 0,3-2 1,1-2-77,2-5 0,-1-2 1,1-6-1,-4 1 8,-3-2 0,4 5 0,-7-3 0,3 2 19,-1 0 0,-9-6 0,5 7 1,-2-3 75,0 0 1,0 8-75,-7-6 0,-2 7 1,-5-2-10,-7 5 1,-3 2-1,-4 0 1,1 0-29,-1 0 0,9 2 1,-2 3-1,-2 4 23,-2 1 1,0 3 0,3 6 0,3-4-3,4-1 0,2 0 0,6 5 0,0 1-57,0 1 0,0-2 0,1 0-47,6-5 1,4 3 0,8-5 0,2 0-36,-1 2 0,8-9 0,-2 4 0,1-2-193,2-1 0,-4 1 336,9-7 0,-1 0 0,7 0 0</inkml:trace>
  <inkml:trace contextRef="#ctx0" brushRef="#br0" timeOffset="1488">1916 324 7569,'11'-10'-156,"-2"8"1,-11-7 0,-5 9 0,-7 0 94,-3 0 0,-4 0 0,1 0 93,0 0 1,0 0 0,2 2 0,3 3 60,1 2 1,0 5 0,-4-3 32,5 2 1,-2 3-49,8 6 0,0 1-74,7-2 1,2-7-1,3-4 1,4-1-21,1 0 0,4 0 0,6-7 52,1 0 0,1 0 0,3 0-4,2 0 1,-1 2-1,-5 3 1,-1 2-33,0-4 0,-7-1 0,1 1-6,1 4 1,-6-3 21,-2 10 1,-5-1 0,-4 5-22,-5-5 1,-3 6 0,-13-8 15,-4-1 1,4 7 0,-6-8 0,3-1 2,-1 1 0,-1 1 0,9-6 0,-2 3-29,1-2 0,-1-3-353,2-2-178,-1 0 0,11-2 546,9-5 0,9-5 0,11-7 0</inkml:trace>
  <inkml:trace contextRef="#ctx0" brushRef="#br0" timeOffset="1728">2199 383 7341,'-14'0'-396,"0"0"680,9 0-249,-3 0 1,8 2 0,0 5 51,0 6 0,7-2 0,-1 3 0,1-1-136,2-2 1,-7 8 0,5-6 0,-2 3-129,1-2 0,-4 3 0,5-3-177,-5 3 1,-2-3 353,0 0 0,9-11 0,3 7 0</inkml:trace>
  <inkml:trace contextRef="#ctx0" brushRef="#br0" timeOffset="1921">2239 283 7268,'-14'-21'-584,"0"2"1,10 5 651,-2 1 1,1 6 1134,-2-7-1134,5 10-4,-7-14 90,9 16-900,0-7 469,0 9 150,0 9-323,0-7 155,0 16 294,0-16 0,0 25 0,0-4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1.349"/>
    </inkml:context>
    <inkml:brush xml:id="br0">
      <inkml:brushProperty name="width" value="0.08571" units="cm"/>
      <inkml:brushProperty name="height" value="0.08571" units="cm"/>
      <inkml:brushProperty name="color" value="#008C3A"/>
    </inkml:brush>
  </inkml:definitions>
  <inkml:trace contextRef="#ctx0" brushRef="#br0">304 102 7569,'19'0'-1517,"-7"0"1636,5-10 0,-7 6-26,3-10 1,-3 8 56,-10-8 1,0 7-96,0-7 1,-3 9-54,-4-9 0,-4 9 0,-9-2 0,-1 5 25,2 2 1,-2 0 0,1 0 0,-3 0 29,-3 0 0,4 0 0,-8 2 0,3 3 17,0 2 0,3 2 0,8-4 0,2 3-39,-1 3 1,6-4 0,0 7 28,-1 1 0,9 4 1,-6 0-108,5 2 0,4-4 0,3 0 0,3-5 11,4 4 1,1-6-1,7-2 1,1-1 27,-1 0 0,0 0 0,0-5 0,0 3 26,0 1 0,7 0 0,1-6 0,-4 3-9,-2 3 1,6-3 0,-2 6 0,-1-2-6,-2-1 1,-4 3 0,2-2-11,-1 7 0,-3 3 0,-1 4-9,-2-2 0,-9-5 0,1-1-3,-4 3 0,-2-4 0,-2-2 12,-4-1 1,1 5 0,-9-7 0,-1-1 15,-3 3 1,-9-6 0,-1 6 0,2-2-3,-3 0 1,5 1 0,-9-4 0,2 3-12,0-2 0,7-3 0,-4-2 0,6 3-247,2 3-243,0-3 295,8 5 0,6-10 1,12-2-1,6-5 194,-1-3 0,16-10 0,-5-10 0</inkml:trace>
  <inkml:trace contextRef="#ctx0" brushRef="#br0" timeOffset="495">748 243 7569,'0'-12'-1410,"0"0"2061,0 7-449,0-7 1,0-2-174,0 2 1,-3 7 45,-4-2 1,5 14 0,-7 5 0,1-2 0,5 8 1,-4-5 7,5 6 1,2 0 0,0 2-40,0-1 0,7 0 1,2 0 44,2 1 0,-4-8 0,6-2-153,2-2 0,4 1 1,1-7-1,0 4-72,0-2 0,1-5 0,-1-7 38,0-6 1,0 1-1,1-1 1,-2-2 59,2-4 0,-1-1 0,0 0 23,0 0 1,-6 2 0,-3 3 74,-2 1 0,-2 7 182,-7-6-157,0 8 1,0 5-56,0 13 0,0 6 1,0 0-32,0 2 1,0-8 0,0 1-202,0 2 1,2-1 0,3 1-1,3-5-208,3-2 0,-4-3 409,7-6 0,8 10 0,9 1 0</inkml:trace>
  <inkml:trace contextRef="#ctx0" brushRef="#br0" timeOffset="1214">1434 262 6906,'0'-19'734,"2"7"-696,4 5 0,-1 5-169,9 2 0,-7 0 0,5 2 148,4 5 0,-4-2 0,-2 9 0,2-2-8,-1 0 1,-4 6-1,4-5 1,0 3 2,1-3 0,-5 5 0,3-4-55,-1 3 1,5 4 0,-6-3-231,4-5 85,-7 5 315,4-16-133,-9 7 0,0-11 0,0-5 14,0-6 0,0 2 0,0-3-1,0-1 0,0-4 1,2 2-1,3 1 23,1 2 1,3 11-1,-5-7 1,6 3-18,1 1 1,0-4 0,5 6-1,-2-2 80,1 1 1,-4 3-1,2 2 1,3 0-59,3 0 0,-7 0 0,2 0 0,-1 2-47,-1 5 1,6-3 0,-8 10 0,4-1 11,0-2 0,-7 7 0,3-4 0,0 3 8,-6 4 1,6-8 0,-5 1-1,0 1-45,-3 3 1,1-4 0,1-1-236,3 3 167,0 1 1,-7-3 165,0 0-59,0-9 0,2-5 1,3-14 45,1-5 0,8 7 0,-5-2 1,0-1-41,-1-4 1,8 1-1,-4 3 1,1 1-13,1-1 1,-1-4 0,7 2 0,0 1 18,1 2 1,-2 8-1,2-5 1,-1-1 29,0 1 1,0 7 0,3-3-1,1 5 53,3 2 0,1 0 0,-9 0 0,1 0-70,1 0 0,-1 7 1,0 1-1,0 4-32,1 4 0,-9-6 0,0 4-118,-3 2 0,1 1 1,-6 4 86,2-1 1,1 1-1,-7-2 1,-2 0-521,-5-6 1,3 5 554,-10-5 0,10-4 0,-6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255"/>
    </inkml:context>
    <inkml:brush xml:id="br0">
      <inkml:brushProperty name="width" value="0.08571" units="cm"/>
      <inkml:brushProperty name="height" value="0.08571" units="cm"/>
      <inkml:brushProperty name="color" value="#008C3A"/>
    </inkml:brush>
  </inkml:definitions>
  <inkml:trace contextRef="#ctx0" brushRef="#br0">666 0 7345,'12'0'-627,"-5"0"708,-14 0 1,2 0-1,-9 0-47,-1 0 1,-3 0 0,-2 2-14,0 5 0,0-4 0,-1 6 1,1-2-9,0-2 0,-9 9 0,-5-4 0,-4-1-25,-2-1 1,-1 8-1,1-4 1,-1 0-9,1 2 0,2-2 1,4 3-1,8-4-11,4-1 1,1 2-1,4-3 1,1 1 17,2-1 1,10 6 27,-3-1 0,5-3-14,2 2 1,2-8 0,5 2-1,6-3 64,5 3 1,2-5-1,1 4 1,1-3-42,4-3 0,0 0 0,7 0 0,1 0-11,-3 0 1,5 2-1,-7 2 1,1 3-29,-1-2 0,-3-3 1,-5 1 5,-1 4 1,-1-6 2,2 6 0,-7 2-15,-1-2 21,-9 8 0,-4-4 0,-14 10-44,-3-1 0,-10 1 1,0-4-1,0-1 27,-2-3 1,6 1 0,-6 3 0,3-1-21,-1-2 0,-1-4 1,9 7-1,-2-6 34,1-3 0,7 8 0,0-4 15,-3-2 1,4 6 0,2-6 3,0 0 1,-3 4-7,6 7 1,1-9-9,6 2 34,0-9 0,2 5 11,4-3 1,6-2 113,8 9-149,-9-10 1,7 4 19,-5-8 0,-2 0 1,3 0-1,1 0 1,4 0 74,0 0-86,2 0 0,1 0 1,6 0 32,5 0-28,-4 0 0,9 0-66,-4 0 0,-3 0 37,3 0 1,-7 0-9,7 0 1,-3 0 33,3 0 0,-3 0-1,-5 0 0,-10 0-58,4 0 1,-4 0-89,4 0 1,-6 7-36,0 0 1,-7 0-9,5-7 0,-7 3 167,2 3 0,-14-3 0,-5 5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3.139"/>
    </inkml:context>
    <inkml:brush xml:id="br0">
      <inkml:brushProperty name="width" value="0.08571" units="cm"/>
      <inkml:brushProperty name="height" value="0.08571" units="cm"/>
      <inkml:brushProperty name="color" value="#008C3A"/>
    </inkml:brush>
  </inkml:definitions>
  <inkml:trace contextRef="#ctx0" brushRef="#br0">81 21 7569,'-20'-3'-1596,"-1"-2"1368,10 2 636,-6-6 11,14 9-240,-6 0-100,9 0-89,0 0-211,9 0 263,-6 0-20,6 0 0,-1 0 1,3 2 43,1 5-445,5-4 379,-5 5 0,7 1 0,2 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162"/>
    </inkml:context>
    <inkml:brush xml:id="br0">
      <inkml:brushProperty name="width" value="0.08571" units="cm"/>
      <inkml:brushProperty name="height" value="0.08571" units="cm"/>
    </inkml:brush>
  </inkml:definitions>
  <inkml:trace contextRef="#ctx0" brushRef="#br0">0 1 7496,'0'12'-269,"2"-4"0,5-8 0,7 0 224,3 0 1,11 0 0,-1 0 0,-1 0 1,3 0 0,1 0 0,6 0 0,-5 0 43,-2 0 0,7-8 0,-5-4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5.366"/>
    </inkml:context>
    <inkml:brush xml:id="br0">
      <inkml:brushProperty name="width" value="0.08571" units="cm"/>
      <inkml:brushProperty name="height" value="0.08571" units="cm"/>
      <inkml:brushProperty name="color" value="#008C3A"/>
    </inkml:brush>
  </inkml:definitions>
  <inkml:trace contextRef="#ctx0" brushRef="#br0">1 202 7386,'10'-2'-639,"-3"-4"1,-4 1 700,-3-9 1,0 8 102,0-7 174,0-1-286,0-6 1,2 2-24,5 4 0,3-1-45,11 8 0,-1-2 7,0 2 0,0 5 4,1-4 0,-2 3 0,0 6-2,-6 3 1,3-2 11,-9 10 0,5-7 5,-5 6 0,10 1 12,-5 6 1,-3-7 0,-2 1-27,-4 1 0,-1-6 0,3 0-3,2 1 1,-2-6 32,-5 9 0,-1-8-2,-6 2 0,3-5-8,-10-2-35,9 0 0,-3-2 19,8-5 1,0-5-25,0-8 0,0 1 1,1 0 14,6 5 0,-5 4 1,8 5-1,-3-4 7,0-2 1,1 4 2,-1-6 0,2 6 0,7-5-1,-2 4 1,-10-1 0,6 5-10,-1-3 1,-5 0-1,7 4-1,-2-4 0,7 6 43,-3-6 1,5 5-6,2 2 1,-6 0 0,-1 0-22,3 0 0,-5 0 0,2 0-17,3 0 1,-4 7 14,0-1 0,-7 10 48,2-2 1,2-4-42,-2 4 0,6 0 5,-6 6 1,2-2 0,-4-3 16,2-1 0,-2 0 0,-2 3 0,1-1-33,3-3 0,0 1-13,-7 6 1,2-2-1,3-3 25,1-1 0,1-7-98,-7 7 1,-3-11-120,-2 4 0,0 2 203,-9-2 0,0 8 0,-5-3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914"/>
    </inkml:context>
    <inkml:brush xml:id="br0">
      <inkml:brushProperty name="width" value="0.08571" units="cm"/>
      <inkml:brushProperty name="height" value="0.08571" units="cm"/>
      <inkml:brushProperty name="color" value="#008C3A"/>
    </inkml:brush>
  </inkml:definitions>
  <inkml:trace contextRef="#ctx0" brushRef="#br0">61 222 7569,'-17'14'-45,"3"-2"-39,-5-7 1,18 7 68,-6-6 0,5-1 45,2 8 0,0-6 0,2 4-53,5-1 0,-3-5 0,10-5 0,2 0 22,1 0 0,-3 0 0,-1 0 1,3 0 1,2-5 0,2-5-29,0-1 1,0-2 0,-2-8-16,-4 2 1,2-2 0,-10 1 0,-2-1 16,-1 2 1,3-2 0,1 1-26,-2-1 0,-3 2 1,-4 0-1,-3 4 156,-2 1 1,-2 8-54,3-7 0,2 8-10,-10-2 0,7 5 1,-3 4 19,0 5 1,-4-2 0,8 8-36,1 3 1,3 1 0,2 4-37,0-2 0,0 2 1,0-1-1,0 1-4,0-2 0,9 2 1,2-1-54,1 1 1,3-9-1,-6 0 1,0-1-45,0 0 1,7-7 0,-2 3-101,3-4 1,4-3 0,-2 0 209,2 0 0,-1-10 0,1 0 0</inkml:trace>
  <inkml:trace contextRef="#ctx0" brushRef="#br0" timeOffset="539">667 0 7569,'20'21'-1424,"-7"-11"1756,1-3 0,-7-5-185,6-2 0,0 0 1,7 0-153,1 0 0,-8 7 0,0 0 0,4-3-40,0-2 1,-3-2 0,0 0 0,1 2-105,3 5 1,2-4 0,1 4 39,-2-5 0,1-2 1,-2 2-1,-1 3-188,-5 2 297,2-2 0,6 5 0,1 1 0</inkml:trace>
  <inkml:trace contextRef="#ctx0" brushRef="#br0" timeOffset="816">909 384 6964,'20'0'171,"1"0"1,-2 0 0,1 0-186,1 0 0,-2 0 0,2 0 2,-1 0 1,1-7 0,-2 0-1,2 2-32,-1 3 1,1 2 0,-2 0 0,2 0-397,-1 0 1,2 0 439,5 0 0,5 0 0,8 0 0</inkml:trace>
  <inkml:trace contextRef="#ctx0" brushRef="#br0" timeOffset="1100">1635 162 7569,'11'0'-180,"-1"0"356,-1 0 0,-7 2 0,4 5-146,-4 6 0,1 5 0,1 2 0,3 3-91,-2 3 1,-1-4-1,1 6 1,3-6-147,4-2 1,-5 1 0,4-2-1,0 2 207,0-1 0,3 0 0,6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0.947"/>
    </inkml:context>
    <inkml:brush xml:id="br0">
      <inkml:brushProperty name="width" value="0.08571" units="cm"/>
      <inkml:brushProperty name="height" value="0.08571" units="cm"/>
      <inkml:brushProperty name="color" value="#008C3A"/>
    </inkml:brush>
  </inkml:definitions>
  <inkml:trace contextRef="#ctx0" brushRef="#br0">82 21 7498,'-14'7'0,"2"-3"-1146,4-6 1258,-8 2 175,5-9-6,0 9-81,2 0-130,9 0 0,9 0 0,4 0-31,5 0 1,2-7 0,1 1-53,-2 1 0,2 3 0,-1 2-53,0 0 1,0 0-1,0 0-50,1 0 0,-7 0 1,-2 0-70,4 0 0,2 0 0,3 0 52,-2 0 0,-5 0 0,-1 0 133,3 0 0,-7 9 0,0 2 0</inkml:trace>
  <inkml:trace contextRef="#ctx0" brushRef="#br0" timeOffset="249">182 142 7267,'0'21'-908,"0"-11"1162,0 9 0,0-14-93,0 7 1,0-5 30,0 7 0,0-7-16,0 6 1,10-9-78,2 3 1,7-4 0,0-3-135,2 0 1,-1 0 0,1 0-1,-2 0-229,2 0 1,-1 0 0,0 0 0,0 0 263,1 0 0,8 0 0,2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7.352"/>
    </inkml:context>
    <inkml:brush xml:id="br0">
      <inkml:brushProperty name="width" value="0.08571" units="cm"/>
      <inkml:brushProperty name="height" value="0.08571" units="cm"/>
      <inkml:brushProperty name="color" value="#008C3A"/>
    </inkml:brush>
  </inkml:definitions>
  <inkml:trace contextRef="#ctx0" brushRef="#br0">526 121 7569,'10'-9'-214,"-1"4"-261,-9-7 1,0 5 443,0-7 0,-2 9 0,-3-3 100,-1-1 0,-3 4-1,2-9 1,5 8-4,-5-7 1,2 8-14,0-2-41,2 5 0,-15 2 0,4 0 10,-3 0 1,3 0 0,1 0-1,-3 2-1,-3 5 0,7 2 0,-2 6 0,-1-1 1,-4 1 1,2 4 0,1 0 0,2 5-5,-1 2 1,-4 0 0,0 5 0,0 0 2,7 0 0,-11-4 1,8 6-1,-2 3-1,0 2 0,1 3 0,0-1 0,3 0-4,-3 1 0,4 2 1,2 2-1,-2 2-43,1-3 44,6-1 2,-3 6-7,8-6 1,0 7-1,0-11 0,2 1 0,4 1 12,8-1 3,4-9 1,2 5-1,1-6 1,-1-1 0,1 2 108,7 1-84,-6-7 143,7 4-192,1 0 0,-8-7-174,5 5 215,-4-5-136,-4-1 0,3-8 0,4 1-151,0 1 1,8-6 0,-5 0 0,1-2-332,-1 0 575,6-1 0,6-6 0,11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8.444"/>
    </inkml:context>
    <inkml:brush xml:id="br0">
      <inkml:brushProperty name="width" value="0.08571" units="cm"/>
      <inkml:brushProperty name="height" value="0.08571" units="cm"/>
      <inkml:brushProperty name="color" value="#008C3A"/>
    </inkml:brush>
  </inkml:definitions>
  <inkml:trace contextRef="#ctx0" brushRef="#br0">60 21 6657,'-10'0'-701,"0"-3"1252,10-3-372,0 3 44,-9-6 120,7 9-279,-6 0 1,8 2-1,0 5-50,0 6 0,0-1 0,-3 1 0,-1 2 0,-3 4 42,2 1 1,3 0-1,2 0-124,0 1 0,7-2 0,2 2 39,2-1 0,2 1 0,7-4 0,1-1 3,-2-3 1,2-8 0,-1 1 0,1-3-43,-2-3 1,2 7 0,-1 0 0,0-3 3,0-3 1,1-1 0,-2 0 0,2-1 50,-1-6 0,-6 3 0,-2-8 0,2 1-28,-2 0 1,3 4 0,-6-7 21,3-1 0,-8-3 1,4-2-1,-1-1-5,0 2 0,0 5 0,-7 0 15,0-1 0,0 3 0,0 0 0,0-4 32,0-3 1,0 6 149,0 0-121,0 8-35,0-3 0,0 9-3,0 6 0,0 4 1,0 9 48,0 1 0,0-1 0,0 0 0,0 0-16,0 1 1,0-2 0,0 5 0,2 0-17,5 2 1,-6 3-1,9-3 1,-3 0-23,0-1 1,2 5 0,-5-4 0,2 1-26,-1 2 1,4-6-1,-2 6 1,-2-3 1,-3 2 0,-2 6 1,0-8-1,0-2 34,0-1 1,0-3 0,0 1 0,0-1 1,0 0 1,-2 0 0,-3 1 0,-4-4-1,-3-3 0,-1 1 0,-5-6 1,1 3-17,-4 3 1,6-4 0,-15 1 0,3-3 11,1-5 0,-8 5 0,7-2 0,2-2-12,3-3 1,2-2 0,0 0-29,-1 0 22,11 0 0,1-9 1,9-5-11,0-4 0,7-2 1,1 0 6,3 0 1,3-1-1,3 2 1,-1 0-40,-3 5 0,1-1 1,7 9 19,-2 1 1,2 3-1,-1 2-277,-1 0 1,-5 0 0,0 0 298,1 0 0,4 0 0,0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042"/>
    </inkml:context>
    <inkml:brush xml:id="br0">
      <inkml:brushProperty name="width" value="0.08571" units="cm"/>
      <inkml:brushProperty name="height" value="0.08571" units="cm"/>
      <inkml:brushProperty name="color" value="#008C3A"/>
    </inkml:brush>
  </inkml:definitions>
  <inkml:trace contextRef="#ctx0" brushRef="#br0">1 100 7569,'0'14'-1482,"0"0"1581,9-9 0,-6 4 168,2-2 0,5-2-212,-4 9 1,4-10-1,-6 4 99,2 2 1,3-8-42,-2 5 0,-2-5-178,8-2 1,0-2 41,8-5 0,-1 2 0,1-9-7,-2-1 1,-5 4 0,-4-1 15,0-4 1,4-3 0,-6 0-13,3-1 1,-4 6 4,7 0 1,-8 8-89,-1-7 6,-2 8 110,-3-4 0,0 18 120,0 5 0,0 3 1,0 4-39,0-1 0,0-1 0,0 2-71,0-1 1,0 0 0,2-1-27,5 2 1,-5-8-1,7-2 1,1 1-28,2 0 1,0-9 0,2 4 0,1-2-119,3 1 0,2-3 0,1 4 0,-2-5-199,1-2 0,1-2 352,-2-5 0,2-5 0,-1-7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416"/>
    </inkml:context>
    <inkml:brush xml:id="br0">
      <inkml:brushProperty name="width" value="0.08571" units="cm"/>
      <inkml:brushProperty name="height" value="0.08571" units="cm"/>
      <inkml:brushProperty name="color" value="#008C3A"/>
    </inkml:brush>
  </inkml:definitions>
  <inkml:trace contextRef="#ctx0" brushRef="#br0">101 60 7266,'-6'-12'-1227,"-1"-2"1548,0 1 1,4 1-262,-2 5 0,0 5-16,-9 2 0,7 7 1,-3 2 88,1 3 1,2-6-91,7 8 1,2-4 0,3 5 52,1-1 1,9-9-130,-1 2 0,4-5-36,2-2 1,-7 0 0,-1-2 19,-3-5 0,-2 2-75,-7-9 1,-9 8 0,-5-5-49,-4 3 0,-2 1 0,0 7 172,-1 0 0,2 0 0,-1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0.284"/>
    </inkml:context>
    <inkml:brush xml:id="br0">
      <inkml:brushProperty name="width" value="0.08571" units="cm"/>
      <inkml:brushProperty name="height" value="0.08571" units="cm"/>
      <inkml:brushProperty name="color" value="#008C3A"/>
    </inkml:brush>
  </inkml:definitions>
  <inkml:trace contextRef="#ctx0" brushRef="#br0">61 40 7569,'-13'0'-650,"-1"0"273,-2 0 0,8-3 455,1-3 0,5 3 30,2-11 1,2 9 140,5-2-179,-4 5 0,7 2-29,-3 0 0,-3 0 0,10 0-32,1 0 0,-3 7 1,2 0-1,1-2 17,3-3 1,2-2 0,1 0 0,-2 2 2,2 5 1,-1-6-1,-1 5 1,2-3 9,0-3 1,6 0-1,0 0 1,-3 0-12,-1 0 0,-3 0 0,0 0 0,0 0 28,1 0 1,-2 0-110,2 0 4,-10 9 0,-2-4-4,-9 9 0,-2-4 1,-3 6-1,-4-4 53,-2-5 0,-3 9 0,-5-4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2.039"/>
    </inkml:context>
    <inkml:brush xml:id="br0">
      <inkml:brushProperty name="width" value="0.08571" units="cm"/>
      <inkml:brushProperty name="height" value="0.08571" units="cm"/>
      <inkml:brushProperty name="color" value="#008C3A"/>
    </inkml:brush>
  </inkml:definitions>
  <inkml:trace contextRef="#ctx0" brushRef="#br0">505 21 6656,'0'-12'-193,"-3"3"1,-4 9 288,-6 0 0,-5 0-34,-3 0 1,2 0 0,-1 2 0,-1 3 55,2 2 0,-2 2 0,-1-5 1,-3 5-31,-2 2 1,1-4 0,5 6 0,1 3-11,-1 3 0,2 0 0,-2 1 1,1 3-58,1 4 0,0-3 0,3 11 0,3-2 1,-3-2 1,6 7-1,-2-4 1,3 4-30,4 2 0,3 7 1,4-3-1,3-4-31,2-4 0,7-1 1,-6 2-1,3 0-54,6-4 1,-7-9 0,4 3-1,1-4 12,3-3 1,4-2-1,4-5 1,0-4-397,-2 0 1,6-6 475,-3 4 0,9-5 0,-5-2 0</inkml:trace>
  <inkml:trace contextRef="#ctx0" brushRef="#br0" timeOffset="675">1191 202 7569,'12'0'-681,"2"0"735,-9 0 1,4 3-17,-9 3 0,0 5 1,0 10-18,0-2 1,-2 2 0,-3-1-1,-4 1 17,-3-2 1,6 3 0,-5 4 0,0 0-49,-1-2 1,2 5 0,-7-2-1,4-3 6,-2-1 0,3-3 0,-2 3 0,-1-1-4,-3-2 0,-2 5 0,-1-13 1,2 0 1,-1 2 0,-3-9 0,-1 1 1,-4-4-13,4-2 0,-5 0 0,2 0 0,2 0-31,3 0 0,3-2 1,4-4 21,2-8 1,1-3 0,-3-4 0,3 1-8,3-1 0,3 8 0,6 0 0,0-3 34,0-2 1,0 5 0,0-1-25,0-1 0,2-2 0,4 2 31,8 3 1,4 7 0,2-2 16,0 5 0,-1-1 0,-3 0 0,-4-4 15,5 2 0,0 3 44,4 2 1,-2 0 0,0 2-39,-6 5 0,-2-4 0,-6 5 0,4-1-18,1 0 0,4 8 0,7-3-7,-1 7 0,-1-9 0,2 0 15,-1-1 1,0 0-1,2 6-1,6-1 0,-6-9 1,5 4-1,-4-3-29,-4 1 0,2 6-545,-1-6-235,-1 8 775,-7-12 0,6 15 0,-7-6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4.850"/>
    </inkml:context>
    <inkml:brush xml:id="br0">
      <inkml:brushProperty name="width" value="0.08571" units="cm"/>
      <inkml:brushProperty name="height" value="0.08571" units="cm"/>
      <inkml:brushProperty name="color" value="#008C3A"/>
    </inkml:brush>
  </inkml:definitions>
  <inkml:trace contextRef="#ctx0" brushRef="#br0">3107 363 7569,'14'0'-1432,"0"-1"1840,1-6 0,-3 2-363,2-9 1,-10 7-102,2-5 0,3 5 1,-4-5 90,-7 3 1,-1 3-1,-11 6 1,-1 0 25,-3 0 1,-2 0 0,-1 0 0,2 0-32,-2 0 1,-6 0 0,-1 0 0,-1 0-11,0 0 0,-6 0 0,9 2 0,1 2 13,2 3 0,4 7 0,-2-5-44,1 1 1,6 4-1,4 6 21,1 1 1,4-4 0,12-1-65,6-2 0,5-7 0,2 3 0,1 0 40,-2-6 0,2 5 1,-1-3-1,0-1 9,0-3 0,8 5 0,-2 2 0,-1 1 12,-2-2 1,-4 5 0,2-3 0,-3 0-33,-5 6 0,5 0 0,-4-1 1,1-1-22,-2 1 1,4-3-1,-12 2 10,0 1 0,4 3 52,-2 2 0,-2 1 15,-12-2 0,-5-5 0,-7-2 0,-4-4-10,-4-4 0,5-1 0,-7-1 0,1 3-39,2 2 1,-8 0 0,6-7 0,-2 0-34,1 0 0,-5 0 0,5 0 0,0 0 7,-1 0 0,4-7 0,6 0-244,-1 2 0,10-6-204,5-2 492,4-6 0,10 0 0,3-2 0</inkml:trace>
  <inkml:trace contextRef="#ctx0" brushRef="#br0" timeOffset="1272">3713 545 7409,'0'-14'-225,"0"1"321,0-2 0,2 3-93,5-2 0,-5 8 44,5-7 0,-7 8 1,-7-2 4,-6 5 1,2 2-1,-3 0-26,-2 0 1,-1 0 0,-4 0-5,1 0 0,1 0 1,0 2-1,3 3-22,3 2 0,-1 6 1,-3-5-1,1 4-30,2 4 0,11-5 0,-4 2 10,4 4 1,3-7 13,0 4 1,10-3-25,2 2 1,7-4 0,0-9 0,2 0 18,-1 0 1,1 0-1,-2 0 1,1 0-7,1 0 1,-2 0 0,2 0-1,-3-2 23,-5-5 0,6 5 1,-9-6 30,2-1 1,-1 6 1,-4-4-70,-6 5 97,9 2 1,-13 0-38,-4 0 0,-1 9 0,-8 5 0,5 3-17,3 4 1,-6-1 0,4-1-1,1 2-1,1-1 1,-8 8 0,4 1-1,0-1-11,-2 1 1,7 5-1,-6-4 1,-1 1-6,3 5 0,0-5 1,7 0-1,-3 0-18,2 2 0,-4-7 1,2 6-1,4-4 0,0-2 1,3-4-1,3-3 1,0 2 23,4-1 0,7 1 1,-5-4-1,-1-1 0,1-2 0,8-10 0,-5 5 0,7-2-68,0 0 1,2 0-1,-1-7 1,1 0-8,-2 0 1,9 0 0,-1 0-1,-3-3 47,-1-4 0,-3 3 0,0-10 0,0-1 49,0-4 1,7 0 0,0-4 0,-3-2-19,-1-1 1,-3-3 0,1 3 0,-4-2-19,-3-4 1,3 1 0,-3-5-1,2 3-1,-3-4 1,3 6 0,-7-1 0,2 1 4,5 0 1,-7 5-1,-1-7 1,-1 4 28,0 5 0,0-5 0,-7 1 1,2 4-4,5 2 1,-4 1 0,2 2 0,-2-2-57,-3 1 0,0 6 0,2 1 1,3-2-35,2-4 1,0-1 62,-7 0 0,2 0 147,5-1 1,-5 9 50,4-2-152,-4 9 1,-4-4-4,-4 9 1,4 2-80,-5 5 0,5-2 6,2 9 0,0-8 1,0 7 130,0 3 1,0-4 0,0 1-1,0 3-31,0 1 1,0-3-1,0 0 1,2-1-50,5-2 1,-4 4 0,9-6 0,-1 1-6,1-1 0,-6 0 1,8-5-41,2 2 0,1 1 0,4-7-13,-1 0 0,0-2 0,0-3 0,0-4 7,0-1 1,-2 3 0,-2-7 0,-2-1 6,1-3 0,-4 0 0,1 0 13,-4-2 1,6 4-1,-7-11 128,-3 4 1,-1 4 151,-3-2-193,0 10-60,0 2 1,0 11 0,0 5 65,0 6 0,0 6 0,0 0-11,0 2 0,0 8-144,0 4 0,0-4 0,0-1 0,2-6-132,4-1 0,-2-9 0,10 0 0,2-3-114,2-4 0,3 3 329,-2-1 0,10 0 0,2-7 0</inkml:trace>
  <inkml:trace contextRef="#ctx0" brushRef="#br0" timeOffset="1826">5488 384 6407,'7'-14'0,"0"1"0,-2-3 196,-3-2 1,-2 5-169,0-1 1,0 7 0,-2-4 19,-5 2 1,2 0 0,-8 4-7,-2 0 1,-4-5 0,-1 6 20,0-3 1,-7 0-1,0 7 1,2 0 34,3 0 1,2 0 0,2 2 0,2 3-8,3 2 1,-1 7 0,-5-6 0,0 3-69,6 5 0,-3 2 0,9 2 0,0 0-97,-1 0 1,6 1-1,-5-2-15,5 2 0,2-1 0,0 0 28,0 0 0,9-1 0,4-4 34,5-2 1,4-8 0,5 2-20,7-5 0,-5-2 1,-2 0-1,-3 0 1,4 0 0,-6-7 0,2-2 0,-6 0 13,-4 1 1,-1-8-12,8 2 1,-11-4 0,-1 0-1,-2 3-26,0 1 1,0 7 17,-7-6 1,0 7 394,0-8-135,0 9 1,-2-4 0,-3 11-14,-2 5 0,0 5-196,7 7 0,0 2 0,0-1-24,0 0 0,7-7 0,3-1-181,0-3 1,4 5-1,7-8 1,-2-2 3,2-1 0,-1-3 0,-1 0 0,2 0 12,-1 0 0,1 0 189,-2 0 0,2-18 0,-1-5 0</inkml:trace>
  <inkml:trace contextRef="#ctx0" brushRef="#br0" timeOffset="2238">5812 403 6293,'0'-19'0,"0"-2"0,0 1 0,2 0 0,4 2 0,6 2 0,1 5 0,0 0 248,3-1 1,2 2-150,2-4 1,0 5 0,1 9-7,-1 0 1,0 0 0,0 0 0,1 0-48,-2 0 0,-5 0 1,-1 2-40,3 5 0,3 5 1,-2 7-88,-3 2 1,1-1 0,-8 0 12,-3 0 1,6 0 0,-3 1 44,-3-2 1,-3 2 19,-1-1 0,-1-6-7,-6-1 1,3-9-1,-10 3 58,-1-5 1,3-2 0,-2-2 34,-1-5 1,4 3 0,-1-9-70,3-4 1,3 0 0,6-4-21,0 2 1,0-2 0,3 1 0,2 0-3,9 0 0,5 2 0,0 2 1,2 2 3,-1-1 1,-1-1 0,2 1-40,-1 1 1,1 10 0,-2-3-198,2 4 1,-1 3 0,0 0-444,0 0 682,-8 0 0,14 10 0,-3 1 0</inkml:trace>
  <inkml:trace contextRef="#ctx0" brushRef="#br0" timeOffset="2677">6578 323 6392,'9'11'87,"-4"-2"0,6-7 0,0 3-122,0 2 1,-4-1 0,6-6 76,3 0 1,-4 0 0,0 0 0,5 0-20,1 0 0,2 0 1,-1 0-1,2 0-24,-1 0 0,1-1 0,-2-4-1,2-2 1,-1-7 0,-2 5 0,-3 1 14,-1-1 0,-7-8 57,6 5 1,-9 0 0,1-2-45,-10-1 1,1 6-1,-9 2-13,-3 5 1,-2-5-1,-2 1 1,0 1 19,-1 3 1,2 2 0,-2 0 0,1 0 77,-1 0 1,2 2-1,-1 3-9,-1 1 0,7 10 0,4-2-21,1 3 1,2 4 0,7-1 0,0 0 5,0 0 1,0 0 0,2 1-130,5-2 0,-2 0 1,7-3-1,5-6-142,1 0 1,2 3 0,-1-7 0,4-1-111,4-3 0,2-2 0,7 0 0,-2 0 294,2 0 0,2 0 0,2 0 0,9-9 0,3-2 0</inkml:trace>
  <inkml:trace contextRef="#ctx0" brushRef="#br0" timeOffset="3118">7729 141 6709,'9'-13'0,"1"-1"0,2-2 0,-5-1 228,-5-3 1,-4 2 0,-5 2-175,-7 3 1,-3 8-1,-4-2 1,1 5-159,-1 2 0,-1 0 1,-2 0-1,-4 0 119,4 0 1,0 0 0,-2 0-3,0 0 0,-1 9 1,7 3-1,2 1-13,4 0 0,3-1 0,6 3 9,-1-1 1,-1-1 0,7 7-28,0 0 1,10-8 0,2-3 13,7 0 0,1-1 0,0 8 1,0-4 2,1-4 0,5 1 0,1-4 1,-1 2-6,4-3 1,-8 6-1,7-5 1,-1 2-41,-1 3 1,-1-6 0,-5 7-1,-4 0-3,-3 1 1,3-5 0,-5 5 29,0 4 0,-3-4 31,-9 1 1,0 1 0,-2 3-5,-5-3 0,-5-5 1,-8-7-1,0 3-4,0 2 0,-3-1 1,-1-6-1,-5 0-109,-2 0 0,5 0 1,-3 0-185,0 0 0,0 0 289,-5 0 0,5 0 0,17-8 0,4-4 0</inkml:trace>
  <inkml:trace contextRef="#ctx0" brushRef="#br0" timeOffset="3472">7648 121 7369,'-3'-11'-85,"-4"4"1,3 5-1,-7 4 1,0 2 149,-1 3 0,5 0 0,-3-4 0,-2 1 11,1 3 1,4 6 0,-3-4-28,0 3 0,-4 0 1,6 9-1,-3-1-26,-5 1 0,5-2 0,0 2 1,-1 1 24,1 5 0,0-4 0,-5 3 0,2-4-95,-1-1 0,4 3 1,0-1-1,0-5 52,-1 0 1,7 0 0,-4 0-1,3-3-40,-1-1 1,-2-7 0,2 3-164,-5-1 1,0 1-391,-2-3 588,10-5 0,-5 7 0,9-9 0</inkml:trace>
  <inkml:trace contextRef="#ctx0" brushRef="#br0" timeOffset="-1728">848 626 7569,'11'0'-1168,"-4"0"1221,-14 0 0,3 0 0,-9 0-27,-3 0 0,-1 0 1,-4 0-1,3 1 58,5 6 0,-6-2 1,6 6-1,-3 1-33,2-2 0,-1-3 1,6 7-1,0 1-29,1 4 1,1-7 0,7 2 20,0 2 1,0 2 0,0 3-72,0-2 1,9-5 0,4-4 0,5 0-42,2-6 0,1-1 0,-2-3 0,2 0 36,-1 0 0,6 0 0,2 0 0,-4 0 31,-2 0 0,-1-7 0,-1-3 39,0 0 1,0-4 0,-1-5 0,-4-2-2,-2 1 0,-8-1-7,2 2 0,-5 5 0,-4 2 1,-5 2-1,-7 1-62,-3-1 1,-6-2 0,-4 5-1,-4 2-89,0 3 0,-2 2 1,7 0-1,-5 0 44,0 0 1,2 0 0,8 0-268,1 0 345,9 0 0,-8 9 0,9 1 0</inkml:trace>
  <inkml:trace contextRef="#ctx0" brushRef="#br0" timeOffset="-1244">1715 162 7569,'10'-21'-1598,"-8"11"2151,7-9 1,-18 10-429,-5-4 1,-3 4-168,-4 9 0,1 2 0,1 5 73,-2 6 1,1 5 0,-1 2 0,4 1 5,3-2 0,-4 4 0,5 2 0,-3 4 3,3 2 0,-3 3 0,9 6 1,0-2 3,-1-3 1,6 3 0,-5-5 0,5 5-35,2 3 0,0-5 1,0-1-1,0 4 8,0-4 1,0-1-1,0 2 1,0-3-25,0 3 0,2-5 0,2 0 1,3 2-4,-3-2 1,-2-5-1,0 6 1,3-3-1,2-4 1,0 4 0,-7-3 0,0 0 6,0-4 1,-2-3 0,-3 2 29,-2-1 1,-8 1 0,1-4-14,-4-3 0,5-5 0,-1-9 0,-1 0-93,-3 0 1,-2 0 0,-1 0-1,2 0-138,-2 0 1,1-2 0,-1-5-11,2-7 0,5 4 0,2-4 0,4-2 226,4-2 0,1-3 0,-6-7 0,-3-4 0</inkml:trace>
  <inkml:trace contextRef="#ctx0" brushRef="#br0" timeOffset="-1061">1171 868 7058,'20'-3'261,"1"-4"0,-2 5 0,2-4 0,-1 4-310,1 2 0,-2 0 0,4 0 0,2 0-157,1 0 1,3-7 205,-1 0 0,3-9 0,9 6 0</inkml:trace>
  <inkml:trace contextRef="#ctx0" brushRef="#br0" timeOffset="20640">1777 2462 5965,'12'0'235,"2"0"0,-7 0 1,7 0-175,1 0 1,-3 0-1,0 0 1,4 0-33,3 0 1,1 0-1,0 0-8,0 0 1,0 0 0,0 0-54,0 0 0,1 2 0,-1 3 22,0 1 1,-7 10-1,-1-2 1,-1 1-6,1-1 1,-9 3 0,4-3 0,-5 4 1,-2 2 0,0 0 1,0 0-1,0 0 8,0 1 1,0-7 0,-2-2 0,-5 5-10,-6 0 1,2-3-1,-3-3 1,-1 0-23,-3 0 1,-2-6 10,-1 2 9,1-5 0,9-4-22,4-5 1,7 2 0,5-9 0,4 2-1,2 0 0,0-6 0,5 7 0,-2-3 20,1 2 1,-4 0 0,3-4 0,-1 3 17,-1-3 0,5 5 1,-3-2 31,4-3 0,2-2 68,1-2 0,-2 0-34,1-1 0,-6 4 1,-3 1-5,-1 2 1,-2 3 0,-4-5-19,3 2 0,2 2-35,-2-9 0,-4 8-28,2-1 0,-2 7-54,-3-5 0,-3 7 69,-2-2 15,2 5 0,-6 4 0,7 3 95,-5 2 0,5 8 0,-5-2 1,4 5-28,3 3 1,0-2 0,0 4 0,0 2-39,0 1 0,0 2 1,0-8-1,3 0 2,4 0 1,-3 0-1,10 0-41,1 0 0,1-6 0,-1-3 0,-1-1-142,2-7 0,2 6 0,2 1 0,0-1-253,1-1 0,-8-1 393,0-7 0,9 9 0,10 3 0</inkml:trace>
  <inkml:trace contextRef="#ctx0" brushRef="#br0" timeOffset="21110">2583 3027 7267,'14'10'-281,"0"-3"0,-8-4 419,7-3 0,1 0-101,6 0 1,-6 0 0,0 0-72,1 0 0,-4-3 38,2-4 0,1-1 0,4-8-71,-5 2 0,3 2 42,-9-9 1,6 1 17,-6-1 11,0 2 1,-10 7 1,-4 5 0,3 6 0,-7 2 33,2 6 1,0-2 0,4 9 70,-2 1 0,2 3 0,5 2-30,0 1 1,1-2 0,3 2-68,3-1 0,7-6 0,-5-3 0,-1-1 17,2 2 1,6-7-1,-3 2 1,3-3-243,-2 2 1,3-4 0,-3 5 0,3-4-225,4-3 1,-8-3 435,0-4 0,1-3 0,6-11 0</inkml:trace>
  <inkml:trace contextRef="#ctx0" brushRef="#br0" timeOffset="21478">2725 2543 7487,'-11'10'-310,"1"0"504,10-10 3,0 0-6,10 0-220,-8 0-297,7 0-478,-9 0 513,-9 0 1,0 2 290,-5 5 0,6-5 0,8 7 0</inkml:trace>
  <inkml:trace contextRef="#ctx0" brushRef="#br0" timeOffset="22059">3068 2139 7569,'13'0'-613,"1"0"0,-2 0 741,9 0 1,-1 0-1,1 0-62,-2 0 0,2 0 0,-1 0-59,1 0 0,-4 2 0,-1 2 0,-3 3 5,3-2 1,2 7 0,2-2 0,-1 4-3,-7 0 1,7-2 0,-7 7 0,7-4-20,1-1 0,-2 0 0,-3 5 0,-1 3 9,2 6 0,-5-6 1,0 4-1,1 0 0,-2 0 0,-5-1 1,4 9-1,-2 0 14,0-3 0,0 5 0,-7-7 0,0 0-2,0 1 1,0 6-1,0-5 1,0 2 12,0 1 0,-7-8 0,0 6 1,0 0 8,-2-1 0,6-7 0,-5 3 1,1-4 95,0-3 1,-6 0-1,4 0-60,-2 1 0,-3-1 0,-6-2-5,0-5 0,7 3 0,-1-9 0,-2-1-200,-1 3 0,-4-7 0,1 5-720,0-5 855,0-2 0,-9 0 0,-2 0 0</inkml:trace>
  <inkml:trace contextRef="#ctx0" brushRef="#br0" timeOffset="19273">869 2502 7114,'11'-9'-455,"6"7"1,-5-7 0,5 6 870,-3-4-161,-5 6 0,-9-6-197,0 14 0,0-3 0,0 10 0,0 2 3,0 1 1,0 12 0,0 3-1,0 2 2,0-1 1,0 1 0,3 9 0,1 2-19,2 1 1,1 1-1,-7-4 1,0 2-18,0 1 0,0 2 0,0-8 0,0 1-123,0-1 0,0-2 1,2-4-1,3-6-104,2 3 1,0-10-1,-7 6-161,0-4 1,2-6 359,4-3 0,6-4 0,-1-10 0,-2 0 0</inkml:trace>
  <inkml:trace contextRef="#ctx0" brushRef="#br0" timeOffset="19865">848 2663 7569,'0'-20'-21,"0"0"0,0 0 38,0 0 0,0 0-88,0 0 1,7-1-1,2 4 1,3 1-59,3 2 1,3 8-1,2-6 1,0 3 161,0 5 0,1-1 0,-1 0 72,0 0 0,7-2 0,-1 7 1,0 0-71,-4 0 0,-3 0 0,2 0 0,-1 0-25,1 0 0,-2 0 0,2 0 0,-1 2-15,1 5 1,-4-4 0,-3 11-1,-5 0-52,-1-4 0,-6 9 1,5-5-1,-4 3-16,-3 4 0,0-1 0,-3-2 0,-4-3 45,-5-1 1,0-1 0,-2 7 0,-1-2-45,-3-4 0,5 2 1,-1-8 43,-2 3 0,6-6 0,-4 2 0,-2-2-6,-2 2 1,4-6 77,2 6-34,7-5 0,-4-4 0,11-3 0,5-1 11,6 2 1,5 1 0,2 3-15,1 0 1,-2 3 0,2 1 18,-1 2 0,-2 3 0,-3-2-9,-1 7 1,0 1-1,3 1-3,-3-3 0,1 1 0,-8 7 0,-2-2 15,-3 2 1,-2-8 0,0 1 30,0 1 0,0 3 1,-2-1 25,-5-3 0,-4 3 0,-9-12-49,0 0 0,-1-3 0,2-2-66,-2 0 1,1 0 0,-1 0 0,2 0-88,-2 0 0,1-7 1,-1-1-71,2-3 0,7 4 0,5-6 186,5-3 0,2-3 0,0 0 0</inkml:trace>
  <inkml:trace contextRef="#ctx0" brushRef="#br0" timeOffset="18567">122 2784 7417,'-14'0'-1552,"1"0"1613,9 0 0,-5-2-61,9-5 0,-2 5 27,-5-4 1,2 4 0,-8 2 74,-3 0 1,7-3 0,0-1 95,1-3-78,5 0 0,-6 5-12,9-5 1,2 6 23,5-6 1,4-3-95,9 3 0,0 1 1,1 6-1,-1 0-17,0 0 0,0 0 0,1 0 0,-2 0-22,2 0 0,-1 0 0,1 0 1,-2 0-57,1 0 1,1 0 0,-2 0 0,2 0-88,-1 0 0,1 0 0,-2 0-319,2 0 99,-1 0 364,-9 0 0,-11 0 0,-11 0 0</inkml:trace>
  <inkml:trace contextRef="#ctx0" brushRef="#br0" timeOffset="18882">203 2563 7116,'-9'-12'-160,"7"4"0,-10 8 327,5 0 134,5 0-205,-6 0 0,8 2 0,0 4-85,0 8 1,0 4-1,0 2 1,2 0-38,4 0 0,-4 0 0,5 3 1,-2 1-52,2 3 1,-3 3 0,7-6-1,0 3-3,1-2 1,-8 4 0,6-2 0,-5-3 79,2-1 0,9-3 0,-5 1 0</inkml:trace>
  <inkml:trace contextRef="#ctx0" brushRef="#br0" timeOffset="24251">3593 1756 7569,'2'-11'-875,"4"4"926,-4 4 0,7 3 0,-6 0 1,4 0-13,5 0 1,0 0 0,2 0-1,1 0 25,3 0 0,2 7 0,1 0 0,-2-2-24,2-3 0,-1 4 1,1 3-1,-2 0-36,2 1 0,-1 5 1,0-4-1,0 3 1,0-1 0,-2 1 1,-2 5-1,-3 4 0,3 4 1,2-3-1,2 7 1,-2 2-16,-4-2 0,3-4 1,-3 6-1,4 1-1,2-3 0,-2 6 1,-3-8-1,-1 2 5,1 5 0,-6 2 1,1 0-1,-3-2 27,0-3 0,-2 3 0,-5 9 0,0 2-14,0-2 0,0-3 1,0 1-1,0 2 20,0 2 0,-2 1 1,-1-8-1,-7-1-11,-1 2 1,6-1 0,-3-2 0,1-2-10,0-2 1,0-2 0,5 4 0,-3-5-8,-2-2 0,2 7 1,2-5-1,-1 2-2,-3 1 1,-7-6 0,6 3 0,-1-2-19,-1-5 0,-4-1 1,9-3-1,-2 1-61,-2-2 1,4 2 0,-7-1-33,4 0 1,-6-7-1,5-1-664,-2-3 467,7-2 310,-14-7 0,15-19 0,-6-3 0</inkml:trace>
  <inkml:trace contextRef="#ctx0" brushRef="#br0" timeOffset="25290">4702 1635 7569,'-12'0'-854,"2"0"1,3 0 1258,-7 0-230,-3 0 0,3 0-109,0 0 0,8-7 65,-8 0 1,10-9-87,-3 3 1,7 4-1,4 0-42,3 0 1,9 7-133,-3-5 1,6-2 91,0 2 1,2 0 29,-1 7 1,-9 2 10,-4 5 1,1-2-1,-1 9-6,-2 1 1,-3-4 5,-2 3 1,0-1 0,-2 6 0,-3-4 0,-2-2 11,4 4 0,-9-2 1,1 1-1,-3-4 1,1 5 1,-1 1-1,-3 2 2,3-1 1,-2-5 0,8-2 0,-1-2 56,-1 2 0,-3-5-50,7 7 1,-3-10-49,2 2 43,4-4 0,-14 8 1,15-6 43,-5 10-62,4-11 0,3 9 58,0-5 0,3-5 28,4 5 1,-3-4-48,9-3 1,1 0-35,5 0 1,2 0 0,-3 2-29,-5 4 0,5-4 9,-4 5 1,4-5-1,2-2 14,1 0 0,-2 0 1,1 0 29,1 0 0,-2 0 1,2 0-1,-1 0 22,0 0 0,0 0 0,1 0 0,-1 0-18,0 0 0,0 0 0,1 0 14,-2 0 0,2 0 1,-1 0 0,-6 0-146,-2 0-324,-7 0 118,4 0 0,-11 7-67,-5 0 0,2 2 367,-7-3 0,-2-4 0,-6 8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924"/>
    </inkml:context>
    <inkml:brush xml:id="br0">
      <inkml:brushProperty name="width" value="0.08571" units="cm"/>
      <inkml:brushProperty name="height" value="0.08571" units="cm"/>
    </inkml:brush>
  </inkml:definitions>
  <inkml:trace contextRef="#ctx0" brushRef="#br0">304 223 6415,'-9'11'-25,"-5"-4"1,-3-3-1,-4 0 1,1 3 95,-1-2 0,9-3 1,-2-2-1,-1 0 1,-4 0 0,5-2 1,1-3-87,-3-2 0,-1-5 0,-4 2 20,1-1 1,7 4 0,1-6-10,4-3 1,1-1 0,7-4-77,0 1 0,0 6 0,0 1 0,2 0 64,5 1 1,4-4 0,9 8 0,0-4 10,1-4 1,-1 8 0,0 1 0,0 5 4,0 2 1,8 0 0,-2 0 0,1 0-1,3 0 1,-8 0 0,7 0-1,-3 2 1,2 5 0,-1-2 0,-7 5 0,0 2-2,0-1 0,-2 2 1,-2 6-1,-5-4 0,-2-2 1,5 1 0,-8 6-1,-2 1 1,-1-2 0,-3 2 2,0-1 0,-3-1 0,-2 2-3,-9-1 1,-5 0 0,0-2-1,-2-4 0,1 2 0,0-10 0,0 1-10,0 2 1,-1-7 0,1 5-2,0-5 0,7 5 0,-1-1-2,-2-1 1,1-1 0,-1 1 6,3 2 0,8 8 19,-2-1 1,5-3 0,0 0 55,-5-2 1,4 7-24,-3-3 1,3 5-21,3 2 0,0 1 0,0-2-19,0 2 0,0-8 1,3 1-29,3 2 1,-3-6 0,4 4 0,-3 0-160,3-4 180,-4 9 0,14-8 0,-5 9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112"/>
    </inkml:context>
    <inkml:brush xml:id="br0">
      <inkml:brushProperty name="width" value="0.08571" units="cm"/>
      <inkml:brushProperty name="height" value="0.08571" units="cm"/>
      <inkml:brushProperty name="color" value="#E71224"/>
    </inkml:brush>
  </inkml:definitions>
  <inkml:trace contextRef="#ctx0" brushRef="#br0">385 40 7569,'10'0'-550,"-1"0"451,-9-9 0,-9 7 1,-4-6 84,-5-1 1,4 6 0,1-4 0,-3 5 41,-1 2 1,-4 0 0,1 0-32,0 0 0,0 0 1,-3 0-1,-1 0 8,-3 0 1,-1 2 0,9 3-22,-1 2 1,-1 8 0,1-4 45,0 1 1,8 5 5,6-3 1,4 3-28,2 4 1,0-7 0,2-3-5,4-2 1,6 5 0,8-7 0,0-4 4,1-1 1,-1 1 0,-1 1-1,2 3 21,-1-2 0,0-3 1,0-2-1,1 0 0,-1 0 1,0 0-1,0 2 38,1 5 1,-2-4-1,2 5-74,-1 1 0,-2-4 0,-3 6 1,-3 0-29,-3 0 1,-1-4 0,-3 6-2,2 3 1,0-5-1,-7 2 16,0 3 0,0 3 12,0 0 0,0 1 12,0 1 1,-7-7 0,-2-4-1,-2-1 24,-5-4 0,5-3 0,-2 1-38,-3 3 1,-2-3-1,-3 3 1,2-4-1,-2-2-16,1 0 1,0 0 0,0 0 0,-1 0-35,1 0 1,0 0-1,0 0-120,-1 0 1,8 0-66,0 0 1,8-2 242,-1-4 0,4 3 0,2-6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787"/>
    </inkml:context>
    <inkml:brush xml:id="br0">
      <inkml:brushProperty name="width" value="0.08571" units="cm"/>
      <inkml:brushProperty name="height" value="0.08571" units="cm"/>
      <inkml:brushProperty name="color" value="#E71224"/>
    </inkml:brush>
  </inkml:definitions>
  <inkml:trace contextRef="#ctx0" brushRef="#br0">444 81 7460,'14'-9'-358,"0"-4"0,-10 1 293,2-2 1,-6 10 60,-6-2 1,-5 1-1,-10 1 42,1-3 0,0 0 0,0 7 0,-1 0-3,1 0 1,1 0 0,-2 0 0,1 0 4,-1 0 0,9 7 1,-2 0-1,-2 0 2,-2 1 1,4-4-1,1 10 5,-2 3 1,3 0-1,2 4-77,0-2 0,-4-5 0,8-1 17,1 3 1,3-4 18,2 0 1,9 0 0,5 2 3,3-9 1,4-2 0,-1-1 0,0 3 1,0 2 0,9 0 0,3-7-3,-1 0 1,-2 7 0,-9-2 0,1 2-1,-1 2 1,0-6 0,0 6 0,1-2-4,-2-1 1,2 10 0,-1-5 5,1 0 1,-9 0 0,0-4-22,-3 7 1,4 3-20,-6 4 0,0-1 27,-7 0 1,-9 0-1,-4-2 30,-6-4 1,0 2 0,-2-8 4,1 3 0,-1-4 1,2 5-1,-4-4-4,-4-3 1,5-3-1,-6-2 1,6 0 16,3 0 0,-2 0 1,-1 0-1,-3 0-19,-2 0 1,7 0-1,6-2 1,-2-3-159,-1-1 1,-4-3-1,1 4-186,0-2 1,0-7 0,0 9-359,-1 0 674,10-6 0,-6 8 0,5-6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7.752"/>
    </inkml:context>
    <inkml:brush xml:id="br0">
      <inkml:brushProperty name="width" value="0.08571" units="cm"/>
      <inkml:brushProperty name="height" value="0.08571" units="cm"/>
      <inkml:brushProperty name="color" value="#E71224"/>
    </inkml:brush>
  </inkml:definitions>
  <inkml:trace contextRef="#ctx0" brushRef="#br0">18 222 6955,'-11'2'108,"4"5"1,7-5-23,7 5 0,-2-4-24,8-3 0,0 0 1,8 0-42,-1 0 1,0 2 0,0 2 0,3 2-18,4-1 0,2-3 0,6-2 1,-1 0 3,2 0 0,2 0 1,2 0-1,1 0-8,-1 0 0,3 0 0,2 0 0,1 0 9,-1 0 1,-2 0 0,-3 0 0,1 0-4,-2 0 1,6 0-1,-2 0 1,-5 0-52,0 0 1,-6 0 0,-1 0 0,-2 0-38,-4 0 0,-3 0 1,-2 0 36,0 0 1,0 0 0,1 0-109,-1 0 1,-7 0-36,1 0 1,-1 0-40,8 0 1,-2 0 226,2 0 0,-10-9 0,-2-1 0</inkml:trace>
  <inkml:trace contextRef="#ctx0" brushRef="#br0" timeOffset="618">1228 0 7414,'3'18'104,"1"-3"-86,2-1 1,8-7-1,-5 4 1,2 0-10,5 1 1,-5-5 0,2 3 0,3 2-16,1-1 1,-3-4 0,0 4 0,1 0-34,4 1 1,0 0 5,2 9 1,-4-8 0,0 1 18,-4 2 0,-9-6 0,5 2 10,0-3 1,-6 0 30,4-3 1,-5 6-1,-4 6 24,-5-5 0,2-2 0,-9-4-26,-1 6 0,-3 3 0,-2 0 0,2-3 16,5 3 1,-6-4 0,8 0 0,-2 2 2,-1-2 0,0 5 0,-5-3-1,-1 3 0,-1 4 0,4-1 0,1-2 14,2-5 1,1 5 0,-5-4-23,5 4 0,-3-5 0,7-2-6,-3-2 1,6 7-76,-8-3 0,10-2-453,-3 3 0,5-7-144,2 6 643,0-8 0,9 4 0,2-9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4.761"/>
    </inkml:context>
    <inkml:brush xml:id="br0">
      <inkml:brushProperty name="width" value="0.08571" units="cm"/>
      <inkml:brushProperty name="height" value="0.08571" units="cm"/>
      <inkml:brushProperty name="color" value="#E71224"/>
    </inkml:brush>
  </inkml:definitions>
  <inkml:trace contextRef="#ctx0" brushRef="#br0">404 122 7542,'0'-11'-237,"0"2"56,8-1 230,-5 8 1,8-6 229,-4 8-176,-5 0 0,8 2 1,-10 4-46,0 8 0,0 4 1,0 2-1,0 1-41,0-2 1,0 1-1,0 3 1,0 1-10,0 4 0,2-1 0,1-8 0,4 2-8,-2-1 1,4 1 0,-2-2 0,-2 2-23,-3-1 0,-2 0 1,0 0-1,0 0-158,0 0 0,0 0 0,0 1 46,0-1 0,-2-2 0,-3-3-30,-2-1 1,-2-3 0,4 4 163,-2-1 0,-8 0 0,4 6 0</inkml:trace>
  <inkml:trace contextRef="#ctx0" brushRef="#br0" timeOffset="630">0 82 7266,'12'0'-566,"-3"0"1,-9-2 718,0-5 69,0 4 55,0-6 32,0 9-166,0 0 1,9-7-63,4 1 0,5-1 0,2 7 0,1 0-24,-2 0 1,2 0 0,-1 0 0,3 0-24,3 0 1,-4 0 0,7 0 0,1 0-33,4 0 0,-3 0 0,2 0 0,3-2 19,2-5 0,0 5 1,-2-5-1,-5 5-38,-1 2 0,4-7 0,-8 1 0,-1 1 20,-2 3 1,-4 2-1,2 0 1,-1 0-210,1 0 1,-2 0-220,1 0 0,-6 0 60,0 0 0,-10 2 365,2 5 0,5 4 0,1 9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7.303"/>
    </inkml:context>
    <inkml:brush xml:id="br0">
      <inkml:brushProperty name="width" value="0.08571" units="cm"/>
      <inkml:brushProperty name="height" value="0.08571" units="cm"/>
      <inkml:brushProperty name="color" value="#008C3A"/>
    </inkml:brush>
  </inkml:definitions>
  <inkml:trace contextRef="#ctx0" brushRef="#br0">1 0 7541,'12'0'343,"5"0"-320,-3 0 1,3 9 0,2 5-1,-4 3-34,-2 4 1,-6-1 0,5-1 0,-2 2 19,2-1 1,-7 3 0,4 1 0,-3 2-1064,0 0 1054,11-4 0,-7-2 0,11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5.624"/>
    </inkml:context>
    <inkml:brush xml:id="br0">
      <inkml:brushProperty name="width" value="0.08571" units="cm"/>
      <inkml:brushProperty name="height" value="0.08571" units="cm"/>
      <inkml:brushProperty name="color" value="#008C3A"/>
    </inkml:brush>
  </inkml:definitions>
  <inkml:trace contextRef="#ctx0" brushRef="#br0">726 583 6122,'-12'-13'337,"5"-1"0,5 8-195,2-8 0,2 9 49,5-1-146,-4 3 1,4 3 0,-14 0-70,-6 0 0,-8 9 0,-3 3-52,-4-2 0,3 9 0,5-8 0,-1 2 55,1 1 1,0-7 0,0 5 0,-1-2 41,2 1 1,-2-4 0,1 4 0,-1 0 7,2 1 0,0-5 1,4 3-1,1-1-13,-1-4 0,-1 7 0,1-2-9,1 2 0,7-2-76,-7-3 56,11 3 0,-6 4 1,11-2 19,5-4 0,3-1 0,11-7 1,-1 0 13,1 0 1,1 0 0,2 0 0,4 0-1,-4 0 1,0 0 0,1 0-1,2 0-4,-3 0 1,-1 7 0,-3 0-1,1 0-13,-1 2 0,-1-8 1,-1 8-1,-2-2-36,-3 0 0,-7 7 0,6-6 27,-3 4 0,-3 2 0,-7 3 0,-6-1-10,-7-3 0,-3 1 0,-4 4 0,1-3 22,1-1 0,-1-1 1,-1 5-1,1-3 15,0-1 0,-7 0 0,0 6-6,2 0 0,3 0 0,1 1-21,2-1 1,0 0-1,6 0-17,7 1 0,-4-9 0,3 2 9,4 1 1,1-3 0,4-1 7,4-1 1,-2 2 8,10-5 0,0 7 0,6-8 0,-1-1 45,2-3 0,-1-2 0,1 2 1,-2 3 6,2 2 0,6 0 1,-1-7-1,2 0 9,0 0 0,-6 0 0,8 0 0,-4 0 42,1 0 1,6 7 0,-4-2 0,1 0-69,-1-3 1,5-2-1,-5 0 1,0 0-38,1 0 1,3 0-1,-6 3 1,-3 1-169,-1 3 1,-3 6-1,0-6 1,0 0-355,1 2 0,-4-4 520,-3 7 0,3 2 0,-5 7 0</inkml:trace>
  <inkml:trace contextRef="#ctx0" brushRef="#br0" timeOffset="2955">102 59 7569,'-14'2'-399,"0"4"0,7-4 1,-3 8 416,0-1-12,3-7 1,1 10 86,-1-7 1,1 0 142,6 9-1,-9-9-195,6 4 1,-6-12-81,9-3 0,0-6 28,0-8 1,2 0 14,5 0 1,-2 6-1,8 3 7,3 2 1,-5 2 0,0 5-4,-2-5 1,7 5-10,-3-5 1,3 7-1,0 5 1,-5 4-6,-2 2 0,0-5 0,-4 8 0,3 0-1,3-4 0,-6 9 1,4-5-1,-2 3 3,-1 4 0,8-8 0,-7 0 1,0 0-8,2-1 0,-8 6 12,6-5-5,5 5 0,-10-5 0,5 1 5,-5-9 0,-2 1-17,0-12 1,0-6-1,0-8 4,0 0 0,0 7 1,0-1 11,0-2 1,7-2 0,1 0-1,1 3-1,1 1 0,5 4 0,-4-7 2,1 4 0,5 6 0,-3-4 7,3 2 0,-3 2 0,0 7-5,1 0 1,4 0 0,0 0-1,2 0 23,-1 0 0,0 0 1,0 0 28,1 0 1,-8 0 0,-1 0 5,5 0 1,0 2-31,4 5 0,-4 5 0,-1 5-43,-3-3 1,-8 3 0,4-3 37,0 5 1,-7 0-1,6 1 1,-1 1-9,0-1 1,0 0 0,-7 0-13,0 1 0,3-2 0,1 2 0,2-1-31,-1 1 0,-3-9 0,-2 2-100,0 1 0,0 4 0,0 0-165,0 2 0,0-7 291,0-1 0,0-9 0,0 6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6.302"/>
    </inkml:context>
    <inkml:brush xml:id="br0">
      <inkml:brushProperty name="width" value="0.08571" units="cm"/>
      <inkml:brushProperty name="height" value="0.08571" units="cm"/>
      <inkml:brushProperty name="color" value="#008C3A"/>
    </inkml:brush>
  </inkml:definitions>
  <inkml:trace contextRef="#ctx0" brushRef="#br0">0 465 7308,'2'14'-384,"5"-1"1,-4-6 415,3 6 1,3-6-1,0 5 52,2-4 1,-4-1 31,6-7 0,-6 0-98,7 0 0,-2 0 0,7-3 1,-3-1 30,-3-2 1,1-10 0,5 2-101,2-3 1,-4-4 0,0 1 0,-6-1 12,-3 2 1,6-1 0,-7-1 0,-2 1 74,-3 0 0,-2 0 45,0-1-49,0 2-28,0 7 0,-9 3-16,-5 9 1,3 9-1,0 5 13,2 3 0,2 4 0,7-1 53,0 0 0,0 0 0,0 1-46,0-1 1,9-1 0,5 2-34,3-1 0,2-6 0,-4-3 1,-2-2-84,4-5 0,0 1 0,4-1-57,-2 3 0,1 0 0,1-7 0,-4-2 164,-3-5 0,4-5 0,-7-7 0</inkml:trace>
  <inkml:trace contextRef="#ctx0" brushRef="#br0" timeOffset="210">162 82 7569,'-21'-12'0,"1"-4"0,2 8 0,3-1-144,1 0-101,9-8 399,-3 16 0,9-8-427,6 9 1,5 0 0,7 0 38,2 0 0,-7 7 1,-1-1 233,3-2 0,1 8 0,4-1 0</inkml:trace>
  <inkml:trace contextRef="#ctx0" brushRef="#br0" timeOffset="548">705 142 7569,'14'0'-227,"0"0"1,-7 0-1,6 0 337,3 0 1,-6 0 0,4 0-40,2 0 1,2 0 0,2 0 0,0 0-72,1 0 0,-1 0 1,0 0-1,0 0-27,0 0 1,0 0 0,0 0-137,1 0 0,-2 7 1,2 2 25,-1 2 0,-6-7 0,-3 6 137,-3-1 0,8 1 0,-4 11 0</inkml:trace>
  <inkml:trace contextRef="#ctx0" brushRef="#br0" timeOffset="781">908 486 7363,'0'19'-56,"0"-7"4,0-3 0,2-9 1,5 0 120,5 0 1,7 0 0,1 0-36,0 0 0,0-2 0,1-3 0,-2-2-101,2 3 1,-1 1 0,1 3 0,1 0-136,4 0 1,-3 0-1,4 0 1,-5 0 201,-2 0 0,0 9 0,1 3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0.395"/>
    </inkml:context>
    <inkml:brush xml:id="br0">
      <inkml:brushProperty name="width" value="0.08571" units="cm"/>
      <inkml:brushProperty name="height" value="0.08571" units="cm"/>
      <inkml:brushProperty name="color" value="#008C3A"/>
    </inkml:brush>
  </inkml:definitions>
  <inkml:trace contextRef="#ctx0" brushRef="#br0">444 40 7527,'-7'-13'-191,"1"0"1,-3 8-19,2-2 0,-4 5 176,-9 2 1,-1 0-1,4 2 90,3 5 0,-3 2 0,3 6 0,-4-1-16,-3 1 1,2 2-1,-2 0 1,1 1-1,0 4 1,0 11 0,-1-5 0,1 4-30,0 3 1,2 3 0,2 3 0,3-1 9,-3 1 1,7 1-1,2 2 1,4 4-1,-4-3 0,4 4 1,-4-3-1,5-1-22,2-2 1,7 5 0,2-3 0,-1-5 1,2-4 1,8-5 0,-1 5 0,9-5-36,-2-2 0,5-2 0,0-7 0,3 0-122,4 0 1,2-6 0,2-3 0,0-2-22,1-4 0,4-3 0,-3-2 1,-3-2 175,-1-5 0,0 4 0,2-23 0,1 3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1.142"/>
    </inkml:context>
    <inkml:brush xml:id="br0">
      <inkml:brushProperty name="width" value="0.08571" units="cm"/>
      <inkml:brushProperty name="height" value="0.08571" units="cm"/>
      <inkml:brushProperty name="color" value="#008C3A"/>
    </inkml:brush>
  </inkml:definitions>
  <inkml:trace contextRef="#ctx0" brushRef="#br0">21 79 7487,'11'-11'-826,"-4"-5"984,-14 9-45,-4 0 0,0 9 0,4 5-50,5 7 1,2-2 0,0 0 0,0 5-42,0 0 0,2 4 1,5-2-35,6 2 0,5-1 1,2-2-1,-1-3-9,-7-1 1,14-9 0,-7 2 0,4-5 9,-1-2 0,5 0 0,3 0 0,-1 0-33,0 0 1,0-2 0,-4-3 0,4-4-9,2-3 0,-7 2 1,4-6-1,-6 2 29,-2-1 1,-6-4 0,-1 0-18,2-2 0,-5 1 68,-3 0 1,-5 0 32,-2-1 0,0 8 75,0 0-115,0 8 0,0-2 1,0 14-11,0 7 0,0 3 1,0 4-1,0-1-7,0 0 0,0 0 0,0 3 0,0 1-6,0 3 1,2 3-1,3-6 1,3 3 17,3-2 1,-4 4-1,5 0 1,-2 2 9,2 5 0,-7-5 0,1 2 0,-3-2-1,-3 0 0,7 0 1,-2 3-1,0-5 1,-3 1 1,-4-6-1,-5 7 1,-3-2-3,-2-4 1,-6-3 0,5-1-1,-5-1 23,-2-1 0,-1 2 0,1-4-14,0-3 0,0-4 1,0-10-11,0 0 1,0 0 0,-1 0-55,2 0 1,0-10 0,4-4 0,3-3-4,3-4 1,0 2 0,4-1 0,0-1-16,0 2 0,3 5 0,2 0 0,2 1-56,5 2 0,1-8 1,8 9-1,-2-2-27,1 5 0,9 5 0,4 2 0,-1 0-151,1 0 1,3 0 282,2 0 0,5-8 0,-7-4 0</inkml:trace>
  <inkml:trace contextRef="#ctx0" brushRef="#br0" timeOffset="479">909 987 7569,'7'20'0,"-1"0"-532,-2 1 421,-1-11 1,-1 6 0,3-6 137,2 0 1,-1-3 0,-3 5 52,3-3 0,-4-1 1,7-3 17,0 1 0,-4 1 7,8-7 0,1 0-62,6 0 1,-7-2 0,1-5-41,1-6 1,-4-5-1,3-2-20,1 0 1,-3 0 0,-1-1-1,0 1-16,0 0 0,-6 7 0,4-1 16,0-2 0,-7 6-72,5-4-89,-5 9 201,-2-4 1,0 18-16,0 5 1,0 3 0,0 4 17,0-1 0,0 0 1,0 0 0,0 1 0,7-8 0,2 0-57,3 4 1,0-2 0,7 1 0,-4-6-147,-1-1 0,0 5 1,3-4-31,-3 0 0,3-5 0,-3 2-53,3-5 259,-5-2 0,6 0 0,-7 0 0</inkml:trace>
  <inkml:trace contextRef="#ctx0" brushRef="#br0" timeOffset="691">1212 684 7569,'-14'-7'0,"2"-1"0,2-1-3,-2-1 0,5-5 98,-6 2 0,9 1-561,-3-1 157,5 9 1,2-3 308,0 14 0,9-5 0,1 6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2.396"/>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5B2D90"/>
    </inkml:brush>
  </inkml:definitions>
  <inkml:trace contextRef="#ctx0" brushRef="#br0">0 1170 7577,'14'0'-146,"-1"0"0,3 0 210,1 0 0,4 0 0,-2 0 0,2-2-50,-1-4 0,3 4 0,1-5 1,3 4-73,-2 3 1,4 0-1,0 0 1,0-2 56,1-5 1,3 5-1,-4-5 1,0 5-118,0 2 0,5 0 1,-4 0-1,-2 0 65,1 0 1,-2 0 52,-6 0 0,-2-8 0,2-4 0</inkml:trace>
  <inkml:trace contextRef="#ctx0" brushRef="#br0" timeOffset="725">989 929 7569,'19'-14'-102,"2"0"1,-8 10 0,-2-5-41,-1 0 0,-1 7 0,-6-8 400,4 2-163,0 6-84,-7-7 1,0 11 0,0 5-6,0 6 1,0-2 0,0 3-1,0 1-1,0 4 0,7-7 1,0 2-1,0 2 17,1 2 0,-3-4 0,6-2 0,1 2-38,-2-2 0,4 3 0,8-8 0,4-3-42,0-1 0,3-1 0,-2 2 0,5 3 32,-1-2 1,5-4 0,-7-2 0,0-4 20,1-2 0,-4-6 0,-4 3 0,4 2-10,0-1 1,-2-7-1,-7 3 1,-5-5-22,4-2 0,-4 6 0,-2 0 31,0-1 1,3-3 199,-6-2-178,-1 9 0,-7 1 2,-6 10 0,2 7 0,-6 3-2,2 1 0,1 2 0,3 8 0,-2-2-6,2 2 1,3-1 0,2 0 0,0 0 0,0 1 0,7 5 1,0 1-1,0 0 2,1 3 1,-6-6 0,5 9 0,-2 1-3,2-3 1,-5 7 0,5-4 0,-6 4 1,-1 2 1,0-6-1,0-2 4,0-3 0,0 0 1,0-5-1,-1 4 0,-4-4-4,-2-2 0,-6-1 0,3-4 0,0-1 12,-6-2 0,-1-9 0,-4 3 0,1-1 35,-1 0 1,2 0-1,-2-7-40,1 0 0,-1-10 0,2-1 0,0-2-47,7-1 1,0 0 0,7-5 0,-2-2-5,3 1 1,3 1-1,1-2 1,0 1-9,0 0 1,8 0-84,6-1 1,3 4 0,4 3 0,-4 5-108,-3 1 1,4 5-1,-5-6 1,6 2 227,0 0 0,2 0 0,-1-10 0,1-6 0</inkml:trace>
  <inkml:trace contextRef="#ctx0" brushRef="#br0" timeOffset="1321">908 464 7569,'-14'0'-404,"1"0"0,-1 0 1,-5 0 121,-2 0 357,10 0 0,-4-2 269,8-5-19,0 5-241,7-6 0,9 8-36,5 0 1,-4 0 0,4 0 0,1 0-7,3 0 0,2 0 0,1 0 0,-1-3-46,0-4 1,7 5 0,2-5 0,1 5 0,-1 2 1,7-7 0,-3 1 0,3 2 6,-3 1 1,3 3 0,-7-2 0,1-3-31,-1-2 0,4 0 0,-6 7-109,-2 0 1,-3 0-218,-2 0 28,1 0 1,-10 3 323,-5 4 0,-4-5 0,-2 7 0</inkml:trace>
  <inkml:trace contextRef="#ctx0" brushRef="#br0" timeOffset="1865">1856 223 7338,'20'-9'-1089,"-6"6"1062,-2-4 1,-5 5 51,7 2 1,0 0 0,6 0 127,1 0 0,-2 0 1,1 2-37,1 5 0,-2-2 1,2 5-1,-1 2-22,0-1 1,0-4 0,1 6 0,-1 3-25,0 2 1,2 5 0,3 1 0,2 3-137,-2-2 1,3 6-1,0 3 1,-4 4 39,-2 2 1,-1 8 0,-4 0-1,0 4 7,-5 5 0,-5-7 0,5 5 1,-3 0 25,-4 4 0,-3 1 1,-2 0-1,0-1-2,0-6 0,0 4 1,0-8-1,-2 2 0,-5 6 0,2-6 0,-6 1 0,0 0 5,0-2 1,4-2-1,-5 4 1,2-4-17,-2-3 1,1-2 0,-4-2 0,1-1-2,-2 0 0,-2-6 0,-3-3 0,0-2-19,-6-4 1,4-3 0,-4-3 0,5-4-40,2-1 1,0-10 0,-1 3-101,1-4 0,9-6 0,4-4 0,5-7 164,2-3 0,0-13 0,0-1 0</inkml:trace>
  <inkml:trace contextRef="#ctx0" brushRef="#br0" timeOffset="2779">2946 81 7367,'12'0'-580,"2"0"1,-12 0 624,-2 0 0,-2 0 0,-12 0 39,-1 0 1,-3 0-1,-2 0-51,-1 0 0,9 0 1,-2 0 9,-1 0 1,3 0-40,-2 0 0,10-9 10,-3-4 1,6 1 0,2 1 5,6 3 0,2-2 0,7 6-6,-3-3 0,1 0 1,5 7-15,2 0 0,-1 0 1,1 0 5,-2 0 1,-5 0 0,0 2-31,1 5 1,1-2 0,-1 6 0,-3 0-12,-3 0 0,-2 3 1,-7 6 38,0 1 1,0-2-1,-2 2 16,-5-1 1,2 0 0,-7 0 0,2 1-11,-2-1 0,1-1 0,-4 2 1,3-1-1,3 0 1,-5-7-1,6 1-49,-3 2 1,-3 1 31,-6 4 0,2-8-2,5 1 82,-6-10-50,17 6 0,-5-10-14,14 0 1,5 0 0,7 0 22,2 0 0,-1 0 0,1 0 1,-2 0 8,2 0 0,-1 0 0,0 0 0,0 2 10,1 4 0,-2-4 0,2 5 0,-1-5 21,0-2 1,0 0 0,0 0 0,1 0-20,-2 0 0,9 0 0,-1 0 0,-3 0 17,-1 0 0,-3 0 1,1 0 42,-2 0 1,1 0-128,1 0 0,-4 3-707,-3 4 374,4-5 1,-15 8 31,2-3 1,-2-2 314,-3 9 0,0-2 0,0 9 0</inkml:trace>
  <inkml:trace contextRef="#ctx0" brushRef="#br1" timeOffset="16075">1149 2159 6607,'0'-12'-403,"0"4"451,0 8 0,0-2 121,0-5-153,10 5 1,-8-5-23,5 14 1,2-3-1,0 7-5,2-2 0,-7 7 0,6-4 0,-3 0 9,-1 2 0,9-1 1,-3 8 7,-2-2 0,7-5 0,-8-2 0,2-2 9,4 2 1,-3-1 0,1 4 0,3-3-11,2-3 1,2 6 0,1-3 0,-2 1 1,1 0 1,8-6-1,-2 7 1,-1 0-2,-2-4 1,-4 6-1,2-6 1,-1-2 7,1 1 0,-2 5 0,2-5 1,-1-1-8,-1 1 1,2 1 0,-1-6 0,3 3-11,3-3 1,-1-2 0,7-2 0,-3 0-3,-5 0 1,7 0-1,2 0 1,0 0 0,1 0 1,-1-2 0,5-2-1,-2-3-7,-3 3 1,-1-6-1,3 1 0,-1 1 5,2-1 0,-4-5 1,2 7-1,-1 0 12,-2-1 1,5 6 0,-7-8 0,0 3 22,1 0 0,3-5 0,-4 5 0,0 0-13,0-2 1,1 4 0,-6-5 0,5-2-1,2 1 1,2 0-1,3-5 1,-3 2 4,3-1 1,2-3 0,5-2 0,-2-1 3,0 2 1,4-2 0,-14 1 0,1 1-7,-5-2 0,2 3 0,-3 2 1,-3 2-19,-8-1 0,4-3 0,-6-2 0,3-1-8,-2 2 0,3-2 1,-3 1-1,3 0 0,4 0 1,1-1-1,3 2 1,2-3-5,-3-6 1,7 6-1,2-5 1,-2 4 10,-5 4 0,3 5 0,-1 0 0,-4-1 0,-2-4 0,-1 7 0,-4-2 0,0 0 45,-4 4 0,-2-2 0,5 7-38,-3-2 0,1-5-31,6 5 1,0-7 0,0 5 23,0-2 1,-8 4 0,-4-4 6,1 2 1,-4-4-8,9 6 0,-7-7-594,5 8 429,-7-1 0,4 10 1,-11 1 164,-5 2 0,5 1 0,-16-7 0,7 0 0</inkml:trace>
  <inkml:trace contextRef="#ctx0" brushRef="#br1" timeOffset="16597">3813 1312 6054,'20'0'80,"-6"0"1,-1 0 0,2 0-39,4 0 0,1 0 0,0 0-31,0 0 0,0 2 0,0 2 0,-2 5-16,-4 3 1,4-5 0,-5 3-1,5-1 8,2-4 1,-6 4-1,0 0-10,1 2 1,3-7 0,-1 6 0,0-3 7,-5-1 0,-7 3 23,2-3-14,4-3 1,-8 15-7,4-5 1,-5-1 0,-4-1-15,-5-3 0,4 8 20,-3-2 0,1 1 0,0 1 53,-2-3 0,-1 1-2,1 7 0,3-4 0,-8-1-34,3-3 1,-6-2 0,3 6 0,0-5-58,-2 5 0,0 0 1,-6 4-179,-1-2 1,9 2 207,-2-1 0,0 0 0,-6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6.087"/>
    </inkml:context>
    <inkml:brush xml:id="br0">
      <inkml:brushProperty name="width" value="0.08571" units="cm"/>
      <inkml:brushProperty name="height" value="0.08571" units="cm"/>
    </inkml:brush>
  </inkml:definitions>
  <inkml:trace contextRef="#ctx0" brushRef="#br0">21 21 6082,'10'0'201,"0"0"-206,-10 0 65,0 0-69,9 0 1,-4 0-65,7 0 57,-7 0 1,4-3 17,-9-3 1,-2 3 48,-5-4 1,-5 5-8,-7 2 1,5 0-1,3 2 17,2 5 0,2-2-40,7 9 0,0-9-10,0 9 1,9-9-30,4 2 0,6-5-30,0-2 1,2 0 37,-1 0 1,-8-2 0,-5-5-24,-5-5 0,-4-5 0,-5 3-10,-7 7 0,3 5-12,-3 2 1,3 2 0,-4 3 54,1 2 0,1 8 0,-8-4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3.923"/>
    </inkml:context>
    <inkml:brush xml:id="br0">
      <inkml:brushProperty name="width" value="0.08571" units="cm"/>
      <inkml:brushProperty name="height" value="0.08571" units="cm"/>
      <inkml:brushProperty name="color" value="#5B2D90"/>
    </inkml:brush>
  </inkml:definitions>
  <inkml:trace contextRef="#ctx0" brushRef="#br0">159 485 6180,'-19'-11'24,"-2"4"1,8 6-1,-1 1 1,1 1 23,2 6 0,-7-5 0,6 7-8,2 1 1,0-6-1,8 7-2,-5-2 1,5 7-44,-5-3 0,14 3 1,7 0-1,3-3 0,11-6 1,-2 4-1,1-3-5,2-3 1,-4-3-1,6-2 1,1 0 3,-1 0 0,-6 0 0,2 0 0,-5-2 5,-2-5 1,0 4-1,-1-11 11,-7-2 0,-2 5 0,-10-3 5,0-2 0,-3-1 0,-4-2 0,-5 7-11,-7 5 0,-1-3 0,0 1 0,0 1-22,-1-1 1,-1 2-1,-2 7 1,-4 0-48,4 0 1,2 0-1,1 0 1,2 0-52,-2 0 1,8 0 0,-1 0-101,-2 0 216,8 0 0,-1 9 0,9 3 0</inkml:trace>
  <inkml:trace contextRef="#ctx0" brushRef="#br0" timeOffset="519">1168 102 7569,'0'-20'-763,"0"8"0,-3 1 760,-3 4 0,4 3 0,-7-7 60,0 2 1,4 2 0,-5 4 0,-2 0 27,1-4 1,-3 0 2,-6 7 0,0 2-58,0 5 1,8 4 0,6 9 0,4 0-16,2 1 0,0 1 0,-2 2 1,-3 6-12,-2 1 0,0-4 0,7 7 0,0-1 1,0-1 1,0 7-1,0-8 1,3 2 13,4 1 1,-5-10 0,7 5 0,-3-1 15,1-2 0,7 8 1,-5-5-1,1 1-20,6-1 0,-4 4 0,-2-6 0,0 0-10,-6 2 1,-1-4 0,-1 6 0,2-2-10,3-4 1,-1-3 0,-6-1 0,0-1-4,0 0 0,0-7 1,-2-1 18,-4-3 0,-5-2 0,-10-7-26,1 0 1,0 0-1,0 0 1,0-2-58,-1-5 1,-8 2-1,-4-9 1,-5 1-49,-3 2 1,3-8 0,2 9 0,3-4 47,-3 0 0,5 4 0,-1-6 0,3 4 71,5 4 0,0-17 0,5 3 0</inkml:trace>
  <inkml:trace contextRef="#ctx0" brushRef="#br0" timeOffset="887">583 545 7266,'-18'-2'-1312,"3"-1"1325,1-4 85,9-10-9,-12 15 69,15-7 0,2 3-70,12-1 1,7 0-1,3 5-75,5-5 1,-5 5-1,5-5 1,-2 6-8,2 1 1,-3 0 0,10 0 0,1 0-6,4 0 0,1 0 1,3-3-1,2-1 17,2-3 1,0 0 0,-5 7-1,3 0 3,2 0 1,1 0 0,-8 0 0,-2 0-78,-4 0 0,2 0 1,-8 0-1,1 0-143,0 0 1,-1 7 198,-8 0 0,0 8 0,0-4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1.494"/>
    </inkml:context>
    <inkml:brush xml:id="br0">
      <inkml:brushProperty name="width" value="0.08571" units="cm"/>
      <inkml:brushProperty name="height" value="0.08571" units="cm"/>
      <inkml:brushProperty name="color" value="#5B2D90"/>
    </inkml:brush>
  </inkml:definitions>
  <inkml:trace contextRef="#ctx0" brushRef="#br0">21 121 7569,'11'-2'-96,"-4"-5"0,-2-5 1,-1 0-1,4 0-964,4 3 1268,-7 3-61,4 6 1,-9 1-83,0 6 0,0 5 0,0 7 3,0 2 0,-2-1 0,-3 0-153,-2 0 1,0 1-1,7-2 1,0 3-6,0-2 1,0 1 0,0-2-25,0 2 1,0-1 0,0 0 18,0 0 0,0-1 95,0 2 0,-8-9 0,-4-4 0</inkml:trace>
  <inkml:trace contextRef="#ctx0" brushRef="#br0" timeOffset="551">1 121 6094,'0'-14'132,"0"2"1,2 5-72,5-7 0,-2 9 0,8-2-38,3 6 0,1 1 1,4 0-1,-2 0 24,2 0 0,-1 0 1,1 0-23,-2 0 1,2 6 0,-4 3 0,0 0-13,-5 1 0,-5 5 1,5-2-32,-3 5 1,-3 2-1,-6 0 35,0 1 1,2-8-61,5 1 0,-5-7 36,5 7 0,-2-10 0,2 2 5,6-3 0,-2-6 1,3-3-7,1-7 0,-3-3 0,-1 0 0,-1 2-14,2-2 1,-5 5-1,7-2 1,-1-4 12,-2 0 1,6 3-1,-5 2 1,2-2 4,-1 2 1,0-3 0,7 6 10,1-3 0,-2 8 4,2-2 1,-7 4-5,-1 2 1,-6 2-2,7 4 0,-11 5 1,4 10-1,-5-1-15,-2-1 1,3 2 0,1-1-1,3 0-69,-2 0 0,-3 1 0,0-2 0,4 3-128,8-2 0,-2-2 206,0-5 0,2 5 0,7-6 0</inkml:trace>
  <inkml:trace contextRef="#ctx0" brushRef="#br0" timeOffset="1044">1009 202 5885,'10'10'20,"-6"-1"0,9-9 68,3 0 0,-4 0 0,-2-2 0,2-2 17,-1-2 1,2-3-1,8 4-106,-2-2 1,9-6-1,-1 4 10,-3-2 0,-1 4 0,-3-4 1,0 0-29,0-1 1,-6 5-1,-4-5 14,-1-5 0,5 6 15,-7-2 0,-2 2 0,-12-3 0,-7 8 1,-3-3-1,-4 2-6,1 2 1,0 3-1,0 2 4,-1 0 0,-5 0 0,-1 0 7,2 0 0,3 7 1,1 2-1,1-1 1,1 1 1,0 8 0,3-6 0,3 2 14,-3 1 0,7-2 0,3 9-5,4-1 1,2-6 0,0-1-39,0 2 1,2 2 0,4-2 0,10-3-37,8-3 1,2 5-1,7-8 1,3 1-92,2 2 1,2-7 0,1 8-1,-1-5 139,1 2 0,7 0 0,5-7 0</inkml:trace>
  <inkml:trace contextRef="#ctx0" brushRef="#br0" timeOffset="1495">2120 121 7303,'0'-21'-409,"0"9"271,0-2 0,-2 9 0,-5-2 0,-7 6 0,-3 1 106,-4 0 0,1 0 1,0 0-1,0 0 31,-1 0 1,2 0 0,-2 0 0,1 0 72,1 0 0,-2 0 1,1 0-29,-1 0 1,2 1 0,0 6 0,4 5-12,1-1 0,0 7 0,-3-5 0,1 2-10,3-1 1,9 5 0,-3-7-38,4 7 1,6 0 5,4 3 0,3-11 1,11-2-1,-2-2-9,2 0 0,6 0 1,-1-7-1,0-3-32,-4-4 0,-1 5 0,-2-7 0,1 2-14,1 1 1,-8-8-1,-2 5 69,-2-3 1,-2 6 117,-7-8 0,0 7 47,0-6-140,0 9 1,0-3-50,0 14 1,0-3-1,2 7-254,5-2 1,-2 7 271,8-2 0,0 4 0,7 2 0</inkml:trace>
  <inkml:trace contextRef="#ctx0" brushRef="#br0" timeOffset="1941">2342 121 7099,'0'-21'-89,"0"11"1,2 1-183,5 9 0,-3 0 203,10 0 1,-7 9 120,6 4 0,-9-2 0,3 3 25,-5 1 1,-2 3-68,0 2 0,2 1 1,3-2-20,2 3 1,0-9 0,-5-2-89,4-1 1,-1-3 50,9-7 31,-10 0 1,8-10 0,-9-4 13,4-3 1,2-1 0,-4 2 0,4 2-1,2-2 1,-4 5 0,6-2-1,2-1 1,4 3 0,-2 0 0,-1 6 0,-2-2 18,1 3 0,4 1 0,0 3 28,2 0 0,-8 0 0,1 0-19,2 0 1,-6 3 0,2 4-17,-3 6 0,-2-1 1,-6-2-1,4 2-48,2-1 0,0 2 1,-7 8-62,0-2 0,2 1 0,3-5 0,4-1 97,1 2 0,4 1 0,6 4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8.056"/>
    </inkml:context>
    <inkml:brush xml:id="br0">
      <inkml:brushProperty name="width" value="0.08571" units="cm"/>
      <inkml:brushProperty name="height" value="0.08571" units="cm"/>
      <inkml:brushProperty name="color" value="#5B2D90"/>
    </inkml:brush>
  </inkml:definitions>
  <inkml:trace contextRef="#ctx0" brushRef="#br0">3672 301 7569,'-10'0'-525,"-1"0"1,6-2 525,-2-5 0,-2 5 0,3-5-46,-8 6 1,-4 1-1,-2 0 104,-1 0 0,2 1 1,-1 3 5,-1 3 0,4 3 1,1-3-22,2 5 0,3 7 0,-5 0-23,2 2 0,11-8 0,-4 1-37,5 2 1,4-6-1,5 2 8,6-3 0,5 0 1,2-4-1,0 1-4,0-2 0,7-1 0,3-3 0,1 0-27,5 0 1,2 0 0,0 0 0,-2 0-137,-3 0 0,-2 0 1,5 0-1,-5 0 175,0 0 0,-5 0 0,3 0 0,2 0 0</inkml:trace>
  <inkml:trace contextRef="#ctx0" brushRef="#br0" timeOffset="275">4077 140 7428,'0'-20'0,"1"-1"0,4 2-298,2-2 1,-1 8-1,-3 1 188,4 3 137,-5 2 0,6 17 0,-8 3 0,-1 5 7,-6 3 1,5-2 0,-5 4 0,4 2-10,3 1 0,0 2 0,0-6 0,0 2-14,0 4 0,0-2 0,0-6 0,0 1-47,0-2 1,0 2 0,0-1-107,0 1 0,7-2 0,0 2-103,-2-1 245,-4-9 0,-9 7 0,-4-7 0</inkml:trace>
  <inkml:trace contextRef="#ctx0" brushRef="#br0" timeOffset="742">3875 321 7569,'-12'0'-146,"3"0"0,11 0 0,5 0 0,7 0 22,3 0 1,4 0 0,1 0 0,3 0 97,2 0 0,2 0 1,-5 0-1,4 0 27,-4 0 1,0 0 0,2 0-1,3 0 28,2 0 1,-5 0 0,9 0 0,1 0-17,2 0 1,1 0 0,2-1 0,-1-4 8,1-2 0,-3 0 1,-5 7-1,-5 0-122,-6 0 0,-1 0 29,-2 0 67,-7 0 0,-5 0 27,-14 0 0,2 0 0,-9 0 17,-1 0 0,-3 0 7,-2 0 1,2 3 0,2 1-1,5 5 5,2 2 1,0-4-1,4 7-8,-1 1 0,-1-4 0,7 3-28,0 1 0,0-3 0,3 1-11,4 3 0,3-7 0,11 0-48,-1-1 0,0-6 1,2 5-1,3-4-26,2-3 0,0 0 0,-8 0-277,2 0 1,-1 0 345,1 0 0,-11-10 0,-1 0 0</inkml:trace>
  <inkml:trace contextRef="#ctx0" brushRef="#br0" timeOffset="912">4702 99 7569,'-21'-8'0,"1"-6"0,1-4-120,-2-2 0,9 6 0,4 4-321,-1 1 0,7 4 320,-5 12 0,5 3 1,2 11 120,0-1 0,9 1 0,2-2 0</inkml:trace>
  <inkml:trace contextRef="#ctx0" brushRef="#br0" timeOffset="1625">4964 201 6695,'14'0'-79,"-1"0"0,-9 2 0,6 2 1,-4 5 86,1 2 1,6 3 0,-4 6 0,1 1 17,-2-2 0,6 1 1,-5 1-1,0-2 47,-1 2 1,6-1 0,-5-2-2,2-5 1,-4 3 73,6-9 0,-6 0-87,6-7 1,-6-2-37,7-5 1,-7 2 0,5-9-117,5-1 1,0-3-1,4-2-54,-2-1 0,2 2 1,-1-2 84,1 1 1,-2 1-1,2 0 1,-1 3 24,1 3 1,-2 9 0,2-3 34,-1 4 0,-1 3 0,2 0 1,-1 0-24,0 0 1,7 0-1,0 3 1,0 1 43,2 3 1,0 3 0,7-7-1,-3 4 20,3-2 1,2-3 0,0-2 0,-2 0-7,-1 0 0,-4 0 0,3-2 0,-8-3-47,-4-2 0,-3-8 1,-3 3-26,-3 1 0,-11-6 0,-2 5 14,-12 2 0,-5-7 0,-4 11 0,-1-1 15,-4-1 0,3 5 0,-6-4 0,2 5 65,1 2 0,-5 0 0,7 0 0,-5 0-9,-2 0 1,6 0-1,-2 2 1,5 5 60,1 6 1,2 5 0,-2 2-1,1 1-75,0-2 1,9 2-1,2-1 1,2 1 8,0-2 0,0 1 0,7 1 5,0-2 0,2-7 0,5-3 0,7-2-7,4-1 0,5 1 0,1-7 0,5 0-34,2 0 0,1 0 0,4 0 1,-2 0-18,1 0 1,-3 0 0,-1 0-1,0 0-104,0 0 1,-5 0-1,0 0 1,-4 0-7,-1 0 0,-1 2 122,0 5 0,0 5 0,1 7 0</inkml:trace>
  <inkml:trace contextRef="#ctx0" brushRef="#br0" timeOffset="-2192">1 382 7343,'0'-14'-939,"2"4"933,5 1 1,1-1-1,9 6 1,-4-3 39,2 2 0,-3 3 0,1 2-2,3 0 0,2-6 0,2-1 12,0 3 1,0 1-1,0 3 1,1 0-26,-2 0 1,2 0 0,-1 0-1,1 3-47,-2 4 0,2-3 1,-1 9-1,1 3 4,-2 1 1,0 4 0,-4-1 0,-4 1-7,-2-2 0,4 2 0,-6-1 0,-2 0 17,-3 0 1,-2 1 0,0-2 13,0 1 0,-7 1 0,-2-4 10,-2-3 1,7-2 0,-5-8 22,-1 3 1,6-3-11,-9-10 1,8-6 0,-1-8-1,3 0-8,3-1 0,0 1 0,0 1 0,0-4 11,0-4 1,0 4-1,3-6 1,1 3-34,3-1 0,8-6 0,-1 5 0,3 4-63,4 2 1,6 3-1,-1 3 1,0 6-94,-4 0 1,-2 3 0,0 7-47,1 0 208,-2 0 0,2 10 0,-1 1 0</inkml:trace>
  <inkml:trace contextRef="#ctx0" brushRef="#br0" timeOffset="-1833">869 342 7313,'10'0'-1327,"2"0"1348,-5 0 1,-3 0-1,9 0 22,3 0 1,-4 0-21,0 0 0,0-3 0,4-1-2,-3-3 0,-6-6 1,4 4 25,-2-3 1,4 5-53,-6-5 0,-2 7 0,-12-2 4,-7 5 0,-3 2 0,-4 0 1,-1 0 27,-5 0 1,4 9 0,-3 3 0,4 0 31,1 2 0,8-7 0,2 6-38,1 3 0,3 1 1,7 4-54,0-1 0,10 1 0,3-4-53,5-3 1,10 2-1,-2-8 1,1 1 4,2 0 80,-6 7 0,23-5 0,-3 10 0</inkml:trace>
  <inkml:trace contextRef="#ctx0" brushRef="#br0" timeOffset="-1466">1756 301 6967,'-20'-14'-200,"-1"2"0,2 7 1,-2-2 267,1 5 0,0 2 0,0 0-171,-1 0 0,1 0 0,0 2 109,0 5 0,6-2 47,1 7 0,9 2-33,-3 6 0,7-6 1,5 0-1,4-2-7,1 0 1,4 4 0,8-8 0,3 1-16,2 1 0,0 6 0,-7-6 1,-2 4-44,-4 0 1,4-8 0,-8 8-1,2 2 0,-3-6 32,-9 4 1,-9-2 0,-5 0-1,-3-5 24,-4-5 1,-6-2-1,-1 0 1,-4 0-4,-3 0 1,-1 0 0,-1 0 0,6 0-52,2 0 1,2 7 0,6 0 0,2-2 42,-2-4 0,1-1 0,-1 0 0</inkml:trace>
  <inkml:trace contextRef="#ctx0" brushRef="#br0" timeOffset="-1138">1978 282 7569,'0'-12'-1278,"0"3"1285,0 9 0,2 7 0,3 2 0,2 1 28,-3 7 1,-2 0 0,-2 4 0,3-2 23,3 2 0,-4-1 1,5 1-1,-3 1-33,3 4 0,-4-1 0,6 7 1,-3-1-26,1 0 1,2-3 0,-5 3-1,3 0 1,-2 0 1,-3 1-1,-2 1 1,0-3-27,0-1 0,0-7 0,0 7 1,0-7-69,0-3 0,-2 2 0,-5-4 0,-4-1-30,-1-2 1,-5-8-1,3 6 122,-4-3 0,-2-2 0,0-7 0</inkml:trace>
  <inkml:trace contextRef="#ctx0" brushRef="#br0" timeOffset="-838">2180 402 7331,'20'-13'-460,"0"-1"0,0 10 284,1-3 1,-9-1-1,2 1 171,2 2 1,0 5-29,-3 7 0,2-2 27,-8 7 0,0 2 36,-7 6 1,-7-6-1,-2-3 106,-1-3 1,3 6-1,-7-7-136,-1-2 0,-4 4 1,0-3-1,-4-2-4,-4-1 1,5-3 0,-6 0 0,6 0-37,2 0 1,0 0 0,0 0-1,0 0 40,0 0 0,-1 9 0,1 2 0</inkml:trace>
  <inkml:trace contextRef="#ctx0" brushRef="#br0" timeOffset="-392">2684 423 6317,'20'0'4,"0"0"0,1 0 0,-2 0-14,2 0 0,-1 0 1,-2-3-9,-5-4 0,3 3 0,-7-8 7,2 4 1,-4-6 0,4 5 4,-1-1 1,-3 3 17,-7-7 1,-10 2 0,-4 0 39,-3 5 0,3 4 0,0 3 0,-1 0-36,-3 0 1,-2 0-1,-1 0 1,2 0 22,-2 0 0,1 0 0,0 3 0,0 1 22,0 3 1,6 6-1,3-4 1,2 3-47,5 3 1,2-4 0,2 3-25,0 1 1,8 4 0,6-2-59,4-3 0,9 2 1,2-10-1,0 1-105,1 2 0,3-5 172,-6 9 0,9 1 0,-5 7 0</inkml:trace>
  <inkml:trace contextRef="#ctx0" brushRef="#br0" timeOffset="2476">586 1291 6451,'13'0'-58,"1"0"74,1 0 1,4 0-1,-2 2 1,-1 3-1,-1 3 1,6 4 0,3 4-1,1 1 1,-2 4-1,-4-2 1,2 2 0,-1-1-1,1 0 1,-2 0-1,2 2 1,-4 4 0,0 0-1,-7-2-415,-1 0 398,7-5-74,-5-7 0,3 5 0,-1-3 75,3 4 0,2-7 0,2-2 0</inkml:trace>
  <inkml:trace contextRef="#ctx0" brushRef="#br0" timeOffset="2716">1393 1291 6299,'-14'7'-8,"3"1"0,0 1 35,0 0 1,-3 6 0,-6-3-1,-1 2 1,2-1 0,5 0 1,1 8-41,-3-1 0,1 0 0,-1 0 0,4 0 8,4 1 0,-1-2 0,4 2 34,-2-1-30,1 1 0,6-2 0,0 2 0</inkml:trace>
  <inkml:trace contextRef="#ctx0" brushRef="#br0" timeOffset="3168">1837 1553 7569,'0'-21'-360,"0"9"-29,0-2 1,-9 9 305,-4-2 1,-6 5-1,0 2 1,-4 0 137,-4 0 0,5-6 0,-6-1 0,6 3 27,2 1 1,0 3 0,-1 3-68,1 4 1,0-3-1,0 9 1,0 1 5,0-3 0,6 7 0,1-7 0,-1 2-49,3 1 0,3 0 38,8 5 1,0 2-16,0-1 1,8-9 0,6-4-1,4-5 11,2-2 0,0 0 0,2 0 0,3 0-59,2 0 1,0 0 0,-7 0-1,0-2-16,0-5 1,1 5-1,-4-7 227,-3-1-6,-5 0-165,-9-2-196,0 3 96,0 28 0,0-7 0,3 14 113,2-11 0,7 3 0,9-7 0</inkml:trace>
  <inkml:trace contextRef="#ctx0" brushRef="#br0" timeOffset="3979">2180 1694 7569,'0'-11'-529,"0"2"0,2 9 427,5 0 1,4 0 65,9 0 1,0-7 0,1-2 32,-2-2 0,-5 0 0,-2-5 1,-4 2 24,-3-1 1,4-3 0,-2-2 12,-3-1 0,-1 2 0,-3-2 4,0 1 1,-3 2 0,-1 3 0,-6 3-28,-1 3 0,-2 1 0,-8 3-20,2-2 0,-2 0 0,1 7-13,0 0 1,7 7 0,-1 3 22,-2 0 0,8-3 34,1 7 0,7-3 1,7 2-33,5-6 1,7 2 0,1-2 0,3-3 4,3-2 0,-4-2 0,8 0 0,-3 0-11,-1 0 1,8 0 0,-6 0 0,-4 0-36,-2 0 0,5-6 1,0-1 22,-3 3 0,-3-1 0,-6 0 27,-1-2 1,-7-1 75,6 1-60,-9 5-17,5-7 7,-9 9 1,0 9 0,0 4 4,0 5 0,0-4 0,0-1 0,0 3 0,0 1 1,0 4 18,0-1 1,0 1-45,0-2 1,0-5 0,3-2-4,4-4 0,-3-1 0,9-7-16,3 0 1,2 0-1,2 0-5,0 0 1,1-7 0,-4-1 0,-1-2-3,-2 1 1,-1-5-1,8 6 1,-2-3-5,2-6 0,-8 7 1,1-4 10,2-2 1,-8 6 0,-1-4-16,-5-2 61,7 8-36,-6-11 52,6 17-36,-9 2 1,0 11-17,0 9 0,1 1 0,6-2-116,7 2 0,-3-4 0,0 0 126,-2-3 0,7-11 0,-5 6 0</inkml:trace>
  <inkml:trace contextRef="#ctx0" brushRef="#br0" timeOffset="4151">2967 1149 7569,'-14'-6'-159,"1"-1"1,6-7-466,-7 7 252,10 2 372,-4 5 0,8 8 0,0 3 0</inkml:trace>
  <inkml:trace contextRef="#ctx0" brushRef="#br0" timeOffset="4663">3551 1472 7267,'0'-14'-383,"-1"4"1,-4-2 454,-2 1 0,-9 4 1,4-3-77,-7 0 0,-1 3 0,0 7 1,0 0 26,-1 0 0,2 0 0,-2 0 0,1 0 11,-1 0 0,2 0 0,-2 0 0,4 3-27,3 4 0,-1-3 0,5 9 0,1 3 21,0 2 1,3 2 0,6 0-9,0 1 1,0-2 0,3 2-29,2-1 0,7-2 0,8-3-74,0-1 0,0-9 1,1 2 38,-2-5 0,2-2 0,-1 0 1,1 0-5,-2 0 0,2-9 0,-4-5 36,-3-3 1,1 3 0,-8 0 0,-2-1 38,-3-4 1,-2 7-1,0-2 173,0-2-176,0 8 0,-7 1-20,0 14 1,1-3 0,6 9 0,0 3 1,3-6 0,3 4-102,7 2 1,-1-5 0,1 0 0,1 1-39,-3 0 1,6-9 0,-3 6 132,4 0 0,2-6 0,0 6 0</inkml:trace>
  <inkml:trace contextRef="#ctx0" brushRef="#br0" timeOffset="5242">3875 1048 7351,'0'-19'-195,"0"-2"0,7 8 0,0-1 1,-2 1 258,5 2 0,-8 0-60,5 4 0,2 7 9,-3 0 1,1 2 0,-7 12 44,0 1 0,2 3 0,3 2 0,2 1-45,-3-2 1,-1 8 0,-3 1-1,0-4 5,0-2 0,2 6 0,2-2 0,2-2-38,-1 0 0,-3-5 0,0 2 1,5-1 0,-2 0 44,8 0 0,1-8 17,6-5 0,-7-5-23,1-2 0,-2-2 1,3-3-11,-2-2 1,-6-2 0,6 4 0,3-2-12,2 4 0,2-7 0,0 4 1,1 1 8,-2 3 0,9 2 0,-1 0 0,-3 0-7,-1 0 1,-3 7-1,-1 2 1,2 0-11,-1-1 0,1 8 8,-2-2 0,-7 3 0,-5 4 1,-5-1-1,-4 0 1,-5-2-4,-7-4 1,-3 3-1,-4-5 1,1 0 2,-1 2 0,-1-7 0,-2 5 1,-4-4-4,4-4 0,2-1 0,1-3 0,2 0-6,-2 0 0,-1 0 1,-2 0-1,-4 0-73,4 0 0,2 0 1,1-3 37,1-3 0,9 2 1,2-7-1,2-1-192,0 0 0,1 7 238,6-9 0,8 0 0,4-6 0</inkml:trace>
  <inkml:trace contextRef="#ctx0" brushRef="#br0" timeOffset="5550">4540 1008 7267,'0'-13'-1108,"2"2"1162,5 1 0,-2 4 108,8 6-131,-9 0 1,6 9-1,-10 5 32,0 3 0,0 4 0,0-2 1,0 2 17,0-1 0,0 3 0,0 1 0,0 3-43,0-3 0,6 6 0,1-1 0,0 2-27,1 5 1,-5-7 0,4 1 0,-5-4-64,-2 1 0,7 0 0,0-7 0,0 0-151,1 1 0,-4-2 1,8 2-278,-3-1 480,6 1 0,-3-11 0,7-1 0</inkml:trace>
  <inkml:trace contextRef="#ctx0" brushRef="#br0" timeOffset="5901">4843 1472 7337,'14'-7'0,"-3"-2"0,0 1-90,0-1 0,3 2 0,6 7 0,-1 0-15,2 0 0,-7 0 1,-1 0 12,3 0 83,1 0 0,-3-2 0,-2-5 1,-4-6 1,-1 1-1,-7-1 21,0-2 0,-8-4-13,-6-1 1,-5 9 0,0 4 11,-2 5 1,-1 2 7,-5 0 0,4 7 1,-3 2-1,6 1 22,6 6 1,-2 3 0,10 0 31,1 2 0,3-1 1,2 0-119,0 0 0,2-2 0,4-2 0,10-2 19,9 1 1,0-4 0,9 3 0,1-1-135,4-2 159,1 7 0,0-16 0,1 7 0</inkml:trace>
  <inkml:trace contextRef="#ctx0" brushRef="#br0" timeOffset="6345">5791 1391 7092,'14'-13'0,"-3"-2"0,-2-2-121,-5 0 1,-1 6-1,-3-3 7,0-1 0,-3 5 49,-4 3 0,-4 5 0,-9 2 0,1 0 68,-2 0 1,-6 0 0,0 0 0,2 0 46,3 0 1,2 0-1,0 0 1,-1 0-33,1 0 1,0 0-1,2 2-13,4 5 1,5-2 0,9 9 0,0 1-1,0 3 1,0-5 0,0 1-1,3 0-14,3-4 0,6 9 1,8-8-1,0 2 26,0 1 0,1-7 1,-1 5 15,0 5 1,0-6 0,1 0 0,-2 0-5,2 1 0,-3-7 0,-2 7 0,-6 0-41,-1-1 1,5-5-4,-7 8 0,-1-7 28,-6 7 1,-8-11 0,-6 4 4,-3-5 0,-4-2 0,1 0 0,-1 0-39,2 0 0,-2 0 0,1 0 1,0 0-73,0 0 0,-1 0 0,1 0 0,0 0-92,0 0 0,6 0 185,1 0 0,0 0 0,-7 0 0</inkml:trace>
  <inkml:trace contextRef="#ctx0" brushRef="#br0" timeOffset="6549">5691 1412 6392,'10'-21'0,"-5"4"0,-10 3 341,-8 7 1,-5 7-459,-2 7 0,0 5 1,0 7-1,-1 2 85,1-1 0,-3 2 0,-1 3 0,-5 2-10,-2-3 1,0 1 0,-5 0 0,1 1-115,0 0 156,-4-4 0,-9 7 0,-4 2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5.550"/>
    </inkml:context>
    <inkml:brush xml:id="br0">
      <inkml:brushProperty name="width" value="0.08571" units="cm"/>
      <inkml:brushProperty name="height" value="0.08571" units="cm"/>
      <inkml:brushProperty name="color" value="#5B2D90"/>
    </inkml:brush>
  </inkml:definitions>
  <inkml:trace contextRef="#ctx0" brushRef="#br0">1 20 7627,'13'0'-280,"1"0"1,-1 0 0,7 0 343,1 0 1,-1 0-27,0 0 1,-7 0 0,1 0-1,1-2-4,4-5 0,0 5 1,4-5-1,2 5-21,1 2 0,2 0 0,-6 0 0,1 0-55,5 0 1,5 0 0,-6 0 0,-1 0-19,-5 0 1,6 0 0,0 0 0,-2 0-26,-3 0 0,-1 0-185,-1 0 0,0 0-101,0 0 371,-8 0 0,-3 0 0,-9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6.121"/>
    </inkml:context>
    <inkml:brush xml:id="br0">
      <inkml:brushProperty name="width" value="0.08571" units="cm"/>
      <inkml:brushProperty name="height" value="0.08571" units="cm"/>
      <inkml:brushProperty name="color" value="#5B2D90"/>
    </inkml:brush>
  </inkml:definitions>
  <inkml:trace contextRef="#ctx0" brushRef="#br0">1 0 6550,'2'11'-269,"5"-4"1,-6-2 275,6 2 103,-4-6 0,-1 10-60,5-4 0,4-4 93,9 4 0,1-5 0,-1-2-134,0 0 1,0 0-1,0 0 1,0 0 12,0 0 0,8 0 0,1 0 0,0 0 13,0 0 1,6 0 0,-2 0-1,0-2-5,1-5 0,-3 4 0,5-4 0,-5 5-22,-2 2 0,6 0 1,-9 0-1,-2 0-105,-1 0 0,-3 7 0,0 2 0,1 0 97,-2-1 0,2 9 0,-1-6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7.541"/>
    </inkml:context>
    <inkml:brush xml:id="br0">
      <inkml:brushProperty name="width" value="0.08571" units="cm"/>
      <inkml:brushProperty name="height" value="0.08571" units="cm"/>
      <inkml:brushProperty name="color" value="#5B2D90"/>
    </inkml:brush>
  </inkml:definitions>
  <inkml:trace contextRef="#ctx0" brushRef="#br0">0 424 7264,'9'12'-408,"-6"-3"1,8-9 420,-4 0 0,-4 0 28,11 0 1,-7-3-14,7-3 1,-8 1-1,8-8-17,2-3 1,-6 4 0,4 0-17,1-4 1,1-3-1,1 2 1,-7 1-3,-1 3 1,5-1-1,-5-6 5,2 0 0,-7 0 0,6-1 1,-3 1-1,-1 0 0,-2 0 1,5-1 0,-2 2 0,-2-2 22,-3 1 1,5 6 0,-1 2 78,-2-5-41,-1 8-109,-3 1 39,0 8 0,0 8 0,0 6 15,0 4 0,0 2 1,0 2-1,0 3 15,0 2 1,0 7-1,0-6 1,0 5 0,0 3 0,0 4 1,0 4-1,0 6-4,0 2 0,0-6 1,0 8-1,0 2-6,0 3 0,0 1 1,0 1-1,0-1-19,0 0 1,0 1-1,0 0 1,0-2-4,0-6 0,0 3 1,0-8-1,0-4 24,0-2 1,2-1 0,3-1-1,1-2 2,-1-4 1,-3-3-1,-2-5 1,0 0 19,0-2 1,0-1-1,0-3-27,0 1 0,0-1-70,0 0 0,0-7-17,0 1 70,0-9 0,-2 4 21,-5-9 1,3 0-6,-10 0 1,8 0-43,-8 0 1,0 0-38,-5 0 1,-2 0 49,1 0 1,-1 0-1,2 0 9,-1 0 0,-1 0 41,2 0 1,5 0 59,0 0 2,9 0-76,-3 0-8,8 0 1,3 0-1,2 0 40,9 0 1,-2 0 0,0 0 8,5 0 0,1 0 0,2 0 1,-1 0 11,2 0 1,-1 0 0,1 0 0,-2 0-19,2 0 1,-1 0 0,0 0-1,0 0-72,1 0 0,-2 0 0,2 0 0,-1 0-113,1 0 1,-9 0 0,2 0-229,1 0 1,4 0-265,0 0 629,-7 0 0,6 0 0,-7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8.378"/>
    </inkml:context>
    <inkml:brush xml:id="br0">
      <inkml:brushProperty name="width" value="0.08571" units="cm"/>
      <inkml:brushProperty name="height" value="0.08571" units="cm"/>
      <inkml:brushProperty name="color" value="#5B2D90"/>
    </inkml:brush>
  </inkml:definitions>
  <inkml:trace contextRef="#ctx0" brushRef="#br0">1 21 6685,'0'-12'-76,"0"3"1,8 9 87,6 0 0,3 2 0,4 3 0,-1 2 60,1-3 0,0-1 1,5-3-1,3 2-52,2 4 0,-4-4 0,6 5 0,3-5-23,2-2 1,2 7 0,-1 0 0,-4-2 36,-1-3 1,6-2 0,8 0 0,-3 0 33,-3 0 0,-1 0 0,-1 0 0,-2 0 2,-4 0 0,4 0 1,-7 0-1,3 0-10,-1 0 0,-8 0 0,2 0 0,-5 0-86,-1 0 1,-1 0 0,0 0-320,0 0 190,-8 0 0,-3 2-436,-9 4 591,-9 6 0,-3 7 0,-8 2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2.045"/>
    </inkml:context>
    <inkml:brush xml:id="br0">
      <inkml:brushProperty name="width" value="0.08571" units="cm"/>
      <inkml:brushProperty name="height" value="0.08571" units="cm"/>
      <inkml:brushProperty name="color" value="#5B2D90"/>
    </inkml:brush>
  </inkml:definitions>
  <inkml:trace contextRef="#ctx0" brushRef="#br0">142 929 6594,'-7'-14'-253,"0"1"1,-1 9 427,1-3 82,5 4-11,-8-6-181,10 7 0,3-13 22,4 8-130,-5 0-4,7 7 50,-9 0 1,3 9-1,0 4 22,4 5 1,0 2-1,-7 1 8,0-2 1,0 2 0,0-1 0,0 3 24,0 4 1,0-6 0,2 10-1,3-3-27,2 6 0,0 4 0,-7 2 1,0 3-22,0 5 0,0-5 0,0 9 0,2 0 19,4-1 0,-4 1 0,7 4 1,-2-4-41,0-3 0,-1-2 1,-4-5-1,3 1 28,2-2 1,0 4 0,-7-14-1,2 2-11,5 1 0,-5-6 1,4 3-1,-4-2-26,-2-5 0,0 1 0,0 0 0,0 1-45,0 0 1,0-11 0,0-2 0,-2 0-40,-4-1 1,2 4-1,-10-9 1,-1-1-182,-4 3 0,0-7 285,-2 5 0,-8-5 0,-2-2 0</inkml:trace>
  <inkml:trace contextRef="#ctx0" brushRef="#br0" timeOffset="1497">41 989 7569,'-11'-8'-603,"2"5"1,2-8 592,1 4-34,-1 5 1,9-13 116,5 8 0,4 0 0,9 7-17,0 0 0,1-7 0,-2 0 0,2 2-28,-1 3 1,1 2 0,1 0-1,4-1-30,8-6 1,4 5 0,2-5 0,3 4 2,4 3 1,-4 0 0,6 0 0,0 0 5,5 0 1,-2 0 0,0 0-1,0 0 53,-1 0 0,-4 0 0,5 0 0,-3 0-25,-4 0 1,-2 0-1,-3 3 1,-2 1 0,-4 3 1,4 6 0,-7-4 0,0 0-50,-3 1 0,-4 2 0,0-2 0,4-1-9,-4-1 0,-2 8 0,-1-4 13,-1-2 0,-6 9 0,-1-6 0,0 5 4,-1 3 0,-1-2 0,-7 2 0,3-1-4,-3-1 1,1 2-1,-1-1 1,3 3-6,-2 3 1,-3-3 0,-4 4 0,-5-5 8,-7-1 1,3 5-1,-2 1 1,-3-2 29,-2-3 1,-5-2-1,-3 1 1,-5-2 6,-1 2 0,-6-1 1,3-2-1,-8-3-23,-5-1 1,-6-2 0,6 3 0,-4-4-53,-4-1 1,-3 2-1,-1-3 1,-1 1 24,1-1 0,6 0 0,3-5 0,0 3 13,6-3 1,-3 1 0,3-1 0,4 3-4,5-2 1,5-4-1,-4 2 1,2 1-2,4 3 0,3 0 0,5-7 94,1 0 11,1 0-99,7 0 0,12 0-92,14 0 0,-4 0-91,4 0 38,-1 0 166,-2 0 1,1 0 24,-5 0-15,-5 0-19,6 0 96,-8 0 65,0 0-116,10 0 0,-6 0 1,10 0-40,1 0 0,4 7 1,0 0-1,2-1-26,-1 3 0,6-4 0,2 6 0,-2-1 12,3 2 1,3-5 0,8 4 0,0 0-2,1 0 1,0 3 0,0 6 0,-1 1-2,0-2 0,1 4 0,-1 2 0,1 1 15,-1 0 0,1-4 0,-1-3 0,-1 4-4,2 4 0,6-6 0,0 1 0,-2-6-8,-2-1 1,-4 1 0,2-1 0,-3-3 36,-3-3 0,0 4 0,-8-4-18,-3 2 0,-1 1 1,-5 3-49,-5-1 1,2-7-9,-8 6 1,0-7 0,-4 6-147,4-3-39,-5-3 1,8-6-1,-5 2-355,2 5 575,9-4 0,-14 6 0,6-9 0</inkml:trace>
  <inkml:trace contextRef="#ctx0" brushRef="#br0" timeOffset="2467">1939 142 7569,'-20'0'-587,"5"0"0,2 0 543,-3 0 0,-1 0 0,-4 0 115,1 0 0,0-2-25,0-5 1,6 2 0,3-8-27,3-3 0,1 5 1,7-2-28,0-3 1,0 4-1,2 2 3,5 1 0,3-5 1,11 7-1,-1 3 3,0 2 0,0 2 1,1 0-1,1 0 5,4 0 0,-2 0 0,3 0 1,-5 2-5,-1 4 1,-2-1 0,2 6 0,-4 1-2,-3-2 0,4 4 0,-7 6-1,1 1 1,-3-8 0,-9 0-1,0 3 1,0 2 0,0 2 0,0 0 0,0 1 1,-9-2-1,-3 2 1,-2-1 0,2 1 0,0-2 0,-3 1 0,1-2 0,-2-4 0,6 4 1,-2-4-1,1 1 9,0-2 0,4 6 0,-4-6-3,1 5 1,1-1 0,6 0 0,-4-5-16,2 4 1,-4 3 0,1 1-1,1-2-31,-1-5 1,6 5 0,-5-5 0,2 3 19,-2-2 0,5 3 135,-4-3-9,4-5 0,4 0-49,4-9 1,5 0 0,9 0 4,2 0 0,-2 0 0,0 0 1,0 0-16,1 0 0,1 0 0,3 0 0,2 0 13,-3 0 0,7 0 1,1 0-1,2 0-12,-1 0 1,1 0 0,4 0 0,-4 0-9,-8 0 1,3 0 0,-1 0 0,-4 0-159,-2 0 0,-1 0-234,-2 0 1,0 2-429,-5 5 780,-6 4 0,-16 9 0,-4 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080"/>
    </inkml:context>
    <inkml:brush xml:id="br0">
      <inkml:brushProperty name="width" value="0.08571" units="cm"/>
      <inkml:brushProperty name="height" value="0.08571" units="cm"/>
      <inkml:brushProperty name="color" value="#5B2D90"/>
    </inkml:brush>
  </inkml:definitions>
  <inkml:trace contextRef="#ctx0" brushRef="#br0">445 222 7569,'19'-6'0,"2"-1"-179,-1 2 1,-6-4-582,-1 2 709,0-8 1,8 6 0,-4-7 0,-1 5 110,-3 2 0,-6 0 0,5 2 5,-3-6 1,-2 2-1,-7-3 1,0 8 50,0-8-127,0 0 1,-9 4 0,-5 1 0,-4 2-2,-2 0 0,0 0 0,-3 7 0,-1 0 1,-3 0 1,-9 0 0,3 0 0,-4 2 0,3 5 0,-4-4 0,7 6 0,-3-2 7,1-1 1,9 10-1,-4-5 1,6 2 4,2 1 0,6-7 0,3 5 14,2 5 1,3 1 0,6 2-6,0 1 1,2-4 0,4-1-1,6-3 29,-1 3 0,13-5 0,-3 0 0,3 0-21,5 1 0,-4-6 0,7 5 0,-1 1-28,0-1 1,-6-7 0,5 5 0,-4-2-5,1-1 1,-1 8-1,-5-6 1,-1 1 6,1 0 1,-2 6 0,2-3 0,-4 2-20,-3-1 0,1 0 0,-8 7 17,-2 1 0,-3-2 27,-2 2 1,0-1-1,0 1 9,0-2 1,-7-5 0,-1-2-23,-4-4 0,6 8 0,-8-4 0,-1-2 1,-6 6 0,-3-9 0,-3-2 21,2-3 0,0-2 0,1 0 0,-4 0 3,4 0 1,-5 0 0,3 0 0,0 0-69,4 0 1,-5-2 0,-2-3 0,0-2 14,0 3 1,0-6 0,4 2-1,-2-1-116,3 0 0,8-1 1,4 4-111,4-7 0,1 1 248,7-2 0,8 2 0,4-9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753"/>
    </inkml:context>
    <inkml:brush xml:id="br0">
      <inkml:brushProperty name="width" value="0.08571" units="cm"/>
      <inkml:brushProperty name="height" value="0.08571" units="cm"/>
      <inkml:brushProperty name="color" value="#5B2D90"/>
    </inkml:brush>
  </inkml:definitions>
  <inkml:trace contextRef="#ctx0" brushRef="#br0">606 121 7436,'8'-19'-354,"-5"5"265,4 0 1,-3 10 0,1-5-29,2 0 1,0 4 109,-7-7 1,-2 7-18,-5-2 1,-5-2 0,-8 2 0,-3 2 37,-3 3 0,4 2 1,-8 0-1,3 0-1,1 0 0,-8 0 0,6 0 0,2 0-3,-3 0 0,6 7 1,-6 2-1,2 3-6,1 3 0,-2-4 0,8 3 0,2 1-12,5 4 0,-3 0 0,9 2 0,2-1-12,3 1 1,2-2 0,0 2 0,2-1 11,5-1 0,-2 0 0,11-3 0,4-6 20,5 0 0,4 3 0,-2-4 0,4 0 3,0 0 0,7 5 0,-5-8 0,0 1 0,1 2 1,-10-7 0,5 7 16,1 0 1,-8 0-1,2 7 1,-6-4-27,-5-4 0,-8 8 0,4-5 0,-2 2-2,0 1 0,0-1 1,-7 7-14,0 0 0,0 1 0,0-1 4,0 0 0,-2-2 0,-3-2 0,-4-5 54,-3-3 0,-1 6 1,-7-4-1,-2-1 11,-6-1 0,4-1 1,-8-7-1,4 0-17,2 0 0,-3 0 0,3 0 0,1 0-4,2 0 1,-3 0-1,-1 0-96,2 0 0,-4 0 0,2-2 0,2-3-130,3-2 1,1 1-1,2 6 1,-1 0 186,-1 0 0,-8-9 0,-2-3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12.517"/>
    </inkml:context>
    <inkml:brush xml:id="br0">
      <inkml:brushProperty name="width" value="0.08571" units="cm"/>
      <inkml:brushProperty name="height" value="0.08571" units="cm"/>
      <inkml:brushProperty name="color" value="#E71224"/>
    </inkml:brush>
  </inkml:definitions>
  <inkml:trace contextRef="#ctx0" brushRef="#br0">262 182 7569,'-12'0'-350,"-2"0"0,-3 0 1,0 0-1,-1-2 166,5-5 1,1 5 183,5-5 0,3-2 0,-9 1 31,-3-4 0,4 7 0,0-4 0,-4 1 0,4 6-10,-1-5 1,2-5 101,-3-2 0,-1 4 131,8-4-152,0 1-69,7-7-11,0 8 11,0 4-146,0 8 24,0 0 0,0 8 96,0 6 1,0 4 0,0 2-4,0 0 1,0 1-1,0-2-5,0 2 1,0 6 0,0-1-1,0-1 7,0-3 1,0 5 0,0 1 0,0-4-7,0-2 1,0 6 0,0 1-1,0 2 2,0 5 1,0 2 0,0 0 0,0-5-13,0-5 1,0 3-1,0 0 1,0 3-3,0-1 0,0-6 0,2 8 0,3-2 22,2-2 1,0 7 0,-7-4-1,0 4 0,0 3 1,0 1 0,0 2 0,0 4 9,0-3 1,0 0-1,0 0 1,0 1-13,0-1 0,0 5 0,0-3 1,0-1-17,0 4 1,0-5 0,0 7 0,0-1 4,0 1 1,2-5 0,3 6-1,1 2 0,-2-5 1,-2 9 0,-2-8-1,0 3 6,0 1 1,0-2 0,0 6 0,0-4-2,0 0 0,0-9 0,0 8 1,0 0-1,0-3 0,0 8 1,0-6-1,0 6-2,0 1 0,0 0 0,3 1 0,1 0 0,3 0 1,0 6 0,-7 0 0,0-3-2,0 0 0,0 1 0,0-3 0,0-3-2,0-1 0,0 4 0,3 2 0,0-7-3,4 2 1,0 6-1,-7 2 1,0-3 0,0-9 0,0 7 1,0-5-1,0-1-4,0 2 0,0 0 0,0 3 0,0-3 7,0-4 1,0 4-1,0-3 1,0 2 1,0 5 1,0-5-1,0 0 1,0-4-1,0 4 0,0 0 0,0 3 1,0-1-1,0-4 1,0 3 0,0-6-1,0 2 0,0 0 0,0-3 0,0 5 0,0-4-6,0-3 0,2 5 1,3-5-1,2 0 6,-3 1 0,-1 3 0,-3-3 0,0-1-1,0 0 0,0 8 0,0-5 0,0 1 3,0 1 0,0-7 0,0 4 1,0 1-3,0-1 0,0-4 1,0 5-1,0-3 0,0-4 0,0 5 1,0-3-1,0-2 0,0-3 0,0-2 0,1 0 0,3 1 14,3-1 1,0 3 0,-7 2-1,0 3-6,0-5 0,0 0 0,0-2 0,0-1 0,0 0 1,3 8-1,1-3 1,3-4 1,-2 2 1,-4-7 0,-1 11 0,0-6-7,0-8 1,0 5 0,0-6-1,0 1-25,0 2 0,0-9 0,0 6 0,0-1 24,0 0 1,0-3 0,0 3 0,0 0 2,0 0 0,0-4 1,0 5-1,0-1-6,0 1 0,0-8 1,0 5-1,0-2-1,0 0 1,0 6 0,0-4-1,0 1-2,0-1 1,0 0 0,0-5 0,0 4 1,0-4 0,0-2 1,0-1-1,0-1 1,0 1 0,0 5 0,0 1 0,0-2-4,0-3 1,0-1 0,2-1-6,5 0 1,-5 0-1,5 0 15,-4 0 0,-3 0 0,0 1 1,0-2 2,0 2 0,0-1 1,0 1-30,0-2 0,0-5 1,0-1 11,0 3 0,0-4 0,0 0 29,0 5 1,0 0-10,0 4 0,0-2-8,0 2 1,0-1 8,0 0 1,0-7-18,0 1 0,0 0 1,0 6 10,0 0 1,0-7 0,0 1-8,0 2 1,0 1 0,0 4-8,0-1 1,0 0 10,0 0 1,0 0-1,2-2 1,3-3-18,2-1 0,-2 0 1,-5 6 25,0 1 0,0-2 0,0 2-9,0-1 0,0 0 0,0 0 2,0 0 0,0 1 1,0-2-1,0 2-12,0-1 0,0 0 0,0 0 0,0 1 3,0-2 0,0 5 1,0 0-1,0 2-2,0 0 0,0-4 1,0-3 2,0 2 1,0-1-1,0 1 1,0-2-1,0 2 1,0-8-1,0 1 3,0 2 0,0 1 28,0 4 0,0-1-10,0 0 0,0-7-10,0 1 0,0-1-11,0 7 1,3-8 0,1-4 2,3 1 0,0-4-8,-7 9 1,0-7 13,0 5 74,0-7-31,0 4-27,0-9 0,0 3-24,0 4 8,0-5 0,0 8-33,0-3 0,0-2 24,0 9 0,0-9 2,0 9 0,0 0 0,0 6 0,0-6 130,0-2 17,0-7 76,0 4-72,0-9-424,0 0 0,0 9 0,0 3 1</inkml:trace>
  <inkml:trace contextRef="#ctx0" brushRef="#br0" timeOffset="41374">61 10493 7569,'0'-20'-1458,"3"8"1452,2 6-19,-2 3 0,8 3 10,-4 0 0,5 0 10,7 0 0,-5 0 9,-1 0 0,-6 0 43,7 0 0,-2 0 0,9 0-16,-1 0 1,1 0 0,-2 0 0,2 0-1,-1 0 0,3 0 0,3 0 0,6 0-31,-1 0 1,7 7 0,-7 0-1,3-2 11,0-3 0,0-2 1,6 0-1,1 0-25,-2 0 0,8-7 0,3 0 0,2 3 9,3 1 0,-3 3 1,-1-2-1,1-3 2,0-2 1,1 2 0,8 5 0,0 0 0,-1 0 1,1 0 0,-1 0-1,1 0 1,-1 0 0,0 0 0,1 0 0,0 0 0,-1 0 0,1 0 1,-1 0-1,1 0 11,-1 0 0,0 0 0,2 0 0,-2 0 12,1 0 1,6 0 0,0 0 0,-2 0-20,-2 0 0,-1 0 1,3 0-1,2 0-8,-1 0 1,-1 0 0,-1 0 0,6 0 10,2 0 0,-7 0 1,4 0-1,-2 0-6,0 0 1,2 0-1,-9-3 1,0-1 1,1-3 1,6 0-1,0 7 1,0 0-2,3 0 0,-7 0 0,4 0 1,-5 0-3,-1 0 1,2 0 0,0 0-1,2 0 29,0 0 0,-10 0 0,10 0 0,-5 0-27,4 0 0,0 0 0,-4 0 1,-1 0-5,-6 0 1,13 0-1,-6 0 1,3 0 6,0 0 0,-3 0 0,0 0 0,2 0-13,-2 0 1,1 0 0,-1 0 0,0 0 6,1 0 0,4 0 0,-3 0 0,-3 0 3,-1 0 1,1 0-1,1 0 1,0 0-1,1 0 1,-3 0-1,1 0 1,-3 0-2,0 0 0,6 0 1,-10 0-1,2 0 0,0 0 0,-2 0 0,3 0 1,0 0-7,0 0 0,-5 0 1,-3 0-1,-5 0-5,-2 0 0,8-7 1,-3 0-1,-5 3 9,-4 2 0,-3 2 0,5 0 0,-2 0 0,-2 0 1,-8-7-1,9 0 1,-2 3 3,-1 1 0,-1 3 0,-7 0 0,4 0 0,-4 0 0,5 0 0,-2 0 0,-2 0 3,-3 0 0,-1 0 0,-2 0 1,2 3 3,-1 4 0,1-5 0,-2 5 1,1-5-5,1-2 1,-2 0 0,2 0 0,-1 0 3,1 0 1,-2 0 0,2 0 0,-1 0-11,0 0 0,0 0 0,1 0 0,-2 0 0,2 0 0,-1 0 0,0 0 0,0 0-1,0 0 1,1 0 0,-2 0 0,2 0 0,-1 0 1,1 0-1,-2 0 4,2 0 0,-1 0 0,0 0 2,0 0 1,0 0 0,1 0-6,-2 0 1,2 0 0,-4-2 0,-1-3 3,-2-2 1,-1 0-1,8 7-3,-2 0 1,-5 0 0,-1 0-5,3 0 0,-4 0 2,0 0 0,2 0 0,7 0 0,-1 0 1,-6 0 8,-2 0 1,-5 0 9,7 0 0,-1 0-5,8 0 1,-2 7-13,2 0 0,-8 0 0,1-7 7,2 0 1,-6 0-10,4 0-2,-9 0 1,12 0 0,-12 0-65,8 0 26,-8 0 1,7 0-298,-7 0 30,-2 0 308,6 0 0,-9-9 0,0-3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2.970"/>
    </inkml:context>
    <inkml:brush xml:id="br0">
      <inkml:brushProperty name="width" value="0.08571" units="cm"/>
      <inkml:brushProperty name="height" value="0.08571" units="cm"/>
      <inkml:brushProperty name="color" value="#5B2D90"/>
    </inkml:brush>
  </inkml:definitions>
  <inkml:trace contextRef="#ctx0" brushRef="#br0">41 121 6090,'-20'0'387,"8"0"-362,4 0 34,8 0-23,0 0 0,8 0 0,6 0-5,4 0 0,2 0 0,1 0 0,-1 0-20,-1 0 1,11 0-1,4-2 1,4-3-11,2-2 1,1 0-1,-3 7 1,-2 0 10,-3 0 0,-2 0 0,5 0 0,-2 0-26,2 0 0,2 0 1,2 0-1,1 0 0,-1 0 1,7 0 0,2 0 0,1 0 11,-1 0 0,7 0 0,-2 0 1,1 0-4,0 0 0,3 0 1,-4 0-1,1 0 1,0 0 0,2 0 1,-2 0-1,1 0 1,-3 0 1,10 0 0,-4 0-1,-1 0 58,0 0 1,12 0-1,-12 0 1,0 0-20,-2 0 0,-2 0 1,9 0-1,0 0-14,-3 0 0,7-2 1,-8-2-1,4-3-2,-6 3 0,12 2 1,-12 2-1,5-3-7,0-4 1,-7 5 0,14-7 0,-7 3 8,-2-1 1,1 0 0,-1 7 0,-1-2 20,-6-5 0,6 5 1,-8-5-1,4 5 20,-2 2 1,-6-6 0,7-1 0,-1 2-24,-1 3 1,6 2 0,-3 0-1,0 0-45,-1 0 1,4 0-1,-6 0 1,2 0 11,0 0 1,-9 0-1,2 0 1,-4 0-5,-3 0 0,4 0 1,-1 0-1,-5 0 5,0 0 0,-2 0 0,0 0 0,-5 0-27,-1 0 0,-3 0 0,-8 0 0,2 0-137,-1 0 1,0 0-991,0 0 1146,-8 0 0,-3 9 0,-9 2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5.028"/>
    </inkml:context>
    <inkml:brush xml:id="br0">
      <inkml:brushProperty name="width" value="0.08571" units="cm"/>
      <inkml:brushProperty name="height" value="0.08571" units="cm"/>
      <inkml:brushProperty name="color" value="#5B2D90"/>
    </inkml:brush>
  </inkml:definitions>
  <inkml:trace contextRef="#ctx0" brushRef="#br0">566 121 7569,'20'0'-208,"-2"-2"27,-5-4 1,6 4 88,-7-5 1,0 4-1,2 1 5,1-5 0,-4 3 100,3-9 1,-9 6 22,1-7 1,-12 3 0,-8-2-42,-4 6 0,-2-2 0,-1 2 0,1 3-14,0 2 0,-2 2 0,-5 0 0,-6 0-9,-6 0 1,-1 0 0,2 0 0,0 0 40,-3 0 0,12 0 1,-11 0-1,4 0 6,5 0 1,-6 6 0,10 3 0,3 3-9,1 3 1,5-4-1,2 3 1,6 1-22,1 3 0,-5-4 0,7-1 0,3 3 10,2 2 0,4-5 1,2 1-1,5-1-1,3-1 1,1 4 0,7-8 0,2 1 5,6 0 0,-6 0 0,7-5 0,-2 3-13,0-2 1,0-3-1,-7-2 1,-2 2 4,-4 5 1,3-5 0,-3 5 28,3-4 0,4-3 1,-1 2-21,0 4 0,0-4 0,1 7 0,-1-2-4,0 0 0,0 6 1,1-4-1,-2 3 6,2 3 0,-1-4 0,-2 3 1,-3-1-46,-1-2 0,-3 8 19,3-7 0,-3 5 1,-6-2 10,2-1 1,-1-1 0,-9 5-1,0-2 8,-4-3 0,-7-7 0,5 6 1,-2 0 4,-5-2 0,-1-5 0,-4 2 0,1-5 40,-1-2 1,0 0 0,-5 0 0,-3 0-3,-2 0 1,0 0 0,-5 0-1,2 0-17,-1 0 0,-1-7 0,1 0 0,8 1-32,5-3 1,-5 7 0,0-5-63,3 4 1,8-4 0,3 1-162,-3 2-451,7-7 679,0-1 0,18-8 0,2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6.031"/>
    </inkml:context>
    <inkml:brush xml:id="br0">
      <inkml:brushProperty name="width" value="0.08571" units="cm"/>
      <inkml:brushProperty name="height" value="0.08571" units="cm"/>
      <inkml:brushProperty name="color" value="#5B2D90"/>
    </inkml:brush>
  </inkml:definitions>
  <inkml:trace contextRef="#ctx0" brushRef="#br0">667 142 7504,'17'-2'-185,"-3"-5"65,3 5 0,-12-10-105,9 5 0,-10 4 159,3-11 1,-7 9 104,-7-2 1,3 3 0,-10-1-26,-1-1 0,-4-8 0,0 7 49,-2 3 1,1-5 0,-3 3 0,-1 1-16,-2 3 1,-4-5-1,5 0 1,-1 2-39,0 3 1,2 2-1,0 0 1,-5 0-29,5 0 1,0 2 0,-2 3 0,0 4 15,2 3 1,1-6-1,3 5 1,-1 1-9,2-1 1,5-5 0,3 8 0,2 2-26,4 1 0,3-3 1,2-1 24,0 3 1,0 3 0,2-2 0,3-1 7,2-4 0,8-1 0,-1 6 0,5-5-5,9 5 1,-6-2 0,7 1 0,-1-5 4,-2-3 1,8 6 0,-6-4 0,2-1 13,0-1 1,-3 1-1,-7-4 1,0 2 33,0-3 1,1 1 0,-2-2-33,2 4 1,-1 3-1,0-6 1,0 3-36,1-2 0,-8 3 0,0 1-26,2 3 1,2 2-1,-1 3 1,-6-1 37,-1-3 0,-2 1 0,-4 5 4,3 2 0,-3-1 0,3 1 12,-4-2 1,-2 2 0,0-2-1,0 2 27,0-2 0,-2 2 0,-2-1-30,-3-1 0,-2-5 0,4 0 0,-4-1 22,-1-2 0,3 5 0,-7-9 1,-3-3 17,-9-2 1,2 5 0,-7 0-1,0-2-15,-2-3 0,2-2 0,-5 0 0,5-2 2,2-5 1,-4 4-1,3-6 1,0 3-28,1-1 0,3-6 0,5 6 6,1 2 0,0-3 0,0 1-13,-1 2 0,2 3 1,0 0-1,4-3-23,1-2 1,2 0-27,-9 7 1,8 0-342,-1 0 159,10 0 78,-6 0 61,10 0 1,-2 0-189,-5 0 283,6 0 0,-17 0 0,6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3.694"/>
    </inkml:context>
    <inkml:brush xml:id="br0">
      <inkml:brushProperty name="width" value="0.08571" units="cm"/>
      <inkml:brushProperty name="height" value="0.08571" units="cm"/>
      <inkml:brushProperty name="color" value="#5B2D90"/>
    </inkml:brush>
  </inkml:definitions>
  <inkml:trace contextRef="#ctx0" brushRef="#br0">666 262 7569,'10'-13'-855,"2"0"612,-3 8 0,3-11 0,-5 8 175,6-4 1,-4 5 124,-2-5 1,-7-2 35,-7-7 0,5 8 1,-5-1 84,4-1 25,3 6-26,0-9-138,10 15 1,-8-2-1,5 10 3,-5 9 1,-2 3-1,0 4-24,0-1 1,0 8 0,0 0 0,0 1 17,0 0 0,0 7 0,0-1 0,0 3-31,0 1 1,0 1 0,0 1 0,0-1-12,0 1 1,0-8 0,0-2 0,0 2-27,0-2 1,0-7 0,0 3-18,0-4 1,0-4-236,0 2 0,-2-10 125,-5-4 0,2-5 159,-9-2 0,2-9 0,-9-2 0</inkml:trace>
  <inkml:trace contextRef="#ctx0" brushRef="#br0" timeOffset="584">41 40 7569,'-11'0'-1067,"-8"0"1043,17 0 1,-6-2 78,8-5 1,2 5-34,4-4 1,6 4-4,8 2 1,0 0 0,0 0-1,0 0 0,0 0 0,1 2 1,1 2-1,6 2-5,5-1 1,-2-3 0,3-2 0,2 0 25,2 0 0,2 0 0,1 0 0,1 0 2,4 0 0,4 0 1,7 0-1,-4-2 48,3-5 1,2 3 0,3-7 0,-3 2-42,-4 4 0,2 3 0,-6 2 0,-3 0-109,-6 0 0,5 0 0,-15 0 0,1 0 24,-5 0 1,1 0 0,-1 0-114,-2 0 1,-10 0-204,-1 0-14,-9 0 1,4 2 365,-9 5 0,8-4 0,4 6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9.624"/>
    </inkml:context>
    <inkml:brush xml:id="br0">
      <inkml:brushProperty name="width" value="0.08571" units="cm"/>
      <inkml:brushProperty name="height" value="0.08571" units="cm"/>
      <inkml:brushProperty name="color" value="#5B2D90"/>
    </inkml:brush>
  </inkml:definitions>
  <inkml:trace contextRef="#ctx0" brushRef="#br0">262 142 7265,'-10'0'-1285,"-9"-9"1342,17-2 0,-9-7 92,5 5 1,3-5 13,-4 4 164,5 6-273,2-2 0,0 13-38,0 4 0,0 3 1,0 11-1,0 1-23,0 6 1,0-4 0,0 9-1,0 3-1,0 2 1,0 3 0,0 1 0,0 4-5,0 0 0,7 1 1,-1-6-1,-1-1-18,-3 0 0,-2 1 0,0-3 1,0-2 5,0-3 0,0-8 0,0 2 0,0-5-19,0-2 1,0-6 0,-2-3 0,-3 1-508,-1-2 550,-1-5 0,-2 4 0,-3-9 0</inkml:trace>
  <inkml:trace contextRef="#ctx0" brushRef="#br0" timeOffset="655">0 304 7569,'0'-21'0,"0"1"0,0 1 0,0-2 0,7 1-831,0-1 584,0 2 1,-7 5 227,0 0 0,8 1 78,6-7 1,-3 9 0,0 2 0,0 2 3,1 0 1,2-6-1,5 4 1,3 0-3,6 0 0,1-1 0,7 7 0,-3-4-34,3 2 1,9 3 0,5 2 0,-2 0 10,2 0 1,-3 0 0,-4 0-1,1 0-89,3 0 1,-2 0-1,-9 2 1,-5 3 49,-2 2 0,-1 8 1,-8-1-1,0 1-38,0-1 0,-6 4 0,-4-5 12,0 5 1,-1 2-1,-5 1 1,3-2-5,-2 2 1,-4-1 0,-2 1 0,-4-2 21,-2 1 1,-9 1-1,4-2 1,-7 2 16,-1-1 1,-7-2-1,-2-3 1,0-1 13,0 2 1,-7-5-1,2 3 1,-3 0-42,-4-4 0,1 6 1,-1-7-1,3-1 7,5 2 1,-5-1-1,5-4 1,0 1 4,-1-1 0,10-1 0,-3 0-26,4 3 0,4 0 144,-2-7 29,10 0 1,4 0-159,14 0 1,4 9 0,10 2 11,-2 0 0,2 8 0,-1-9 1,0 4 0,0 0 0,7-1 0,3 5 0,-1-3 45,0-1 0,-1-3 1,0 5-1,3-3 11,1 4 1,3-7 0,-6 4 0,0 0-34,1-4 1,4 6-1,-8-7 1,1 0-24,3 0 1,-8 0-1,7-4 1,-3 2-25,2-4 1,-1 2 0,-8-1-220,2 3 1,-1 0-222,0-7 469,-8 9 0,5-6 0,-5 5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50:26.34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5B2D90"/>
    </inkml:brush>
    <inkml:brush xml:id="br2">
      <inkml:brushProperty name="width" value="0.11429" units="cm"/>
      <inkml:brushProperty name="height" value="0.11429" units="cm"/>
    </inkml:brush>
    <inkml:brush xml:id="br3">
      <inkml:brushProperty name="width" value="0.08571" units="cm"/>
      <inkml:brushProperty name="height" value="0.08571" units="cm"/>
      <inkml:brushProperty name="color" value="#E71224"/>
    </inkml:brush>
  </inkml:definitions>
  <inkml:trace contextRef="#ctx0" brushRef="#br0">13880 1955 6197,'13'0'-41,"0"0"1,-6 0 50,6 0 0,-8 9 32,2 5 1,-5-4-1,-2 4 1,0 1-30,0 4 0,7 0 1,0 2-1,-3-1-13,-2 0 1,-2 7-1,0 0 1,2 0 2,5 2 1,-5 0 0,5 7 0,-5-3 8,-2 3 1,0 2 0,0 3 0,0-3 24,0-5 1,0 5 0,0-4 0,0 4 5,0 3 0,0 6 0,0 0 1,0-2-37,0-2 0,3 6 0,1 3 0,3 1-12,-3 1 0,5-2 1,-2 3-1,-3 0 16,-1 0 1,4 2 0,0 1 0,-4-2 2,-1 0 0,5 7 1,0-10-1,-2 6-8,-3 1 0,-2 7 0,0 3 0,0-1-5,0 1 1,-7 4 0,0-4 0,0-1 2,-1 0 0,6 5 0,-5-5 1,5 3-11,2 4 0,0 3 0,0 2 0,0 0 0,0 0 1,0-8 0,0 1 0,0 0 30,0-2 0,0 7 1,0-3-1,0 5 0,0-1 0,-3 9 0,-1-12 0,-3 1-12,2 8 1,3-12 0,2 7 0,0-3-8,0 1 1,7 2 0,2-2-1,0 2-9,1 0 0,5 0 1,-1 0-1,1 0-3,-2-1 0,5-6 0,-7-2 1,3 0 0,-1-1 1,-6 3 0,4 7 0,-1-1 3,-6 0 0,4 0 0,-1 1 1,-2 3-19,-3 3 1,-2-8 0,0 5 0,0 2-33,0-3 0,0 0 1,0-1-1,0 1 9,0-2 1,7 5 0,0-12-1,-2 4 37,-3 3 0,-2-2 0,1-2 0,4-1 2,2 0 1,2 8 0,-2-10 0,3 4 11,2 3 0,6-7 0,-5 0 0,5 2 21,2 3 0,-6-5 1,-2-1-1,-4 4 7,-4 1 0,5 3 1,-2-2-1,-2-3-14,-3-2 1,5-7-1,-1 7 1,-1 0-12,-3-3 1,5 6 0,0-8 0,-3 0-17,-1 2 1,3 3 0,0-5-1,-1-2-4,-3-5 1,1 8 0,1-14 0,3 0 16,-2 3 1,-3-4 0,-2 2 0,1-5 14,6-4 0,-4 7 0,4-8 0,-5-3-5,-2-1 1,2 4 0,3 0-1,2-2-1,-3-3 0,-3-7 0,-1-2 0,0 1-24,0-3 1,0 5-1,0-10 1,0 0-1,0-5 0,0-1 0,0 1 1,0-1-3,0 0 0,0-6 0,0-1 4,0 3 1,-5-5-121,-2 2 0,0-6-167,7 7 0,2-10 291,5 3 0,-5-5 0,6-2 0</inkml:trace>
  <inkml:trace contextRef="#ctx0" brushRef="#br0" timeOffset="-21068">5830 321 8344,'-10'-11'-437,"1"1"1,9 10-1</inkml:trace>
  <inkml:trace contextRef="#ctx0" brushRef="#br0" timeOffset="-20897">5871 663 8364,'-11'0'-1702,"2"0"1093,9 0 609,0 0 0,0 0 0</inkml:trace>
  <inkml:trace contextRef="#ctx0" brushRef="#br0" timeOffset="-20706">6113 563 8355,'20'0'-19,"1"-10"0,-2 2 46,2-6 1,-1 5-1,1 9 1,-2 0-214,2 0 1,-1 0 0,0 0-133,0 0 0,0 0 318,1 0 0,-10 0 0,-3 0 0</inkml:trace>
  <inkml:trace contextRef="#ctx0" brushRef="#br0" timeOffset="-19531">1897 1390 6100,'-21'0'244,"8"0"-126,-1 0 0,10-3-14,-3-3 1,7 3-23,7-3 0,-3 4 1,10 2-19,1 0 1,4 0-1,0 0-78,2 0 64,-1 0-63,1 0 1,-2 0 0,2 0 0,-1 0-1,3 0 1,1 0 11,3 0 1,9 0-1,-3 0 1,5 0 18,3 0 0,6-7 0,3 0 77,0 3-84,5 1 50,-4 3 1,14 0-41,-5 0 1,7 0 0,2 0 0,0 0 15,5 0-994,4 0 976,-6 0 0,2 0 14,0 0-115,-9 0 93,4 0 1,-6 0-547,4 0 506,-4 0 19,6 0 0,-5 0 155,3 0-142,-5 0-1,7 0 1,0 0 153,-2 0-139,0 0 22,2 0 0,-4 0 47,8 0 452,-7 0-540,4 0 1,-8-7-17,5 2 37,-3-2 1,5 0 0,-9 0 18,1 2 3,-1 3 30,-8 2 0,4-7-25,-9 1-21,0-1 442,-6 7 1,-1 0-409,1 0 3,-10-9 51,7 7 0,-14-8-42,10 10 21,-10 0 237,6 0 0,-8 0-197,5 0-68,-4 0 1,6 0 0,-8 0-60,7 0 56,-6 0 1,7 0 0,-8 0 34,-2 0 0,2 0 55,-1 0-119,1 0 1,-9 0-89,2 0 113,0 0-149,-3 0 1,0 0-333,-4 0 320,-5 0-532,8 0-1178,-10 0 1814,0 0 0,0 10 0,0 1 0</inkml:trace>
  <inkml:trace contextRef="#ctx0" brushRef="#br0" timeOffset="-24604">1796 422 8355,'6'-14'-104,"1"1"1,0-1-1,0 0-176,0 2 1,1 5 411,-1-7 1,-5 7 57,5-6 124,-5 9-63,-2-6-179,0 10 0,0 3-28,0 4 0,0 4 0,0 9-66,0-1 0,0 2 1,0-1 12,0 1 0,0-2 0,0 2 0,0-1 46,0 1 1,0-2-1,3 2 16,4-1 1,-3 0-1,7 0-21,-2 0 0,0-6 1,-4-1-1,3 0 37,3-1 1,-4-1 0,7-6 2,1 2 1,-3-1 0,2-6-89,1 0 1,-4 0 0,2 0-134,3 0 0,3 0-291,0 0 220,1 0 1,-6-3 0,0 0-277,1-4 0,-4-2 0,3 4 153,1-2 0,-6-2 343,-2 3 0,5-6 0,-2-8 0</inkml:trace>
  <inkml:trace contextRef="#ctx0" brushRef="#br0" timeOffset="-24364">1937 543 8097,'20'0'-1793,"-9"0"2170,7 0 1,-14 0-397,10 0 1,0 0-1,6 0-170,1 0 1,-9 0 0,2 0-91,1 0 279,-6 0 0,10-9 0,-9-3 0</inkml:trace>
  <inkml:trace contextRef="#ctx0" brushRef="#br0" timeOffset="-24203">1856 360 8382,'-13'-5'45,"0"-2"1,8-9-461,-2 3 0,7 4 1,7 2 312,6 4 1,-2 3 0,3 0 0,1 0 101,4 0 0,0-9 0,2-1 0</inkml:trace>
  <inkml:trace contextRef="#ctx0" brushRef="#br0" timeOffset="-23928">2381 462 7974,'14'2'218,"-2"5"0,2-3 0,6 7 0,1-1-286,-2-6 0,2 5 0,-1 0 0,1 2-76,-2 5 0,0-5 0,-4 0 0,-1 1-25,2-2 0,-6-3 0,4 5 0,-1-1-686,-2 0 855,8-7 0,-17 15 0,6-9 0</inkml:trace>
  <inkml:trace contextRef="#ctx0" brushRef="#br0" timeOffset="-23678">2724 462 7924,'-9'-14'9,"-5"0"1,-3 11-136,-4-4 1,1 14 0,3 6 90,3 5 1,-2 2-1,8 1 1,-4-2 31,-4 2 1,1 6-1,-1-1 1,4 1-162,4 3 0,-6-8 0,7 4 0,3-3-512,1-3 676,3 1 0,0-2 0,0 2 0</inkml:trace>
  <inkml:trace contextRef="#ctx0" brushRef="#br0" timeOffset="-23181">3268 462 7924,'-20'0'-982,"7"0"1,0 0 1146,-3 0 0,-2 0 0,-2 0 1,0 0 93,-1 0 1,8 2 0,0 3 0,-4 3-143,0 4 1,-4 2-1,4 5-3,3 2 0,-1-1 1,8 0-1,2 0-51,3 0 1,2-6 0,0-1-1,0 2-135,0 4 0,7-5 0,2-4 0,2-1 64,5-4 1,1-3-1,4-2 1,-1 0-118,0 0 0,0 0 0,1-2-67,-1-5 0,0 2 1,0-7 160,0-4 0,-2-3 0,-2 2 1,-5 1 131,-2 3 0,0-1 113,-2-6 0,-5 7 179,4-1-211,-4 9 0,-4-3-137,-4 8 0,4 2 0,-5 4-205,5 8 0,2 4 0,0 2-212,0 0 0,2-6 1,3-1-1,3 0-589,3-1 961,-6 6 0,22-16 0,-4 7 0</inkml:trace>
  <inkml:trace contextRef="#ctx0" brushRef="#br0" timeOffset="-22527">3592 543 8355,'19'-21'-90,"2"2"1,-1 7-1,0 5 45,0 5 1,-6 2 0,-1 0 24,3 0 1,-7 9 0,-2 5 70,-5 3 0,4 4 0,1-1-164,-2 0 1,-3 0-33,-2 0 0,0 0-1,0 0 1,0-6 19,0 0 75,0-10 0,-7 2 37,0-12 1,1 2-1,6-10 34,0-2 1,8-2 0,4-2-21,-1 0 1,4 6 0,-5 1 0,1 0 127,4 1 0,-3-3 1,2 6 0,1-3 1,3 2-1,2-4-63,1 7 1,-2 5 0,2 2-31,-1 0 1,0 0 0,-2 2-73,-4 5 0,-5 5 1,-8 7-11,6 2 1,-5-1-1,5 0-42,-4 0 1,-3 0 0,-3-2-32,-4-4 0,5 3 43,-5-3 108,-3-5 0,5 0 0,-7-12-42,3-3 1,3 2 0,6-10 0,3-2 18,3-2 0,-2-3 0,8-5 0,-1 0 5,0 1 1,3 2 0,5 4 108,2-2 1,-1 3 0,0 2-16,0 2 1,1 11 0,-2-4-77,2 5 0,-1 2 0,-2 2-114,-5 5 1,3 3 0,-6 11-213,0-1 0,-5 1 1,1-2-1,-3 2-81,-3-1 0,0 0 375,0 0 0,0 0 0,0 0 0</inkml:trace>
  <inkml:trace contextRef="#ctx0" brushRef="#br0" timeOffset="-22246">4540 522 7923,'13'-9'-919,"0"-4"1,-8 2 1621,2-3 1,-2 10 235,0-3-750,-2 5 0,8 11 0,-6 4 0,2 6-193,-3 0 1,-1 4 0,-3 2 0,0 3-35,0 4 1,0-1 0,0 6 0,0-6-138,0-2 0,0 4 1,0-6-1,0 1-211,0 1 1,0-8-1,0 6 80,0-4 1,-3-3-317,-3 1 622,3-10 0,-15-3 0,7-8 0</inkml:trace>
  <inkml:trace contextRef="#ctx0" brushRef="#br0" timeOffset="-21944">4479 663 8355,'14'-20'-84,"-1"0"0,-7-7 1,8 1 24,2 1 1,-5-5 0,2 4-1,4 1 1,0 2-35,4 4 1,-2-2-1,1 4 1,3 0 107,4 5 0,-4 5 0,3-5 1,-4 3 179,-1 4 1,-1 4 0,1 1-191,-2 0 0,-5 0 1,-4 1-1,0 6-4,-6 7 1,6 3 0,-3 4-85,-3-1 0,-3 1 0,-1-2 0,0 2 53,0-1 1,-5 1 0,-5-2 0,-1 0-36,-4-7 1,-4 7 0,0-8-1,-2 2-62,1 1 1,-8-7-1,2 3 1,2 0-58,0-6 0,5-2 1,-2-2-1,1 0 184,1 0 0,7 0 0,-6-9 0,7-2 0</inkml:trace>
  <inkml:trace contextRef="#ctx0" brushRef="#br0" timeOffset="-21645">5064 58 6735,'0'-20'730,"0"6"-815,0 2 121,0 7 0,3-2 103,4 14 1,-6-2-1,6 7 0,-5 4 0,0 2 0,3 3 1,2-2 5,-2 2 1,-1-1-1,0 3 1,3 1-57,-3 3 1,-2 3 0,1-6-1,1 2-155,3 0 0,0 3 1,-7-3-537,0-1 434,0-2-267,0-4 1,0 2 4,0-1-318,0 1 748,0-2 0,0 2 0,0-1 0</inkml:trace>
  <inkml:trace contextRef="#ctx0" brushRef="#br0" timeOffset="-21252">5286 482 7709,'12'-10'-453,"-4"9"1,1-8 450,5 9 0,-4 0 0,4 0-73,2 0 0,-5 0 0,3 0 207,2 0-96,-8-9 1,3 7-166,-4-5 71,-4-4 1,6 7 124,-9-10-67,0 0 95,0 3 0,0 0 43,0 4 1,0 2 0,-2-5-28,-5 1 0,-5 2 0,-8 7 52,0 0 1,0 2-96,-1 5 1,4-2 0,1 5 0,4 2-39,4-1 0,1-4 1,7 6-35,0 3 1,0 1 0,0 4 44,0-1 0,9 1 0,4-2-113,6 2 1,-2-8 0,-1-2 0,-2 1-516,1-2 0,3-5 587,2 2 0,9 4 0,2 0 0</inkml:trace>
  <inkml:trace contextRef="#ctx0" brushRef="#br0" timeOffset="-8090">2361 1914 8355,'-14'7'-1273,"0"0"0,10 2 1273,-2-3 0,4-4 0,2 8 0</inkml:trace>
  <inkml:trace contextRef="#ctx0" brushRef="#br0" timeOffset="-6875">2300 1874 7988,'-12'-3'-1646,"7"-3"1622,2 4-107,3-7 157,0 9 1,0 9-67,0 4 0,0-1 37,0 2 1,6-2 0,3 7 65,3-7 0,-7 7 0,4-8-36,-1 0 1,-6 7 0,5-5-1,-5 6-9,-2 0 0,0 2 1,0-1-1,0 0-14,0 0 0,7 8 0,0-2 0,-2-1-10,-3-2 0,-2 3 1,0 3-1,0 2-5,0 5 1,6-4 0,1 2 0,-2 0 15,-3-3 0,-2 7 0,0-5 0,0 3 11,0-2 1,0 4 0,0-5-1,0 5 11,0 3 0,0-1 0,0 1 0,2-1-27,5 1 1,-5-1-1,5 3 1,-5 1-2,-2 3 1,6 0-1,1-4 1,-2 2 0,-3 1 1,-2 9 0,-2-8 0,-3-2-2,-2-3 0,1 5 1,6 3-1,0-1 9,0 0 1,0 1 0,0-5 0,0 1-1,0-1 0,0 5 1,0-1-1,0 0 26,0 0 1,2-1 0,2-8 0,3 1-13,-2-1 0,-3 1 0,1 0 0,1 4-16,3 3 1,-1 1 0,-6-5-1,0 6-12,0 2 0,0-5 0,0 6 0,0 4-2,0 1 0,0 2 0,0 1 0,0-1-5,0 1 1,0-3 0,0-1-1,0-7 8,0 0 1,0 3 0,2-3 0,3 0 4,2-1 0,7 11 0,-6-4 0,3-2 16,5-2 0,2 8 1,3-3-1,-4-2-5,-3 4 0,3-1 0,-3 2 0,4 1 14,2-1 0,0 2 0,-2 0 0,-2 3-5,-3 2 1,-6 3 0,5-5 0,-3 2-3,-6-3 0,7 6 1,-4-2-1,-1-3-6,-3-3 0,5 5 0,1 1 0,2-3-20,-1-3 0,0 2 0,-4-1 1,1 4-7,-2-2 1,5 6-1,-2-4 1,-2-3 10,-3-1 1,-2 5 0,3-1-1,0-2 2,4-3 0,0 6 0,-5 1 1,3 1 0,2-1 0,2 5 0,-6-5 0,7 1 0,1 0 0,-4-1 0,4-4 0,0 2 0,1-2 0,-5 1 0,3-2 0,2 3 14,-1-1 1,-4 4 0,3-1-1,2 0 6,0 0 1,-7-2 0,7-5-1,-1-2-16,1 1 0,-6 6 0,5 2 1,-1 1-5,-6-1 0,1 5 0,-1-5 0,2 2-3,-1-2 1,-3 5 0,-2-7 0,0 0-1,0 2 0,2-5 0,3 5 0,2-2 0,-2 0 1,-3 0-1,-2-6 1,2-1 1,4 2 0,-4-5 0,8 0 1,-4-4 0,1 4 1,0-2 0,-7 4 0,0-3 7,0 0 1,3 4 0,0-10 0,4-2-5,-2 2 1,-3 4-1,0-5 1,3 1 30,2-1 1,6-1 0,-7-9 0,-1 1-9,-3 1 0,5-1 1,0 1-1,-1-1-8,3 0 0,-6-1 1,4-4-1,-3-3-7,3-3 1,-2 5 0,5-5-1,-1 0-14,-4 0 0,0 0 0,-1-4 0,4 2-30,4-3 0,-8-1 1,6-6-1,-3 0-139,-2-4 1,5-2-1,-6 5-497,3-2 668,0-1 0,-7 7 0,0 0 0</inkml:trace>
  <inkml:trace contextRef="#ctx0" brushRef="#br0" timeOffset="-4432">6476 1895 6006,'0'10'203,"0"2"-178,0-6 1,0 6-12,0 8 1,0 0-1,2-2-19,5-4 1,-4 3 0,4-3 0,-5 3 5,-2 4 1,0-1-1,0 0 1,0 0 7,0 1 1,2-2-1,3 5 1,1 0 10,-2 2 1,-2 2 0,-2-6 0,0 2-11,0 4 1,0 6 0,0-6 0,0 4-5,0 3 1,0-3 0,0 1 0,0 3-1,0 2 1,0-3-1,0-2 1,-2 3 12,-5 2 0,5 3 0,-4-3 0,4-2-10,2-3 0,0 1 1,0 4-1,0-3-6,0-1 1,0-1-1,0 8 1,0-1-6,0 1 1,0-1 0,0 1 0,2-1-5,4 1 0,-4 5 1,5 1-1,-5-2 3,-2-2 1,0-3-1,0 3 1,0 1 1,0 3 1,0 3 0,0-5 0,0 1 24,0-1 0,0 5 0,0 0 1,0 1-23,0 5 1,0-7 0,0 0 0,0-1-2,0-1 0,0 6 0,-2-3 0,-2 0-4,-2-2 1,-1 13 0,7-5 0,0 0 1,0 2 1,0 3-1,0 4 1,0 0-3,0-6 1,0 1 0,0-7 0,0 3 2,0-1 1,0 9 0,0-6-1,0 1 36,0-3 0,0-2 0,0 6 1,0 1 5,0-1 0,0 3 0,0 2 0,0 0-13,0-7 0,0 10 0,0-8 0,2 3-32,4 0 0,-1-3 1,6 0-1,-2 4 13,-4 3 0,3-3 1,-1 8-1,-2-3-7,-3-3 0,-2 4 0,0-1 0,0 0-5,0 0 1,0 5-1,0-3 1,0-2 4,0 1 0,0 5 1,0-4-1,0 3-5,0 0 1,0-9 0,2 2 0,3-1-2,2 1 1,0-5-1,-5 8 1,1-2 0,4-1 0,3 7 0,-6-5 0,3 0 1,-2 1 0,3 3 1,-1-4-1,-3-2-4,-1 2 0,-3-7 0,2 8 0,3-2-4,2-1 0,1 7 0,-4-5 0,3 0 0,-2 1 1,4 0 0,-1-7 0,1 1 7,1 1 0,4-6 1,-6 8-1,1-5 10,0-1 1,5 6 0,-6 0-1,1-1 10,1-3 0,5 4 0,-4-3 0,3 0-12,-1-2 0,-6-12 0,4 10 0,1-1-7,-2-1 0,-5 2 0,4 1 0,-2-1-2,0 1 1,1-3 0,-3-1 0,1-4-2,-1 3 1,4 0-1,-2 1 1,-1-7 5,3 0 1,-4-3-1,6-6 1,0-1 28,0 1 1,-6-2 0,4 1 0,-2 1-5,-1-1 0,3 1 1,-4-3-1,2-2-15,-3-3 0,-1-5 1,-3 5-1,2 1 0,4-3 0,-4 0 0,5-6 1,-5 2-21,-2-2 0,0-2 0,3-4 0,1 1-8,3 1 0,0-2 0,-7 2 48,0-1 1,0-6 0,0-1-10,0 3 0,0 2-24,0 2 1,6-7 0,3-1-35,3-4 1,-5 1-28,5-2 0,-5-4-144,7 4 94,-9-5 0,3-4 111,-8-5 0,0-5 0,0-8 0</inkml:trace>
  <inkml:trace contextRef="#ctx0" brushRef="#br1" timeOffset="12387">3228 2379 6845,'0'-21'-463,"0"10"0,-2 0 521,-4 4-9,3 5 1,-15-13-22,5 8 0,1 0 0,-1 7-23,-2 0 0,-4 0 0,-1 2-13,0 5 1,0-2 10,-1 7 0,4-5 0,3 7 15,7 1 1,5-3-6,2 2 0,0-8 1,2 5-12,5-2 1,5 0 0,7-4 0,2 1-2,-1-2 0,3-1 0,1-3 0,3 0 2,-2 0 1,-3 2 0,-2 3 0,0 2 6,0-3 1,1-1-1,-4-1 1,-1 2-4,-2 2 0,-8 3 1,6-2 2,-3 7 0,-2-3 9,-7 3 1,0-1-9,0 7 1,0-6 3,0-1 0,0 0 64,0 7 0,-10-6-56,-3 0 1,2-10-1,-3 2 21,-2-3 1,6-3 0,-4 0-25,-2 0 0,-2 0 0,-2 0-33,0 0 1,0 0 0,0 0 0,0 0 0,-1 0 1,1 0-1,0 0 1,0 0-117,-1 0 1,2 0-239,-2 0 366,1 0 0,9 0 0,11 9 0,11 2 0</inkml:trace>
  <inkml:trace contextRef="#ctx0" brushRef="#br1" timeOffset="12659">3530 2500 8355,'21'0'-1133,"-9"0"1,-4-2 1040,-8-5 234,0 4 0,2-6-2,5 9-123,-5 0 1,10 2-24,-5 5 1,-5 5 0,4 8-76,-4 0 0,-2 0 0,0 1-49,0-2 1,2 1 129,5 1 0,-4-1 0,6 0 0</inkml:trace>
  <inkml:trace contextRef="#ctx0" brushRef="#br1" timeOffset="12817">3732 2338 8355,'-11'-21'-700,"5"2"0,1 7 105,-1 5 595,3 6 0,-15 1 0,7 0 0</inkml:trace>
  <inkml:trace contextRef="#ctx0" brushRef="#br1" timeOffset="13434">3854 2398 8137,'11'-8'-865,"0"6"0,-4-5 823,6 5 1,5 2 0,3 0 0,1 0 22,4 0 1,0 0 0,5 0 0,-2 2-9,-4 5 1,-3-3 0,-2 7 0,-2 0 15,-4 1 1,1-6 0,-8 8 65,-2 2 1,-3-6-56,-2 4 0,-2-2 0,-5 3 0,-5-1 76,2 2 1,-9-6-48,5 4 1,4-3-109,-4 2 122,9-4 1,-2-9-14,14 0 0,12 0 0,7 0 0,-1 0-22,-2 0 0,3 0 0,3 0 0,1 0-7,-1 0 1,5 7 0,-8 3 0,-1-2-25,-2 1 1,-10 0-1,-2-2 1,0 4 13,1 0 1,-7 8 0,0-7 14,-2 7 1,-3-7 0,-3 2 28,-2 2 0,0-7 0,-9 0 0,-2-2 30,-1 0 0,-10 2 1,-1-6-1,2 4-56,-3-2 0,0-3 1,-7-2-1,2 0 2,-2 0 0,7 0 1,0-2-1,2-3-60,0-2 1,0 2 0,7 2-160,0-4 1,2 3 207,4-10 0,5 1 0,9-8 0</inkml:trace>
  <inkml:trace contextRef="#ctx0" brushRef="#br1" timeOffset="14118">4681 2520 8355,'11'0'-2276,"0"0"2242,-4 0 0,-3 0 67,10 0 0,-8-7 0,8 0 0,2 3 1,1 2 1,4 0 0,-1-3 0,1-2-1,-2 2 1,0 1-1,-4-1 1,-1-3-13,1-3 1,-4 6-1,3-2 1,-1 2-33,-2-2 1,8 6 0,-9-8 0,4 2-29,0 0 0,-8 0 1,8 7 15,-10-8 0,-4 6 1,-14-5 24,-3 5 0,-4-5 1,2 0 17,-2 2 1,1 3-1,-1 2 1,2 0-27,-1 0 0,6 7 1,0 2-25,-1 3 0,-1 0 0,1 7 0,4-4 24,1-1 1,-4 0 0,9 5 2,0 2 0,-4-1 0,2 0 9,2 0 1,3-6 0,2-1-1,0 3 1,0 1-1,0 4-3,0-1 0,0-7 0,2-1 18,5-4 1,-2 6-1,6-5 1,0 0 29,0-1 1,-4-1 0,7-7-34,1 0 1,4 0-1,0 0 1,2 0 5,-1 0 1,2 0-1,3 0 1,2 0-17,-3 0 0,6 0 0,-4 0 1,1 0-1,2 0 1,-6 0 0,4 0 6,-4 0 0,-4-2 0,1-3 47,1 0 1,-7-2 0,-4 4 102,-1-4-228,7 5 1,-12-7 117,10 9-263,-10 0-595,6 0 802,-10 0 0,-10 9 0,-1 3 0</inkml:trace>
  <inkml:trace contextRef="#ctx0" brushRef="#br1" timeOffset="16685">7243 2257 6003,'0'-19'-82,"0"5"251,0 0-26,0 9-17,0-3-107,0 8 1,2 7 0,5 1-6,6 4 0,-1-5 0,-1 5 1,0 5-41,0 1 1,-4 2 0,5-1 15,-4 2 0,-1-1 0,-7 1 0,0-2-73,0 2 0,0-8 0,0 1-35,0 2 1,0 1 117,0 4 0,9-11 0,2 0 0</inkml:trace>
  <inkml:trace contextRef="#ctx0" brushRef="#br1" timeOffset="17067">7384 2257 6217,'14'0'-311,"-1"0"334,3 0 0,-5 0 1,2 3 33,3 4 1,2 2 0,2 4 0,0-4-16,1 0 0,5 0 1,3 6-1,4-3-10,2-3 1,1 4 0,0-4 0,-3 0-29,3 0 1,0 0-1,-2-5 1,-6 3-10,1-2 1,-6-1 0,4 1 26,-4 1 1,-3 1 24,-1-7 1,-7-10-1,-5-2-2,-5-7 1,-2 7 0,0-2 0,0-2-30,0-2 0,0-3 0,0 2-62,0-1 1,0-1-1,-2 4-10,-5 3 1,2 5-234,-7 9 0,5 2 289,-7 5 0,1 5 0,-8 7 0</inkml:trace>
  <inkml:trace contextRef="#ctx0" brushRef="#br1" timeOffset="17523">8332 2298 8355,'-20'0'-623,"0"0"0,6 0 1,1 0 573,-3 0 36,7 0 0,1 2-3,8 5 1,0 3-1,0 11-10,0-1 0,0-6 1,0 0 61,0 1 1,2-4 0,4 1-11,8-4 0,-3 6 0,2-7-1,3-3 1,2-1-1,2-3 1,0 0-8,1 0 1,-1 0 0,0 0-8,0 0 0,-6 0 0,-3-3 1,0-1 6,0-3 1,-6-10 0,4 5-21,-1-7 1,-5 7 0,3-2-19,-3-2 0,-3-2 0,0-3-71,0 2 0,-3 7 1,-3 5-1,-5 4-13,0-4 1,-8 5 0,4-5 0,-8 4-54,-4 3 157,1 10 0,5 1 0,1 9 0</inkml:trace>
  <inkml:trace contextRef="#ctx0" brushRef="#br1" timeOffset="17980">9038 2257 8355,'0'-14'-1357,"0"2"914,0 7 385,0-4 1,-7 11-18,2 5 1,-2 5 60,7 7 0,0 2 41,0-1 0,0-6 0,2-4 40,4-1 1,-2-2-48,10-7 1,0 0 0,6 0-15,0 0 0,-7 0 0,1 0 1,0-2-21,-4-5 1,6 2 0,-6-7 6,0-5 1,-5 0 0,2-4 0,-5 2 1,-2-2-21,0 1 1,-7 6-1,-2 3 1,-2 3-75,-5 3 1,-1 3-1,-4 4 1,1 3-3,0 1 0,0 3 102,-1-2 0,2 4 0,-2 9 0</inkml:trace>
  <inkml:trace contextRef="#ctx0" brushRef="#br1" timeOffset="18391">9584 2036 8118,'-21'-3'-920,"1"-4"1,6 5 789,2-5 0,5 6 141,-7 1 0,0 0 53,-6 0 0,9 8 0,1 6-28,2 3 0,6 4 0,-5-1 0,5 0-6,2 0 1,2 1-1,3 1 1,4 3-10,1 2 0,-3 2 0,7-5 0,-1 4 7,-2-4 0,8 5 1,-9-2-1,4 0-17,0 2 0,-8-7 0,5 8 1,-1-3-10,-6-1 0,1 2 0,-1-9 0,2 1 7,-1 1 1,-3-7-1,-2-2-2,0 5 1,-7-7 0,-1 4-37,-3 2 0,4-8 0,-7 1-65,-1 1 0,-4-8 0,0 5-59,-2-5 1,8-2 0,-1 0 152,-1 0 0,-3-9 0,-2-3 0</inkml:trace>
  <inkml:trace contextRef="#ctx0" brushRef="#br1" timeOffset="18535">9362 2540 8096,'-19'-13'0,"5"-1"-608,9-1 0,2 3 0,3-2 672,0-1 0,0-3 0,3 0-58,2 5 1,7 3 0,9 10 0,-2 0 6,2 0 0,-1 0 0,2 0 0,3 0-56,2 0 0,9 0 1,-3 0-1,3 3 43,-3 4 0,5 4 0,-5 9 0</inkml:trace>
  <inkml:trace contextRef="#ctx0" brushRef="#br1" timeOffset="19449">6860 3387 8355,'-14'-7'-217,"1"0"1,8-8-1302,-2 1 1359,-4 5 0,9-8 313,-4 3 1,6-1 0,3-1-166,4 2 0,9 10 1,-2-5 26,4 0 0,2 7 0,0-8-24,0 2 0,0 6 0,0-5 0,1 5 4,-2 2 1,-5 0 0,0 2 0,1 3 7,4 2 1,0 8-1,2-4 1,-4 2-46,-3 1 1,4 0 0,-7 5 15,1 2 1,3-1 0,-8 1 20,-3-2 0,6 2 1,-3-1 10,-4-1 0,-1-5 23,-2 0 0,-5-7 1,-5 3-13,-1 0 1,-3-4-6,-6-6 0,3-2 1,1-2-1,4-6 18,3 0 0,1 3 1,3-7-1,-2-1-18,3-3 1,1-2 0,3-1 0,0 2-14,0-2 1,10-1 0,3-4 0,5 0-38,3 2 0,-4 0 0,-1 5 0,-3-2 18,3 1 0,1 2 0,4 5 1,-1 6-184,1 5 0,-2 2 0,2 2 202,-1 5 0,0 5 0,0 7 0</inkml:trace>
  <inkml:trace contextRef="#ctx0" brushRef="#br1" timeOffset="19797">7646 3225 8039,'12'0'-549,"-3"0"0,-23 10 1,-2 1 518,1 1 0,6 3 0,-3-6 32,4 3 1,-6-7 37,7 9 0,0 0-22,7 6 1,3 1-15,4-2 0,4 0 0,9-7-6,1-5 1,-2 3 0,2-4-6,-1-1 0,0-4 0,0-2 4,0-6 1,1-4 0,-4-9 36,-3-1 0,-5 2 0,-9-2-25,0 1 1,0-1 0,0 2-47,0-2 0,-2 8 0,-5 2-53,-7 1 1,-3 3-1,-4 7-2,1 0 1,0 7 0,2 3 91,4 1 0,-3 2 0,5 8 0</inkml:trace>
  <inkml:trace contextRef="#ctx0" brushRef="#br1" timeOffset="20225">8070 3327 8355,'20'-2'0,"1"-5"-129,-2-7 0,-7 4-1447,-5-4 1492,-5 0 0,-4 3 0,-5 5 86,-7 3 0,4 3 1,-4 0-1,-2 0 21,-2 0 0,4 0 1,2 0-2,-5 0 0,1 3 0,1 3-23,1 7 1,10 6 0,-2 0 21,4 2 1,2-1-1,2-2-38,4-5 1,5 3 0,10-7 0,-1-1 11,-1 2 0,9-3 0,1-7 0,0 0 3,0 0 0,5 0 1,-5 0-1,0 0 2,0 0 1,-2-3-1,-7-1 1,0-6 12,1 0 1,-7 3-1,-4-7 8,-1-1 0,5-3 1,-8-2-19,-1-1 0,-5 2 1,-6 0-1,-8 4-43,-4 1 1,-2 10 0,-1-3 0,-1 4-1,-4 3 0,2 0 0,-4 0 0,1 0-23,0 0 1,0 3 0,7 1-1,-1 6 63,2 1 0,-2 2 0,1 8 0</inkml:trace>
  <inkml:trace contextRef="#ctx0" brushRef="#br1" timeOffset="20913">8575 3287 6635,'0'-12'-336,"0"3"0,0 11 402,0 5 1,0 5-37,0 7 1,1-5-1,4 0-13,2 1 1,2-3 5,-2 0-41,3 2 0,2 0 226,-5-1-187,-5-9 1,-2-4-1,-2-12 1,-5-7 0,5 5 1,-5 2-39,4-5 1,3 0 0,0-4-10,0 2 1,3 5 12,4 0 1,4 10 0,9-2 7,1 3 0,-2 3 1,2 0 2,-1 0 0,0 0 0,0 3 3,1 3 0,-4-2 1,-1 7-1,-3 1-3,3 0 0,-4 0-4,0 9 1,-7-1 0,4-2 0,-2-3 2,0-1 1,-1-7 7,-6 6 1,-2-9 88,-4 3-50,4-4 0,-17-3-50,6 0 0,4-3 1,2-4-4,5-5 1,2-7 0,0 0-4,0-2 0,0 1 0,2-1 0,5 4 3,6 3 0,5-3 1,2 5-1,1 1 8,-2 4 0,2 4 0,-1 3 0,1 0 1,-2 0 0,8 0 1,1 3-27,-4 4 1,-8 4 0,-6 9-25,0 1 0,-1-2 0,-5 2-24,3-1 1,-1-6-1,-3-2 8,3 4 1,-1 1 0,7-2 64,-3-1 0,6-2 0,-4 9 0</inkml:trace>
  <inkml:trace contextRef="#ctx0" brushRef="#br1" timeOffset="21339">9644 3287 7925,'18'-14'-426,"-5"0"1,3 1-1,-9-8 1,-2 2 589,-3-2 0,-2 8-250,0-1 1,-9 10-1,-5-3 35,-4 6 1,-2 1 0,0 0 0,-1 0 61,2 0 1,-5 0 0,0 0 0,-2 0 48,0 0 1,4 1 0,1 3-51,2 3 1,0 10 0,4-7-43,1 2 0,10 6 1,0-5 15,8 5 0,0-5 0,10 1 6,1 2 1,4 1 0,0 2 0,2-7 18,-1-5 0,8 3 0,-2-1 0,-2-1 22,0 1 0,-5-2 0,2-5 0,-1 3-13,0 2 1,-7 1-1,1-3-41,1 2 37,-6 9 0,-2-7 11,-14 4 0,3-4 1,-9-9-1,-3 0 5,-2 0 0,-5 0 1,-1 0-1,-3 0-48,2 0 1,-6 0-1,0 0 1,-3 0 4,1 0 0,5 0 0,-3 0 1,2 0 43,5 0-31,0 0 0,5-9 0,-2-3 0</inkml:trace>
  <inkml:trace contextRef="#ctx0" brushRef="#br0" timeOffset="-1742">10047 1914 6201,'0'21'11,"0"-1"0,0 0 0,2-2 0,3-2 70,2-3-41,0 1 0,-7 5 0,0 2 0,2-1-34,5 0 1,-5 0-1,4 1 1,-4-2 0,-2 2 1,2 6 0,3 2 0,2 0-12,-2 1 1,-3 5 0,-2-3 0,0 1 6,0 1 1,7-1-1,-1 8 1,-2-3-8,-1-5 1,4 5 0,-1-4 2,-1 4 0,4 2 0,-3 3 0,1 2 0,0 3 1,0-5 1,0 7-1,-5 0 1,2 1-3,3 5 1,-1 0-1,-6 0 1,3-1 11,4 0 1,-5 2-1,5 0 1,-5 0 25,-2-2 1,6 8-1,1-9 1,-2 6-21,-3 8 0,5-5 0,0 6 0,-3-2-9,-1 1 1,-2 6-1,3-7 1,3-2 11,-2-3 1,-3 2 0,-2 0 0,0 6 9,0 1 1,0-4-1,0 7 1,0 3-8,0 1 1,0 1 0,0-3 0,0-2-13,0 2 0,0 3 0,0 2 0,0-1-2,0 1 0,3 0 1,1-1-1,6 1-11,0 0 1,-5-7 0,1-1 0,-3 1 1,-3-2 0,7 4 0,0-5 0,-4 0 3,-1 6 0,-2 5 0,0 1 0,0-5 1,0 1 0,0-1 0,0 3 1,-2 0-5,-4-1 1,4 1-1,-5 2 1,5 1-2,2 4 0,0 6 0,0-6 1,0-4-1,0-1 1,0-2-1,-3 2 1,-1 3-2,-3 0 1,0 4 0,6-4-1,-4 1 2,-2-2 1,0-4 0,7-5-1,0-2 0,0 2 1,0 3 0,0 2 0,0 0 0,0-2 0,0 2 1,0-2-1,0-3 0,0-2 0,0-2 1,0 4-1,0-2 0,0 2 0,0-4 1,0 2-1,0-1 0,0 0 0,0 4 0,-2-10 0,-3-3 45,-2-1 0,2-2 0,5-1 0,-3 1-42,-4-1 0,5 0 0,-7 1 0,2 0-6,0 0 0,1-1 1,6-2-1,0-2 1,0-3 1,0-5-1,0 4 1,0-3-2,0-5 0,0 6 0,0-3 0,0-2 1,0-3 0,0-2 0,0 1 1,0-1 1,0 1 0,6-1 0,1 1 0,0-1 3,2 0 0,-4 1 0,5-1 1,2 1 19,-1-1 0,-4 1 0,4-3 0,0-2 3,1-3 1,-2-2-1,4 3 1,-5-5 12,0 0 1,0-6 0,4 3 0,-3-2-35,-1 4 1,-6-6 0,9 5-41,-3-4 0,-2-4 1,-5 2-183,4-1-99,-4 1 316,8-11 0,-10-1 0,0-9 0</inkml:trace>
  <inkml:trace contextRef="#ctx0" brushRef="#br1" timeOffset="23803">11016 2157 8355,'-12'0'-1096,"3"0"0,11 0 1083,5 0 1,3 2 0,2 5 11,-5 6 0,-2-2 1,-1 3-3,2 1 0,2-3 0,-8 0 1,0 5 1,0-6-1,2 2-61,3 3 1,-2 1 62,4 4 0,4-1 0,1 1 0</inkml:trace>
  <inkml:trace contextRef="#ctx0" brushRef="#br1" timeOffset="24180">10995 2157 8355,'-10'-9'-1059,"1"6"0,11-6 993,5 9 0,3 0 0,11 0 61,-1 0 0,0 2 1,-1 5 44,2 7 1,-2-3 0,1 0 0,-1 1-3,-6-1 1,5-5 0,-4 6 0,5-1 2,9-1 1,-6-3 0,7 5-1,-3-3 8,2-4 0,1 3 0,-5 1 1,4 0-64,-4 1 1,-2-5 0,-1-5-14,-1 0 0,-7 0 13,1 0 1,-3-1 19,3-6 1,-5-4 0,-9-9 0,0-1 35,0 2 0,0-2 1,0 1-1,-2-1-42,-5 2 0,4 5 0,-6 2-237,0 4 0,-2-6 117,-9 8 0,2 1 0,2 10 120,3 1 0,0 11 0,-8-7 0</inkml:trace>
  <inkml:trace contextRef="#ctx0" brushRef="#br1" timeOffset="24572">11883 2217 7940,'-21'0'-925,"8"-9"0,-1-2 904,-2 0 0,6 1 0,-2 8 23,3-5 1,-6 6 55,1-6 1,2 5-13,0 2 0,-2 7 0,-5 1-45,7 3 0,2-4 0,10 7 10,0 1 0,0 4 0,3 0-18,4 2 0,-3-8 1,9-2 14,3-1 0,1 2 1,4-5 14,-1-2 1,1-3-1,-2-2-3,2 0 0,-1-2 0,1-3-17,-2-2 1,2-8 0,-4 1-18,-3-3 1,-5 3 0,-9 0-14,0-1 0,0-3-88,0-2 1,-9 9 0,-5 4 0,-3 4 39,-4 3 75,10 0 0,-16 0 0,5 0 0</inkml:trace>
  <inkml:trace contextRef="#ctx0" brushRef="#br1" timeOffset="25047">12870 2197 8016,'-19'0'-827,"7"0"0,-5 0 741,3 0 43,5 0 0,-6 8 27,8 6 1,0 5-1,7 0 18,0 2 0,0-8 0,0 1 24,0 1 1,0-4 0,2 1-6,5-3 0,-2 4 0,7-6-3,4-3 1,2-1 0,3-3 0,-2 0-17,2 0 1,-4-3 0,0-1-1,-4-6 5,2 0 0,-3-4 1,-1-7 14,-2 2 0,-2-1 1,-7-1-20,0 2 1,-7-2 0,-2 1 0,-2 2-29,-5 5 0,-2-3 1,-2 9-1,0 2-44,-1 3 0,-5 2 0,-1 0-77,2 0 1,3 0 145,2 0 0,-1 0 0,2 0 0</inkml:trace>
  <inkml:trace contextRef="#ctx0" brushRef="#br1" timeOffset="25513">13315 1854 8355,'0'-14'-1713,"0"2"1286,0 7 374,0-4 0,0 11 0,-2 3 45,-5 2 0,4 8 0,-6-2 19,0 5 1,7 3-1,-4-2 1,4 2 4,2-1 1,-7 0 0,0 0 0,2 2 1,3 6 1,2-6 0,0 4 0,0 0-7,0 0 0,0-4 0,0 8 0,0-3-9,0-1 1,7 3 0,2-3 0,0 0-4,-1-1 1,1 0-1,-4-1 1,2 3 6,-2-2 1,3-3 0,-1-1 15,-3-1 1,-1 0-1,-3 0-2,0 1 1,0-2 8,0 1 0,-3-6-18,-4 0 1,-1-7-1,-8 3-46,2-1 1,2-2-1,-9-7 1,1 0-66,-1 0 0,2 0 0,-4 0 99,-4 0 0,5 0 0,-7 0 0</inkml:trace>
  <inkml:trace contextRef="#ctx0" brushRef="#br1" timeOffset="25694">12951 2358 8355,'12'-8'-126,"5"3"0,-3-9-82,4-1 0,11 6 0,5 0 0,4 2 0,2 0 71,1 2 1,1 4 0,3 1-1,2 0-61,-2 0 1,-3 8 197,-1 6 0,-1 3 0,1 4 0</inkml:trace>
  <inkml:trace contextRef="#ctx0" brushRef="#br1" timeOffset="26526">11096 3246 8026,'-12'-9'-920,"5"-5"0,5 4 875,2-4 54,0 0 0,2-6 0,3 1 20,2-2 0,0 1-29,-7-1 1,0 2 10,0-2 1,-2 9 0,-5 7-30,-7 2 0,3 3 1,-3 0-2,-1 0 1,-2 3 16,-4 2 0,11 7 1,3 9-1,2-2 10,-2 2 1,5 6 0,-5-1 0,5 1 5,2 3 0,0-6 0,0 10 0,2-1-6,5-2 0,-2 5 1,8-6-1,0-1-8,-1 0 1,5-2 0,-3-7 0,2 0-34,-4 1 1,4-1 0,-9 0-85,-2 0 0,-3 1 91,-2-2 1,-2-7 25,-5-5 0,-5 3 0,-7 2 0</inkml:trace>
  <inkml:trace contextRef="#ctx0" brushRef="#br1" timeOffset="26739">10592 3468 8355,'17'-2'-1067,"-3"-5"821,5 4 0,-15-6 0,9 9 211,3 0 0,2 0 1,2 0-1,0 0-49,1 0 1,5 0 0,3 0 0,0 0 77,1 0 1,6 0-1,-3 0 1,3 0-11,-2 0 0,3 0 1,-6 0-1,0 3-57,-3 3 73,3-3 0,-9 6 0,7-9 0</inkml:trace>
  <inkml:trace contextRef="#ctx0" brushRef="#br1" timeOffset="27014">11418 2984 8150,'-7'-14'-1437,"0"1"907,1 9 522,6-5 0,0 18 1,2 3-1,2 7 1,3 1 1,0 3 0,-5 1-1,3 3 10,2-2 1,6-1 0,-6 0 0,0 4-7,2-4 1,-5 5 0,7-2 0,-2-2-20,-4-3 0,4-1 0,-3-1 0,1 1-26,2-2 1,-7 2 0,7-1 47,1-1 0,0 2 0,11-1 0</inkml:trace>
  <inkml:trace contextRef="#ctx0" brushRef="#br1" timeOffset="27393">11802 3368 8116,'0'-21'-1883,"0"1"1732,0 9 121,0 1 1,-3 13 0,-4 1 102,-6 3 1,2 8-5,-3-1 0,10 5-37,-3 0 1,4 2-1,6-1-19,4-1 1,-3-7-1,8-3 1,-2-2-10,2 0 1,2-1-1,5-4-13,2 5 1,-1-5 0,1 5 1,-2-5 0,-5-8 1,-1-4 4,3 0 1,-7-4 0,0-4 0,-3 3-1,1 1 1,0 1 0,-7-8-4,0 2 1,0-2 0,-2 3-43,-5 5 0,2-4 1,-8 12-28,-3 0 0,-1 3 1,-4 2-1,2 2-120,-2 5 194,1-6 0,-1 18 0,2-8 0</inkml:trace>
  <inkml:trace contextRef="#ctx0" brushRef="#br1" timeOffset="27801">12185 3347 8355,'11'0'-2454,"-2"0"2551,-9-10 1,-2 8-43,-5-4 1,2 4 18,-8 2 1,2 2-22,-3 4 1,-1 6-16,8 9 0,0-2-73,7 2 0,9-11 24,5-3 0,3-4 0,4-3 28,-1 0 0,1 0 0,-2 0 0,0-3 5,-7-4 1,5 3 0,-8-7 0,-1 0 0,1-1 1,-2 5-1,-5-3 1,3-2 5,2 1 1,-1 5-57,-6-8 1,-3 0-28,-2-5 0,-7 7 0,-9 5-48,2 5 0,5 2 0,1 0-26,-3 0 1,4 0 0,2 2 127,1 5 0,-7 5 0,5 7 0</inkml:trace>
  <inkml:trace contextRef="#ctx0" brushRef="#br1" timeOffset="28165">12507 3347 8355,'21'0'-330,"-8"0"-446,1 0 1,-7-7 668,5 1 1,-5 1 0,7 10 116,1 1 1,-3 8 0,-1-5-45,-3 1 1,6 4 44,-7 7 0,0-8 32,-7 1 60,0-2 35,0 0-105,0-3 1,-2-23 0,-3-1-23,-2-1 1,0 1-1,7-6 1,0 2-13,0-2 0,3 1 1,1-1-78,3 2 0,9-2 19,-3 1 0,6 9-57,0 4 0,0 7 1,-4 4 115,-1 3 0,8 9 0,9-5 0</inkml:trace>
  <inkml:trace contextRef="#ctx0" brushRef="#br1" timeOffset="28619">13294 3287 8355,'19'-21'-522,"-7"1"0,-2-1 1,-10 2 240,0-2 1,0 8 259,0-1 1,-10 10-1,-2-3 1,-7 6 10,0 1 0,-2 0 1,1 0-1,-1 0 22,2 0 0,-8 0 0,-1 0 0,4 0 2,2 0 0,1 5 0,2 2 1,-2 0-7,1 3 0,6-6 0,1 9-6,-2 3 0,5 1 0,3 4-7,5-1 1,2-6 0,2 0 0,5-2-1,7 0 1,6 4 0,4-8 22,4 4 0,5-8 0,-4 6 1,2-5-5,5 2 0,0 2 1,0-4-1,-4 2-10,-3-2 0,-5-2 1,-8 2-1,-3 2 23,3-3 18,-6 8 1,-3-3-22,-14 4 0,2-2 0,-9-6 1,-1 2-21,-3-4 1,0 2 0,2 0 0,2 2-33,-1-3 0,-3-2 0,-2-2 0,-3 3-54,-4 4 1,5-5-1,-8 4 1,4-4-31,-1-2 1,-6 0 0,5 0 111,4 0 0,2 9 0,1 3 0</inkml:trace>
  <inkml:trace contextRef="#ctx0" brushRef="#br1" timeOffset="28881">13153 3327 7115,'0'-11'-848,"0"-8"877,0 18-14,0-8 1,-9 18-1,-4 1-14,-5 2 0,-2 5 1,-1-3-1,2 5-22,-2 0 1,-1 2 0,-6-1 0,-3-1-43,0 2 0,-5-1 1,10 0 62,0 0 0,-5 1 0,0-1 0</inkml:trace>
  <inkml:trace contextRef="#ctx0" brushRef="#br1" timeOffset="36557">15353 3125 8355,'-7'-20'-1835,"0"-1"1673,2 2 219,3 7-112,11 3 0,0 11-60,4 5 1,6-2 129,-7 8 1,0-9 0,-1 5 9,-1 1 1,2 1 0,-5 9-14,-2 1 1,-3-9 0,1 2 0,1 1-11,2 4 1,1 7 0,-7 1-1,0-2 0,0-3 1,7-1-1,0-1 1,0 1-8,2-2 1,-6 2-1,9-1 27,-3-1 0,5-5 97,-8 0 138,10-9-255,-14 3 0,8-11 0,-8 0 20,4-4 0,-4-9 0,5 3-20,-5-5 1,-2 4 0,0 1-48,0-3 0,2-1 45,5-4 1,5 3 0,8 5 0,-1 6 1,2 4 0,1 3 0,3 0-35,2 0 1,0 0-1,-7 3 1,0 1 15,1 3 1,-2 8-1,0-1 1,-4 2-76,-1-3 1,-10 5 0,3-5 0,-4 6 2,-3 0 0,0-5 0,0 0 89,0 1 0,0 3 0,8 2 0,3 1 0</inkml:trace>
  <inkml:trace contextRef="#ctx0" brushRef="#br1" timeOffset="36915">16199 3387 8355,'7'-14'0,"0"2"-71,-2-5 0,-4 7 0,-1-4-735,0-2 0,-8 8 713,-6 1 0,3 5 0,-2 2 0,-1 2 91,3 5 1,-5-4-1,7 9 1,0-1 15,1 1 0,1-6 0,7 8 7,0 2 0,0 1 1,0 4 11,0-1 0,8-7 0,6-2-14,4-2 1,4 0-1,3-4 1,2 2-17,-2-4 1,-3 0-1,-2-3 1,0 0-2,1 0 1,-4-3 0,-1 0-1,-2-6-9,1-3 0,-6 5 0,-2-6 0,-2-3 38,1-1 1,-4 3 0,5 0 0,-5-1-19,-2-3 0,-9-2 0,-4 2-5,-5 5 0,-2 1 0,-1 8 0,2-3-68,-2 2 1,1 5 0,0 5 0,0 2-97,-1-3 1,4 8-1,1-2 156,3 2 0,-1 5 0,-6-5 0</inkml:trace>
  <inkml:trace contextRef="#ctx0" brushRef="#br1" timeOffset="37579">16583 3347 8355,'20'-3'-113,"0"-4"0,-2 4 0,-2-9-1388,-2 3 1294,-11 2 158,7 7 0,-8 0 1,2 3 41,3 4 0,0-3 20,-7 10 0,0-1 0,3 5 0,2-5 0,-2 5 7,4-5 1,-3 3-1,1 0-22,2-3 1,1-8 41,-1 2-24,-5-5 1,7-11-1,-9-4-14,0-5 0,0 4 0,0 1 0,0-3-2,0-1 1,0 3-1,0 0-7,0-1 1,7-4-1,3 2 2,0 3 0,-3 3 0,7 6 0,1-1 4,3 2 0,9 1 0,-1 3 0,2 0-1,1 0 1,-5 0 0,7 0-1,2 3 3,-2 3 1,-7-2-1,3 10 1,-4 2-5,-3 1 1,-7 2-1,-1-4 1,-2-1-7,2 2 0,-7 1 0,1 4 7,-3-1 1,-3-7 31,0 0 1,-3-8 27,-3 2 1,-6-5-6,-8-2 0,9-2 0,4-5-35,5-6 1,2 2 0,0-3 0,0-1 8,0-4 1,2 2 0,5 1 0,7 2-12,3-1 0,4-4 0,-2 0 0,2 0 0,1 4 0,2 4-108,4 1 1,-1 3 82,-8 7 0,2 0 1,-1 0-1,1 0-11,-2 0 0,2 3 0,-1 4-3,0 7 1,-9 3 0,-4 4 13,-5-2 1,-2 2 0,0-1-87,0 1 1,0-2 0,0 2-75,0-1 1,0-1 168,0 2 0,-9-1 0,-2 0 0</inkml:trace>
  <inkml:trace contextRef="#ctx0" brushRef="#br1" timeOffset="38069">17875 3387 7705,'0'-11'-1762,"8"3"1754,5 8 1,-1 0 0,-2-3 83,0-4-22,6 5 0,-12-10 30,9 5 1,1-1-73,6-5 0,-9-6-28,-4 6 1,-5 2 7,-2-3 0,-9 10 1,-2-5 2,0 0 1,-7 7-1,4-5 9,-3 4 1,-4 3 0,1 0 22,1 0 1,-2 3 0,1 1-10,-1 3 1,9 9-1,-2-5 1,0 3 6,3 0 0,0-4 0,6 6 78,-2-2 0,0-1-21,7 8 0,10-11 0,4-1-23,3 0 0,4-6 0,-2 4 0,2-5-31,-1-2 1,1 0 0,-2 0 0,1 0-31,1 0 1,-2 0-24,2 0 1,-4-2-371,-3-5 76,-5 4 0,-11-6 319,-5 9 0,-4 0 0,-9 0 0</inkml:trace>
  <inkml:trace contextRef="#ctx0" brushRef="#br1" timeOffset="35114">17349 2055 7956,'21'0'-896,"-10"-2"1,-3-2 814,2-3 78,-8 1 1,5 6 22,-14 0 1,-5 0 0,-5 2 0,1 2-1,3 3 0,2 1 0,-6-1-9,5 7 1,7-2 11,-2 1 1,7-7 0,7 6-10,6-4 1,5-1-1,2-7 1,1 0-17,-2 0 0,2 0 0,-1 0 0,1 0 18,-2 0 1,-5-2-1,0-4 13,1-8 0,-6 3 0,-2-2-20,-5-3 1,-4-3-16,-5 0 0,-4 7 0,-9 5 17,-1 6 0,2 1 0,-2 0 0,1 0-90,-1 0 1,9 0-1,-2 0-154,-1 0 0,3 0 233,-2 0 0,10 8 0,-4 4 0</inkml:trace>
  <inkml:trace contextRef="#ctx0" brushRef="#br1" timeOffset="35543">17975 1874 7707,'14'-18'-772,"-4"2"0,0 4 800,-6-5 0,5-1 0,-1 1-35,4 3 1,-7 3-112,2 4 133,-5 5 1,-11-7 0,-3 11 10,2 5 0,-6-2 1,6 5-1,1 2 6,1-1 1,-1 2-1,4 8-22,-2-2 1,0 9-1,7-1 1,0-3 3,0-1 1,0 4 0,0 1 0,0 1-31,0 1 0,0 6 0,0-5 0,0 3 22,0-1 1,3-1 0,1 1 0,5-3-1,3-1 1,-7-7-1,3 7 1,-1-1 6,0-2 1,2 1 0,-5-6 37,2-2 0,1-5-37,-7-1 0,-2-2 0,-5 3-15,-6-7 0,-5 1 1,-2-1-1,-1-2 0,2-3 1,-8-2 0,-3 0 0,1 0-99,0 0 1,3 0-1,5 0 1,1-2 98,-1-5 0,-7-4 0,-4-9 0</inkml:trace>
  <inkml:trace contextRef="#ctx0" brushRef="#br1" timeOffset="35652">17692 2338 7924,'21'0'-286,"-10"0"1,7 0 0,-4 0 0,3-2-1,4-3 312,-2-2 1,10 0-1,4 10 1,0 1-27,1 3 0,-1 9 0,7-5 0</inkml:trace>
  <inkml:trace contextRef="#ctx0" brushRef="#br1" timeOffset="33455">14969 2278 7564,'3'-18'-508,"2"4"1,0 6 601,9 8-33,-10 0-45,6 0 0,-10-3 0,2-1-21,4-3 1,-2-2 0,10 2 20,1-6 0,-3 1 0,2-1 0,-2-2-36,0-4 1,6-1 0,-7 0 0,3 0 18,0-1 1,-8-5 0,5-1 0,-2 3 5,-4 1 1,4 3-1,-3-1 1,-2 2-7,-1-2 1,4 8 0,0-1-9,-3-2 0,1 8-43,1 1 0,-2 5 34,10 2 0,-2 2 0,3 5 0,-4 6 15,-2 5 1,6-5-1,-3 1 1,2 2 3,-1 1 0,0 4 1,7 1-1,1 2-2,-2 4 1,2-1 0,-1-8 0,1 2-12,-2-1 0,2 3 0,-4 1 0,0 3-124,-5-2 0,0-10 0,4-1 0,-6 2-38,0 1 174,-3-5 0,-7 5 0,0-5 0</inkml:trace>
  <inkml:trace contextRef="#ctx0" brushRef="#br1" timeOffset="33672">15110 2136 8355,'-21'0'-258,"11"-2"-499,3-4 0,7 1 700,7-9 1,3 10 0,13-3 0,2 5 29,2 2 1,7 0 0,-5 0 0,2 0 43,5 0 1,2 2-1,2 3 1,1 1-66,-1-1 0,3 4 0,2-3 0,1 1 48,-1 2 0,-2 3 0,-3 7 0</inkml:trace>
  <inkml:trace contextRef="#ctx0" brushRef="#br1" timeOffset="34256">16240 2055 8355,'0'-19'-814,"0"-1"0,0 6 475,0 0 0,-2 10 269,-5-2 1,2 3 71,-8 3 1,-1 0 0,-5 0-1,-2 0 7,1 0 0,0 0 0,0 3 1,-3 0-13,-4 4 1,5 2 0,-5-4 0,5 4 42,1 2 0,4-4 0,0 4 1,7 1-27,1-2 0,2 4-27,7 6 0,2-2 0,5-3 10,6-1 0,5-9 0,2 2 0,1-5 0,-2-2 1,2 0 0,-1 0-1,1 0 0,-2 0 0,2 0 1,-1-2-1,0-3 5,0-2 0,-1-2 0,-4 4 0,-4-3-2,-2-4 1,4 6-1,-4-6 13,3 4 0,-8-1 95,2 2-94,-3 4-11,-3-6 1,0 18 0,0 5-10,0 4 0,0 2 1,0 2-1,0 4 1,0 0 1,2 1 0,2-4 0,6 1 32,1 3 0,-6 6 0,3-5 0,-1-1-20,0 2 0,0-8 0,-7 7 0,0-6-1,0-1 0,0-1 1,-3-2-1,-3-3 5,-8-1 0,-4-7 0,-2 3 0,-2 0 5,-5-6 0,2-2 0,-7-2 0,1 0-14,0 0 0,7 0 1,-6 0-1,3-2-5,1-5 1,5-2 0,8-6 0,-1 1-67,3-1 1,3-3 0,8-2-22,0-1 89,0 2 0,8-2 0,3 1 0</inkml:trace>
  <inkml:trace contextRef="#ctx0" brushRef="#br1" timeOffset="34714">16522 2136 7924,'0'-10'-1845,"0"-2"1891,0 5 0,9 3-36,5-9 1,3 8 0,4-2 0,-1 5 34,0 2 0,0-7 0,1 0-18,-1 2 0,0 3 1,-2 0-43,-4-4 25,-5 4-26,-1-7 1,-6 6-1,5-4 0,-7 5 1,-7-5 6,-6 6 0,-5 1 0,-2 0 0,0 0 4,0 0 1,-1 0-1,1 1 5,0 6 0,2-2 0,2 6 0,5 1 1,3-2 1,1 4 0,7 6 7,0 0 0,2-7 0,3 1 1,3 0 57,3-4 1,3 9 0,6-8-33,0 0 0,0-2 1,1-9-1,1 0-38,4 0 1,-2 7-1,2 0-2,-4-3 1,-1-1-1,-2-3-131,2 0 0,-1 0 136,1 0 0,-2 0 0,2 0 0</inkml:trace>
  <inkml:trace contextRef="#ctx0" brushRef="#br0" timeOffset="57525">21143 1955 8355,'10'-10'-766,"-1"6"1,-11-7 745,-5 2 1,4 2 0,-11 7 52,-3 0 1,0 0-1,-4 3 35,2 3 1,7-1 0,3 8-68,1 3 0,-1 2 1,-8 2 14,5 1 0,7-1 0,-2-1 1,5 2-51,2-1 1,0 0-1,0 0 51,0 1 1,2-4-1,3-1 1,4-4 0,1-4 0,4 8 0,6-4-27,1-2 0,1-1 1,3-6-1,2 1-66,-3 3 1,5 0 0,-1-7-1,-2 0-113,3 0 1,-6 0 0,6 0 0,-2 0 187,-1 0 0,11 0 0,-6 0 0</inkml:trace>
  <inkml:trace contextRef="#ctx0" brushRef="#br0" timeOffset="57918">21465 2055 8355,'0'-10'-1781,"0"1"1920,0 9 0,2 0-106,5 0 0,5 0-149,7 0 0,2 0 75,-1 0 0,-2-3 0,-3-1 21,-1-3 0,-9-8 33,1 1 0,-4 2 88,-2 0 1,-8 7 0,-6-2-74,-5 5 1,0 2 0,-1 2-1,-1 3 66,2 2 0,0 8 0,4-2 1,1 4-43,-2-5 1,8 7 0,1-7-77,5 7 1,2 1 0,2-2 0,5-3-27,6-1 1,12-9 0,4 4 0,5-2-108,8-1 0,1 0 1,12-6 156,8 0 0,-2 10 0,8 1 0</inkml:trace>
  <inkml:trace contextRef="#ctx0" brushRef="#br0" timeOffset="56955">20659 2157 6863,'-3'19'-301,"-4"2"0,5-1 301,-5 1 0,5-2 0,2 2 0</inkml:trace>
  <inkml:trace contextRef="#ctx0" brushRef="#br0" timeOffset="57111">20659 1914 8355,'-12'-9'0,"3"-4"0,2-5-437,1-2 432,-1 9 1,0-1-883,0 6 786,0 4 101,7 2 0,-9 10 0,-1 11 0</inkml:trace>
  <inkml:trace contextRef="#ctx0" brushRef="#br0" timeOffset="53547">18843 1692 8191,'-12'0'-2350,"3"-2"2350,9-5 0,0 5 0,0-6 0</inkml:trace>
  <inkml:trace contextRef="#ctx0" brushRef="#br0" timeOffset="54479">18822 1652 6282,'-11'-9'569,"4"-4"-510,5 4-56,2-10 1,2 19-91,5 0 0,-4 10 1,5 10 58,1 0 1,-7 1-1,5-2 1,-4 2 10,-3-1 1,0 2 0,0 3 0,0 2 8,0-3 0,0 6 0,0-1 0,0 0 13,0 0 1,0 7 0,0-3 0,0 3 0,0-1 1,0 6-1,0-4 1,0-1 6,0 2 0,0 6 1,0 3-1,0-2 21,0-2 0,0 4 0,0 0 0,0 0-8,0 3 0,0-5 1,0 8-1,0 1 44,0-3 0,0 6 1,0-8-1,-3 2-40,-4 6 1,5-2 0,-5 2 0,5-4-14,2 4 1,0-7 0,2 2 0,3-2-20,2-5 0,2 4 0,-4 0 0,3 1 21,3-2 1,1 7-1,3-6 1,-4 2-7,-1 6 1,3-6-1,-5 3 1,2 1-17,-1 4 0,0 1 1,-5-1-1,3-1-4,-3 3 0,5-12 0,1 12 0,-2-3 0,1 1 0,5 1 1,-7 0-1,-1 1-4,3-1 0,-5 5 0,10-2 0,-1-5-1,-1 1 0,4 1 0,-8 5 0,1 3 8,0-3 0,1-3 0,-6 1 0,2 2 8,-1 2 0,4 3 0,-2-3 1,-3 4-2,-1 1 1,4 4 0,-2-5 0,0-2-28,-3 0 1,5 5-1,0-4 1,0-1 7,1 0 1,-5 5-1,3-3 1,-3-2-22,-3 0 1,2 5 0,3-5 0,2 1 31,-3-1 0,-1 2 0,-3-7 0,0 3 106,0-2 0,0 7 0,0-1 0,0 3-100,0 0 1,0-7 0,0 7 0,0 0-25,0-2 0,0 6 1,0-6-1,0 2-4,0 0 1,0 0 0,0 4-1,0-2 19,0-2 0,0-7 0,0 5 0,0-3 10,0-3 0,0 4 0,0-3 0,0 0-2,0 3 0,0-5 0,0 6 1,0-1 2,0-6 1,0 6-1,0-2 1,0-4-7,0-1 1,0-2 0,2-1 0,1 0 6,4 1 1,2 0 0,-4 0 0,4-1 0,2 0 1,-4 1 0,4-1-1,-2 1-3,-5 0 0,5-1 0,-2 1 0,-2-3-9,-3-4 1,0 4 0,3-6 0,2 1-13,-4 1 0,0-2 0,-1 4 1,3-5 10,2-2 1,-1 5 0,-6-6 0,0-3 8,0-4 1,0 7 0,0-1 0,0-2 47,0-2 1,0-10-1,0 1 1,0-1-5,0-1 0,0 3 0,0-6 1,0 1-24,0-1 0,0-2 1,0-6-1,0-2-49,0 2 0,0-1 0,3-1 0,1 2-96,2-1 0,1-6 1,-7-1-124,0 2 0,0 4 246,0 1 0,0-9 0,0-2 0</inkml:trace>
  <inkml:trace contextRef="#ctx0" brushRef="#br0" timeOffset="55756">19608 2176 8355,'3'12'-1147,"4"-5"0,-3-5 1147,10-2 0,-1 0 0,8 0 0</inkml:trace>
  <inkml:trace contextRef="#ctx0" brushRef="#br0" timeOffset="56365">19730 2055 6225,'0'-19'73,"0"5"0,-3 3 62,-3 2 0,2-7 5,-10 3 1,7 4-24,-5 2 1,5 5 23,-7 2-171,9 0 1,-4 2-1,11 5 1,3 8-8,2 10 0,0 0 1,-7 6-1,0 0 32,0 1 1,0 6 0,0 5 0,0-6-62,0 1 0,0 0 1,0 1-1,0-5-10,0-7 1,0 2-1,-3-3-60,-4 0 1,3-7 67,-9-5 0,-1-5 1,-4-11 11,5-5 0,-3 3 0,7-10 0,-2-4 47,-5-7 0,1 3 0,-1-7 0,2 2 7,-1 0 1,-1-9 0,3 2 0,4-1 62,0 1 0,6-4 0,-4 7 1,5-3 59,2 1 1,0 7 0,2 0 0,3 4-1,2 1 1,9 4-1,-5 1-87,0 2 0,6 9 1,-3-1-49,5 4 1,0 2 0,3 0-1,4 0 19,0 0 0,3 0 0,-3 0 1,0 0-55,-2 0 1,6 0-1,-1 0 1,0 2 50,0 4 0,-1-1 0,-8 9-1,-1 2 0,0 1 1,-6 4-1,-7-1 4,-3-1 1,-3 2 0,0-1 0,-3 0 11,-3 0 1,2 1 0,-10-4 0,-2-1-3,-1-2 0,-5-8 0,-4 6 0,0-3-8,1-5 1,-5 4 0,1-1 0,1-2-116,-1-3 0,1-2 0,8 0 18,-1 0 90,2 0 0,7 0 0,4 0 0</inkml:trace>
  <inkml:trace contextRef="#ctx0" brushRef="#br0" timeOffset="56745">20094 2136 8355,'10'-8'-210,"-1"3"-423,-9-9 1,7 8 586,0-7 0,1 8 0,-1-2 107,7 5 0,3 2 1,4 0-1,-4 2-118,-3 5 1,5-4-1,-9 5 1,4-1-59,0-1 1,-4 11 190,4-5 1,2 7-63,-10 0 0,1 2 1,-9-3 4,-5-5 0,3-3 0,-9-10 0,-1 2 1,3 4 1,-7-4 0,4 5 0,-3-5-6,-4-2 0,1-9 22,-1-4 0,4-5 1,3-2 6,7-1 0,7 2-202,7-2 1,5 4 0,7 3 0,2 7 41,-1 5 1,1 2 115,-2 0 0,11-8 0,1-4 0</inkml:trace>
  <inkml:trace contextRef="#ctx0" brushRef="#br0" timeOffset="59054">20053 2036 5994,'-14'0'250,"1"0"-113,9 0 1,-5-3 144,9-4-134,0 5 0,2-6-35,5 8 1,-3 0-364,9 0 0,1 1 0,4 6 250,-5 7 0,-3 3 0,-10 4 0</inkml:trace>
  <inkml:trace contextRef="#ctx0" brushRef="#br0" timeOffset="62492">81 4457 8277,'-14'-7'0,"4"-2"0,-2-1-539,1 2 1,6-8 0,-3 5 362,-1 0 1,6 0 221,-4 4-63,5 4 14,2-6-9,0 9 0,9 3 0,5 1 9,3 3 1,10 0 0,1-7-1,-2 2-1,3 5 0,-3-4 0,7 2 0,3-2 4,2-3 0,2 2 1,1 3-1,-1 2 0,0-3 1,0-2-1,0 1 1,-1 1-1,-6 2 0,5 3 0,-4-4 0,4 2 0,2-2 0,1-1 0,1 1 0,3 1 12,3-2 0,7-1 1,0-3-1,2 0 1,5 0 1,5 2 0,2 2 0,0 3-12,1-2 1,10-3-1,-3-2 1,-1 0-6,2 0 1,-8 6 0,-1 1 0,-1-2-17,-1-3 0,7 5 0,-7 0 1,-2-3 13,-2-1 1,-3-3-1,1 0 1,2 0 2,4 0 0,-5 0 1,8 0-1,-2 0 12,-1 0 0,11 0 1,3 0-1,6 0-1,-2 0 0,12-7 0,-12 0 0,5 2-4,-2 3 1,1-5 0,-2 0 0,-1 4 0,-4 0 0,-1 3 0,0-2 0,0-3-4,-1-2 1,1 1 0,0 6 0,1 0-3,6 0 0,-3-7 0,7 1 0,-2-1-4,-5-2 0,0 6 0,0-4 0,3 3 3,-3-3 1,4 6-1,-1-6 1,0 2 13,1-2 1,-6 5 0,7-5-1,-6 5-7,-3 2 0,5 0 0,-12 0 1,2 0-13,-2 0 0,2 0 1,-7 0-1,1 0 2,-1 0 0,5 0 0,-3 0 0,-2-3 10,0-2 0,7 2 0,-2-6 1,3 2 17,-4 0 1,11-2 0,-8 5 0,0-2-15,3 1 1,3-4-1,3 2 1,-4 2-8,-2 3 0,11 0 0,-11-2 1,2-3-8,-4 2 1,6 3 0,-7 2 0,0 0 1,3 0 1,4 0-1,-1 0 1,-4 0 8,1 0 1,-7 0-1,0 0 1,-2 0-2,-6 0 0,6 0 0,-1 0 0,3 0-3,4 0 1,7 0-1,3 0 1,-3 0 0,1 0 0,2 0 1,-3 0-1,2 0-7,2 0 0,1 0 0,-7 0 0,-1 0 0,1 0 0,4 0 0,-2 0 1,-7 0-9,-4 0 1,2 0 0,-5 0 0,1 0 4,0 0 1,4 0 0,-5 0 0,2 0 3,5 0 1,2 0-1,3 0 1,0 0 2,-1 0 1,1 0 0,-1 0 0,-1 0 8,-5 0 0,9-7 0,-7 0 0,-2 3 3,-2 3 1,-3 1 0,-4 0-1,1 0-12,-8 0 0,9-3 0,-6-1 0,1-3 4,1 2 0,-2 0 1,-1 1-1,1-3 11,-1 3 0,3-5 0,2 2 1,2 3 7,-2 1 1,4-4 0,1 0 0,2 4-21,4 1 1,2-5-1,3 0 1,-2 2 1,-6 3 1,4 2 0,-8 0 0,-1 0-13,-5 0 1,1 0-1,-12 0 1,1-2 25,2-5 1,-3 4 0,3-2 0,-3 2 2,-3 3 1,14-7 0,-3 0 0,5 3-24,5 1 0,-5 3 0,9 0 1,0 0 1,-2 0 1,11-2 0,-7-2 0,0-2 3,3 1 0,-3 3 0,0 2 0,-4 0-13,-3 0 1,5 0-1,-7 0 1,-2 0 4,-2 0 1,4-3-1,3-1 1,-1-3 6,0 2 1,8 3 0,-4 2-1,4-2 12,-3-4 1,4 4 0,-4-5 0,2 4-10,-2 3 0,5 0 1,-8-2-1,3-3-7,0-1 0,-8-1 1,1 7-1,-4 0-3,-2 0 0,6-6 0,0-1 0,-3 2 0,0 3 1,3-5 0,2 0 0,1 2 2,-1 3 1,5 1 0,-4-4 0,2-2 13,4 3 0,-4 2 1,2 2-1,0-3-8,-3-4 0,6 5 1,-10-5-1,-3 6-13,0 1 0,3-7 1,0 0-1,-3 2 3,0 3 0,-11 2 0,1-2 0,0-3 1,-2-2 0,6 1 1,-7 6-1,4-2 1,-2-5 1,-1 5 0,3-5 0,-1 5 4,3 2 0,-1 0 0,0-3 0,-5-1 7,-1-2 0,10-1 1,-4 7-1,-3-2 12,-1-5 1,5 4 0,-4-3 0,6 1 17,1-2 1,0 6 0,1-6 0,0 5-21,-1 2 0,1-3 0,-1-1 1,1-3-19,-1 2 0,-1 3 0,-3 2 1,-4 0-10,-4 0 1,6 0 0,-6-3 0,-4-1-1,-2-2 1,-1-1 0,-1 7-1,1-2 4,-1-5 0,3 5 0,2-5 0,3 2 53,4-1 1,-4 4-1,3-5 1,-2 5-3,-4 2 0,-2 0 0,-3 0 0,-1 0-28,-6 0 1,-4-3 0,-8-1 0,-2-3-5,1 2 1,-6 1 0,0 0-2,1-3 1,3 0-1,0 5 6,-5-5 0,6 5 1,-6-5 11,5 6 0,-1-2 0,0-1 13,-5-3 1,-5 0-241,7 7 126,-9 0 1,4 2-1,-11 3-898,-5 2 965,-5 8 0,-17 6 0,-2 10 0</inkml:trace>
  <inkml:trace contextRef="#ctx0" brushRef="#br0" timeOffset="75867">626 12747 8355,'-11'-1'-1087,"4"-6"1,14 5 1099,6-5 0,5-3 0,3 4 15,-2 1 0,1 4 0,-2-2 1,-2-1-49,-3-3 1,1 0-36,6 7 0,0 0 0,0 2 0,1 3 35,-1 2 0,0 6 1,0-7-1,1 1 19,-2 3 1,3-8 0,4 5-1,3-6 2,2-1 1,-5 0 0,9 0 0,1 0 15,2 0 1,2 0 0,0 0 0,0 0-2,1 0 1,6 0 0,3 0-1,-2 0-20,2 0 1,6 7 0,0 0-1,6-2 1,6-3 1,-1-2-1,-7 0 1,4 2-28,3 5 0,-2-5 0,9 4 0,2-4 11,2-2 1,3 0 0,2 0 0,1 0 8,-5 0 0,14 0 1,-12 0-1,2 0 5,-1 0 0,6 0 0,-1 0 1,0 0-4,3 0 0,-11 0 1,6 0-1,0 0-2,-2 0 0,7 0 0,-2 0 1,-4 0-8,-1 0 0,5-5 1,-1-2 16,-2 2 0,7 3 0,0 2 0</inkml:trace>
  <inkml:trace contextRef="#ctx0" brushRef="#br0" timeOffset="76667">8312 12606 8355,'106'0'-298,"-6"0"1,-5 0-354,-1 0 0,4 0 557,-3 0 0,1-7 0,1 1 1,-4 2 87,4 1 1,4 1-1,1-2 1,2-3-1,-5 2 0,3 3 1,6-1-1,-1-1 7,4-2 1,-8-3 0,4 4 0,-4-2 23,-1 3 1,8-5-1,2 0 1,0 0-19,-5 0 0,-5 2 0,1 7 1,3 0-18,2 0 1,-1-6 0,-7-1 0,1 2-26,1 3 1,-9 2-1,0 0 1,-2 0 11,1 0 0,2 0 0,5 0 0,-1 0 19,4 0 0,-6 0 0,11 0 0,-4 0 3,-1 0 0,8-2 0,2-3 0,0-2 10,-5 3 1,-49 3 0,1 1-1,-1 0 1,1 0 0,55-3-5,-2-4 0,2 5 1,-4-5-1,-3 5-4,-4 2 0,9-3 0,-10-1 0,-2-3 2,-4 3 0,4 2 0,-9 0 0,4-3 20,-2-2 0,-5 0 0,6 7 0,0 0 12,-1 0 1,5-7-1,-7 0 1,4 2-24,-1-5 0,0 8 0,4-7 0,-1 2 16,-3 1 0,-2-3 0,4 4 0,-3-2-11,-4 3 1,5-5 0,-3 3 0,-5-1-4,-3-2 1,10 6 0,-14-6 0,7 3-24,4-1 1,-4 0-1,5 5 1,-1-3-23,-6-1 0,9-4 1,-1 7-1,-1-4 27,-3 2 0,3-4 0,2 0 1,-1 1 13,-5-2 1,-4-3 0,0 3-1,0 2 0,-3-1 0,6 0 1,-12 4-1,2-2 2,-2 4 1,2 0-1,-7 3 1,3 0 8,4 0 0,3-2 1,-1-3-1,-2-1-10,-2 1 1,-2 3 0,4 2 0,-5 0-5,-9 0 1,10 0 0,-14 0 0,0 0 41,-2 0 1,-9-3 0,5-1 0,-3-2-34,-4 1 0,-2 3 0,-3 2 0,0 0-45,1 0 0,-1 0 0,1 0 0,-1 0 28,1 0 0,-3 0 0,-3 0 0,-3 0 10,-3 0 1,-3-7-1,-5 0 1,-1 3-224,0 1 214,-9 3 0,-2 0 0,-9 0 0</inkml:trace>
  <inkml:trace contextRef="#ctx0" brushRef="#br0" timeOffset="78013">4076 12909 6159,'19'0'-11,"2"0"0,1-7 1,3 1-1,4 1 9,2 3 1,-4-5-1,5 0 1,0 3-3,-1 1 0,-5-4 0,8 2 1,-1-2-6,0-3 1,5 8 0,-7-5 0,2 5 8,1 2 0,-1-6 0,8-1 0,-1 3-1,1 1 1,1 3 0,2 0 0,4 0 0,-3 0 0,7-7 0,1 0 0,6 3 1,1 1 0,-4 1 1,2-1-1,5-4-1,0 2 0,6 3 0,1 0 0,1-3-1,6-2 0,-1 0 0,0 7 0,-2 0-12,2 0 1,1 0-1,-1 0 1,-5 0-9,-1 0 1,4 0 0,-5 0 0,1-1 7,0-6 0,11 5 0,-5-5 1,0 2 6,2-2 1,0 3 0,5-7-1,0 0 9,-2-1 1,5 5 0,-12-3 0,4-2-1,2 1 0,-1 5 1,-3-6-1,-2 3 0,2 4 0,-4-4 1,-1 3-1,2-1 12,-1-2 0,-5 7 0,7-5 0,-1 2-7,-1 0 1,4 2 0,-6-4 0,1 3-9,5-3 1,-4 4-1,2-6 1,0 3 1,-1 0 0,2-4 0,-5 6 0,0-6 5,-1 0 0,-2 5 1,-6-2-1,-1 5-5,0 2 0,-5 0 0,-2 0 0,1 0-23,-2 0 1,-3 0 0,-7 0 0,3 0 16,3 0 1,-1 0-1,-9 0 1,-2 0 1,-3 0 0,1 0 0,6 0 0,1 0 8,-1 0 1,-6 0-1,-1 0 1,1-2 40,-3-5 0,7 5 0,-4-5 0,4 6-39,2 1 1,-6 0 0,-1 0 0,3 0-18,2 0 1,-4 0-1,0-3 1,0-1-93,-3-3 0,5 0 101,-10 7 0,10 0 0,-5 0 0</inkml:trace>
  <inkml:trace contextRef="#ctx0" brushRef="#br0" timeOffset="90889">3148 5103 8355,'-14'0'-928,"0"0"223,-1 0 1,4 0 734,-3 0 0,8 0 13,-8 0 111,9 0-80,-12 0 1,15-3 28,-5-4-93,5-4 1,4-6-1,5 3-36,6 7 1,-2 2-1,3 1 1,1-2 13,3 1 0,2 3 1,1 2 6,-1 0 0,0 0 1,0 0-1,0 0-23,0 0 1,0 8-1,-1 6 11,-6 4 1,2 2 0,-8 1-3,-2-2 0,-3 1 1,-2 1 16,0-2 1,-7 2 0,-2-1 11,-1 1 0,-4-4 1,-7-1-4,1-2 1,0-4 0,0 7-1,0-5 0,0-5 0,0 5-7,-1-3 1,10 0 0,2-5-4,0 3 2,7 0 0,-5-7 40,14 0 1,4 0 0,7-3 0,-2-1-14,-3-3 0,10-1 0,8 3-45,0-2 1,-2 0-1,-8 7 1,-2 0-42,2 0 0,-1 0 0,1 0 0,-2 0-13,2 0 1,-1 0-1,1 0 1,-2 0 72,2 0 0,-1 0 0,-1 0 0</inkml:trace>
  <inkml:trace contextRef="#ctx0" brushRef="#br0" timeOffset="91305">3954 5203 8067,'-19'0'-1834,"-2"0"1751,1 0 1,6 7-1,2 1 77,-5 4 0,6-1 0,0 4 47,2-1 0,2-7 0,7 7-32,0 1 1,0-3-1,3-1 5,4-3 1,3 6 0,11-7 1,-2-2 0,2-3 0,1-2 0,4 0 13,0 0 0,1 0 0,-7 0 0,0-2 7,1-5 1,5 2 0,1-9 0,-3-1 6,-1-3 0,-3 0 0,1 2 0,-4 2 1,-3-1 0,-2-3 0,-8-2-28,2-1 0,1 2 0,-9-2-48,-5 1 0,4 6 1,-5 4-1,-1 1-63,-5 4 0,-3 3 0,-4 2 0,-1 0 13,-4 0 1,2 9-1,-4 4 1,1 5 3,-1 2 1,-5 1 0,6-2 77,3 2 0,1-1 0,3 1 0</inkml:trace>
  <inkml:trace contextRef="#ctx0" brushRef="#br0" timeOffset="91752">4822 5142 8355,'-20'0'-195,"6"0"0,0 0-218,-1 0 1,4 0 0,-3 0 0,-1 0 411,-4 0 0,7 0 1,-2 0-8,-1 0 1,-1 2 0,0 3 26,3 2 1,1 9 0,-4-6 0,6 4-19,0 0 1,1-7 0,5 6 10,-3 3 1,3 1-19,10 4 0,6-4 0,8 0 0,0-6 7,1-3 1,-2-1-1,3-7 1,4 0-3,0 0 1,1 0 0,-4 0 0,1-2 4,3-5 0,3 2 0,-6-5 1,3-2 14,-2 1 1,-3 0-1,-5-5 1,0 2-10,-4-1 0,-6 4 1,4-2-99,-2-3 1,-2-3 38,-7 0 0,-9 0 0,-5 7 4,-3 5 1,-10 4 0,-1 6-1,2 1-16,-3 3 1,6 6 0,-6-4 60,0 3 0,7 0 0,-8 9 0</inkml:trace>
  <inkml:trace contextRef="#ctx0" brushRef="#br0" timeOffset="92167">5448 5082 8015,'-14'0'-1389,"0"0"1286,-1 0 1,-3 2 57,-2 5 0,8-2 0,6 7 56,3 5 1,3 0 0,0 4-1,0-2 1,0-5-1,3 0 0,3 1 1,6 1 0,8-3 0,3-4 32,3 1 0,-1-8 1,8 5-1,1-5-3,-2-2 0,4 0 0,-7-2 0,2-5 12,5-7 1,-7 4 0,-2-4-1,-5-2 21,-2-2 1,1-3-1,-4 2 1,-3-3-36,-7-6 1,-5 6 0,-2-7-1,0 2-79,0 0 1,-9 0 0,-6 7 0,-8 2-102,-4 4 1,-9-1-1,1 8 1,-8 5-158,-5 7 0,-9 12 298,-5 10 0,-7 10 0,-12-6 0</inkml:trace>
  <inkml:trace contextRef="#ctx0" brushRef="#br0" timeOffset="94423">3389 7060 8267,'10'-12'-1922,"1"3"1934,9 9 0,-6 7 1,-4 2-14,-1 1 0,-2-3 0,-7 7 0,0 1 15,0 4 0,3-2 0,1-1 0,3-2 3,-2 1 0,-3 4 0,-2 0 0,0 2-14,0-1 1,6 0 0,1 0-3,-3 0 0,6 0 0,-3 0-38,-3 0 1,4-6 0,1-1-51,3 3 1,-5-7 0,3-1 0,2-1 86,-1 0 0,2 9 0,8-6 0</inkml:trace>
  <inkml:trace contextRef="#ctx0" brushRef="#br0" timeOffset="94909">3914 7120 8123,'11'-12'-2143,"6"5"2159,-12 14 0,2 5 0,-7 7 17,0 2 0,0-1 0,0 1 6,0-2 0,0-5 0,0 0 1,0 1 0,3 1 0,1-1 11,3-1 1,8-8 0,-1 4-28,4 0 1,2-3 0,1-7-20,-1 0 0,1 0 0,5 0 1,0-3-12,-1-4 1,-2 3-1,-4-7 1,2 1-5,-1-2 1,-6 5 0,-2-3-1,2-2-2,-2 1 0,3-2 0,-6-5 0,0 3-11,1 1 0,-2 2 0,-4-3-36,3 1 47,0 10 0,-9-6 14,-5 10 0,5 3 0,-8 1 0,5 6 0,-2 1 0,0-4 0,7 6 0,0 3-1,0 1 0,0-3 0,0 0 0,0 1-29,0 3 0,2 2 1,5 0-59,6 0 0,5 0 0,4-2 1,4-2 85,0-3 0,1 0 0,-7 7 0</inkml:trace>
  <inkml:trace contextRef="#ctx0" brushRef="#br0" timeOffset="95300">4922 7160 8160,'-19'0'-777,"1"2"1,2 3 658,2 2 0,10 8 1,-2-1 118,4 3 1,-1 4-1,-1-1-10,-3 0 0,0 0 0,7 0 1,0 0 12,0 0 1,7-7 0,2-1 0,0-1 26,-1 0 0,8-7 0,-2 3 0,4-5 21,1-2 0,2 0 0,-1 0 0,1 0-33,-2 0 1,2-9 0,1-4 0,1-5-14,-3-2 0,4 6 0,-13 1 1,3-2 0,-1-3 0,-8-2 1,2 0-1,-5 0-51,-2-1 0,-9 2 1,-4 0-60,-6 6 1,6-3 0,0 9 57,-3 3 1,-11 1-1,-4 3-15,0 0 0,1 10 0,10 3 0,-1 2-5,2-1 0,5 5 65,1-6 0,-1 5 0,-5 2 0</inkml:trace>
  <inkml:trace contextRef="#ctx0" brushRef="#br0" timeOffset="95727">5589 7120 5892,'-21'0'178,"8"0"-5,-1 0-152,1 0 1,-5 2 0,4 5-17,7 6 0,5 5 1,2 2 5,0 1 0,0-2 1,2 2-1,3-1 6,2 0 1,7-7 0,-5 1 0,2 1 41,5 3 0,1-5 1,4-2-1,1-2-21,6-4 1,-4 4-1,9-2 1,3-3-7,2-2 1,-4-2 0,-1-2 0,3-2-20,2-3 1,-7-7 0,-1 5 0,-3-2 32,0-5 0,-7-1 0,-9-3 1,-2 0-6,-4 0 1,4-2 0,-2-4-1,-4 0-51,0 1 0,-3-3 0,-3 0 0,0 4-139,-4 2 0,-12 3 0,2 5 59,-8 9 0,-4 2 0,0 6 0,-12 2 90,-11 9 0,-5 22 0,-3 7 0</inkml:trace>
  <inkml:trace contextRef="#ctx0" brushRef="#br0" timeOffset="98523">3793 8995 6172,'-9'-12'-181,"7"2"362,-5 3 42,5 5-51,2-8-135,0 10 0,9 0-46,4 0 0,-2 3 1,3 4-6,1 7 1,-3 3 0,-1 4 0,-1-2 3,-7 2 1,-1 6-1,1-1 1,1-2 1,3 0 1,0 2-1,-7 1 1,0-2 6,0-3 1,0-1 0,0-1-14,0 0 0,0 0 0,2 0-35,5 0 1,-4-6 0,5-3-1,-1 0 49,0 1 0,9-8 0,-6 4 0</inkml:trace>
  <inkml:trace contextRef="#ctx0" brushRef="#br0" timeOffset="98977">4479 9035 6249,'-8'21'-158,"-6"-1"191,-5-1 0,7-5 0,0 0 0,0 1 9,2 4 1,5 0-1,-1 2 1,3-1-29,3 0 1,0 7 0,0 0 0,0-2 2,0-3 0,3-2 0,3 0 16,7 0 1,6 1 0,0-4-1,2-3 0,-1-2 1,0-8-1,0 2 6,1-1 0,-1-3-29,0-2 0,-2-2 0,-2-3 20,-3-1 0,-7-10-80,8 2 1,-9-3 30,2-4 0,-7 11 1,-7 3-36,-7 4 0,-3 3 0,-6 0 0,-2 3-29,-2 4 1,-7 3 0,8 11-1,1-2 4,2 2 1,4-6 0,-2 1 0,1 3 78,-1-4 0,11 1 0,-8 4 0,7 1 0</inkml:trace>
  <inkml:trace contextRef="#ctx0" brushRef="#br0" timeOffset="99443">5124 9298 8355,'-11'-10'0,"3"6"0,6-7-548,-5 2-660,4 2 1000,-6 7 362,9-9-211,0 7 0,0-4 1,0 12 72,0 7 0,0-1 1,0 1-49,0 3 1,0 2 0,0 2 39,0 0 0,7 0 0,2-2 0,0-2 7,0-2 0,4-7 0,-3 3 0,0-1 2,6-4 0,3-3 1,0-2 11,1 0 1,1-2 0,-2-3 0,2-4 16,-1-1 0,-6 3 0,0-7 0,-2-2-18,0-2 1,5-2 0,-5 0 0,-1-2-47,-4-6 0,-2 6 1,-2-4-1,4 3-22,-2 3 1,-5 2 0,-5 3 0,-3 3 7,-3 3 0,-3 2 0,-6 7 1,-1 0-49,2 0 0,-9 2 0,1 3 0,3 4 9,1 3 1,-4 0 0,1 9 0,3-1 70,8 0 0,-4 9 0,9 3 0</inkml:trace>
  <inkml:trace contextRef="#ctx0" brushRef="#br0" timeOffset="99931">5911 9116 8151,'-19'0'-1574,"5"0"1402,0 0 0,8 0 165,-8 0 1,0 9 9,-5 4 1,5 6 0,3 0 6,2 2 1,2-1-1,7 0 1,0 0 13,0 1 1,3-8 0,3 0 0,5 4 13,0 0 1,8-3 0,-4-1 0,8 0-16,4-1 1,1-4 0,-2-8 0,0 0 78,-1 0 0,4 0 1,-2 0-39,-2 0 1,-3-2-1,-4-4 1,-2-6-7,-3 1 0,-6-7 0,4 5 1,-3-5-48,-3-2 1,-3 0 0,-2-1-1,0 1-5,0 0 1,-2-2 0,-3-4 0,-3 0-79,-3 1 1,-3 2-1,-6 4 1,-3 0-85,-3 7 1,1 2-1,-8 10 1,-3 3-176,-2 4 1,-12 10 330,-4 11 0,-4 15 0,-2 0 0</inkml:trace>
  <inkml:trace contextRef="#ctx0" brushRef="#br0" timeOffset="102269">4580 10992 8355,'11'-9'-91,"-4"-4"0,-5-5 0,0 0-524,5 5 0,-4-6 465,3 6 1,-2 4 0,1 0 98,1 1 0,1 3 1,-7-9 86,0-2 0,-7 6 0,-2-2 0,1 1-30,-1 0 1,-7 7 0,3-3 0,-5 4-11,-2 3 1,-1 0 0,1 0-1,-3 0-26,-3 0 1,4 7 0,-6 3-1,6 0 9,1 6 0,2-1 0,-1 1 0,2-2 5,4 1 1,-1 4-1,6 0 1,-1 2 15,2-1 0,1 1 0,7-2 0,0 2 10,0-1 1,3-1-1,2 0 1,7-3 31,-1-3 1,7-2 0,-4 5-1,6-5-14,7-2 1,-5 5 0,7-6 0,-1 1-6,-2 0 1,1 5-1,-7-8 1,0 1-18,1 2 1,-1 1 0,-2 5 0,-3-4-21,-1-2 1,-7 6-1,3-1 8,-1 5 0,-2-7 0,-7 2 0,-2-1 28,-5-1 0,3 4 1,-9-9-1,-3-2 3,-2 5 0,-2-8 0,0 5 0,-1-5 4,1-2 1,-3 0 0,-1 0 0,-2 0 69,0 0 1,4 0 0,1-2-42,2-5 0,5-2 0,4-6 0,0 1-42,6-1 1,1-4 0,3 0 0,3-2 8,4 1 0,4-7 0,11 0 1,2 3-209,4 1 1,8 3 0,-3-1-1,5 2-10,3-2 1,-8 3 0,1 5 192,2 6 0,2-4 0,2 0 0</inkml:trace>
  <inkml:trace contextRef="#ctx0" brushRef="#br0" timeOffset="102686">5186 10992 7765,'0'-19'-356,"0"7"1,-7 12 0,-2 12 0,-1 0 328,1 2 0,-4 2 1,6 9-1,0 1 14,-2-2 1,7 0-1,-4-3 1,4 5 46,2 0 0,0 1 0,0-6-23,0-2 1,2 2 0,4-3 7,8-5 1,4 2 0,2-8-18,1-2 1,5-3 0,1-2 0,-3 0 14,-1 0 1,-3-9 0,1-4 0,-2-3 44,2 2 0,-8-5 0,-2 0 1,-1-5-9,-6 0 0,1 1 1,-2 3-1,4-1-7,-2 2 0,-5-2 0,-5 1 1,-3-1-152,-3 2 0,-3 7 1,-6 6-45,-1 4 0,-5 2 1,-1 0-1,2 2 6,3 4 0,1 6 0,1 7 142,1 2 0,-2-1 0,1 1 0</inkml:trace>
  <inkml:trace contextRef="#ctx0" brushRef="#br0" timeOffset="103144">5830 11013 8355,'-19'0'-1740,"-2"2"1658,1 4 0,1-1 0,-2 9 104,1 1 1,6-4-1,3 3 1,1 1-13,7 4 0,1 0 0,2 2 10,0-1 1,2 0-1,4 0-5,8 1 0,4-4 0,-1-1 0,0-5 8,-5-2 0,2 0 1,6-4-1,3 2 32,4-3 1,-4-1 0,3-3 0,-2 0-8,3 0 0,-4-3 1,6-4-1,-2-4-5,0-1 0,0-5 0,-7 3 0,0-3 0,0-4 1,-6-6 0,-3 1 0,-3-2-3,-3-1 1,-3 5 0,-2-9 0,-2-1-56,-4 2 1,-5-6 0,-10 6-1,1-1-98,0-1 0,-7 12 0,-2-1 1,-2 11 69,-5 2 1,-2 3 0,-5 10 0,-2 6-767,-2 11 808,-9 0 0,14 19 0,-8-8 0</inkml:trace>
  <inkml:trace contextRef="#ctx0" brushRef="#br0" timeOffset="106486">7667 4920 8355,'0'-19'-43,"0"-2"1,0 1-1,0 0-1322,0 0 1416,8 0 0,-3 8 10,9 6 0,-10 6 1,5 4-215,0 3 1,-7 8 0,7-1 0,-2 4 135,0 2 0,1 0 0,-3 1 0,2-2 12,-3 2 0,1-1 0,-1 0-5,3 0 0,1-1 21,-1-7 19,-4 7 1,15-17-17,-5 5 1,-2-5 1,3-2 1,-1-7 0,8 0-6,-2 3 1,0-1-1,-4 1 1,-1-2-6,2 1 0,1 3 0,4 2 0,-1 0 0,-1 0 1,2 0 0,-1 0 0,1 0-3,-2 0 0,2 0 0,-1 2-10,1 4 1,-2 5 0,2 10 0,-4-1 4,-3 1 0,-5-2 0,-9 1 1,-9-8-1,-5-6 1,-3-1-23,-4 2 1,2-2-1,-5 5 1,0 2-42,-2-1 0,-10-6 0,2 3 0,-3-1-39,4 0 0,-5 7 0,4-6 103,-4 3 0,-2 3 0,-1 6 0</inkml:trace>
  <inkml:trace contextRef="#ctx0" brushRef="#br0" timeOffset="106848">7768 4880 8355,'2'-18'-121,"5"5"0,-5-5-576,4 4 1,-2 5 660,3 3 0,-2-3 72,9 2 0,-9-2 0,3 4 6,1-2 1,0-1 0,6 4 0,1-3-6,6 2 1,1-4 0,11 1-1,2-1-150,2-1 0,5 3 0,4 7 0,4 0-47,1 0 0,5 0 160,-2 0 0,12 10 0,4 1 0</inkml:trace>
  <inkml:trace contextRef="#ctx0" brushRef="#br0" timeOffset="108403">7768 6898 7920,'0'9'-1028,"0"-9"1081,0-9 0,2-3-93,5 5 1,3-1-26,11 1 0,-1 0 70,0 7 1,0-2-1,1-2 1,-2-3-1,2 2 1,-1 3 0,3 1-1,1-4 32,3-2 0,6 0 0,-4 7 0,1 0-56,-1 0 0,-5 2 0,-7 3 0,-4 4-170,2 2 0,-5-4 0,-3 6 180,-5 2 0,-2 4 0,-2 1 24,-5 0 1,-5-9-1,-7-2 1,-2-2 7,1 0 1,-1 2 0,2-4 0,-2 0-21,1 0 0,-1 0 0,2-1 0,-1 3-40,-1-2 0,10 0 0,3-2 9,-2 4 0,8 2 5,-5-2 0,7-5 0,7 5 17,7-4 1,3-3-1,4 0 1,-1 0 26,-1 0 1,9 5 0,-1 5 0,-3-1-21,-1 0 1,-3 4 0,1-4 47,-2 3 1,-7-5-1,-3 3 55,-1-1 0,-8 0 0,0-2 1,-8-4-1,-13 2-32,2-2 1,-2 4-1,1 0 1,-1-3-59,2-1 1,-2-3 0,1 0-1,-1 0-8,2 0 0,-1 0 0,-1 0 0,2 0-35,-2 0 1,-6 0 0,1 0-1,0 2-188,4 5 1,2-5-1,0 6 217,-1 1 0,11 3 0,1 8 0</inkml:trace>
  <inkml:trace contextRef="#ctx0" brushRef="#br0" timeOffset="109341">7828 8914 7901,'11'-8'-268,"-4"-6"0,5 2 233,0 0 0,0 7 1,2-2-1,1 5-15,3 2 1,2 0-1,1 0 1,-2 0-69,2 0 0,-6 0 0,4 0 119,3 0 0,2 0 1,-3 0-1,-4 2-52,-3 5 0,2-2 0,-8 7 35,4 5 0,-8 0 0,6 4-73,-2-2 1,-8 2 0,2-1-1,-8-2 45,-5-5 1,-3 3 0,-6-9-1,-1-2 120,2-3 0,-2 4 1,1 1-28,-1-3-7,2-1-36,7-3 1,5 0-1,14 0 1,7 0 23,3 0 0,4 0 0,-1-3 0,3-1 3,4-3 0,-6 1 0,7 6 1,-6 0-28,-1 0 1,-1 1-1,2 4 1,1 4-29,-4 3 1,7-5-1,-16 5 1,4 4-11,0 2 1,-10 3-1,2-2 72,-3 2 0,-3-8 0,-3-2 0,-3 1-27,-7-1 1,-8-7 0,-3 3 0,-5-3 109,-3 3 0,5-4 0,-4 4 0,-1-5 42,1-2 1,0 0 0,-3 0 0,4 0-208,2 0 1,6 0-1,-5 0 1,4 0-252,3 0 1,-1 0 0,4 2-1,1 2 293,2 3 0,1 0 0,-7-7 0</inkml:trace>
  <inkml:trace contextRef="#ctx0" brushRef="#br0" timeOffset="110541">8312 10770 8355,'0'20'-361,"-8"-8"-339,-6-5 1,2-5 744,-1-2 1,0 0 203,-7 0-201,-1 0-42,2 0 0,5-7-55,0 0-38,10-8 0,-3 6 0,14-7 71,6 3 0,6 8 1,0-2-1,2 3 19,-1-3 0,0 4 1,0-2-1,0 2 22,0 3 1,0 0 0,1 0-18,-1 0 0,0 0 0,0 3 0,1 0-7,-2 4 0,-5 7 0,-1-5 0,1 2-21,-3 5 0,7 1 0,-7 4 17,1-1 0,3-7 0,-8 1 0,-3 1 16,-1 4 1,-3 0-1,0 2 1,0-1 12,0 1 1,0-2 0,0 2 0,-3-1-19,-4-1 1,-2 2-1,-6-1 1,1 1 4,-1-2 0,-3-5 0,-2-2 0,-3-2 26,-4 2 1,6-8 0,-7 3 0,6-5 18,1-2 0,8 0 1,0 0-1,-3 0-39,-2 0 1,4 0 0,1 0-23,-3 0 0,-1-2 49,-4-5-142,2 5 1,5-14-42,0 10 144,10-1 1,-3 7-1,12-2 32,1-5 0,10 4 0,-2-4-31,3 5 0,4-4 0,-1-1 0,0 3 28,0 2 1,0-5-1,0 0 1,0 2 24,1 3 0,-1 2 1,0 0-1,0 0-40,1 0 1,1 0 0,2 0 0,4 0-19,-4 0 1,-8 0 0,-3 0 0,3 0 5,1 0 0,-3 7 0,0 2-64,1 2 1,-3-6 0,1 3-43,2 1 0,2-4 0,-2 7 0,-4-2-139,-2 2 1,6-1-1,-3 4 1,2-3 235,-1-3 0,-9 6 0,5-4 0</inkml:trace>
  <inkml:trace contextRef="#ctx0" brushRef="#br0" timeOffset="115949">11661 4779 8355,'19'0'-2240,"-7"-2"2372,-5-5 68,-6 5-145,-1-16-37,0 16-16,-8-7 1,3 9-1,-9 0 36,-1 0 0,-3 0 16,-2 0 0,6-3 36,1-3-133,8 3 0,-1-5 0,12 8 15,8 0 0,-3 0 0,2 0 22,3 0 0,3 0 0,0 0 0,0 2 2,-6 4 0,5-3 1,-8 6-1,4-2 4,0 0 0,-3 8 1,5-4-1,-5 3 7,-3-1 1,-1 1 0,-4 6-8,4 0 0,-5 0 0,5 1 0,-7-2 7,-7 2 1,2-1 0,-9 0 33,-1 0 0,4 1 10,-2-2 1,2 2 145,-3-1 142,4-9-232,10-1 1,10-10 0,4-3-67,3-4 0,6 5 1,1-7-1,5 2-21,2 0 1,-3-6 0,3 6 0,0 0-70,1-2 0,-5 7 1,5-4-1,-4 4-312,-3 2 1,-2 0-250,-4 0 610,2 0 0,-10 8 0,-2 3 0</inkml:trace>
  <inkml:trace contextRef="#ctx0" brushRef="#br0" timeOffset="117061">11661 6655 8238,'10'-8'-956,"9"-3"0,-15-1 916,9 5 1,-8 7 46,1 7 0,-3-2 1,-3 9-8,0 1 0,0-4 0,0 3-5,0 1 1,0 4-1,0 0 4,0 2 0,0-1 0,0 0 22,0 0 0,2 0 11,5 0 1,-5 0 0,4 1 6,-4-1 1,-2 0 0,0 0 32,0 1 0,0-9 1,0 2 111,0 3 1,0-7 482,0 4-425,0-10 1,0 3-14,0-14-803,0 5-267,0-7 841,0 9 0,0 0 0,0 0 0</inkml:trace>
  <inkml:trace contextRef="#ctx0" brushRef="#br0" timeOffset="118674">11599 8894 7873,'-11'0'-1597,"3"-9"1544,8-2 0,0-9 64,0-1 0,0 8 0,2 2 34,4 2 0,5-4 1,10 6-17,-1 2 0,1 3 0,-2 2 1,1 0-33,1 0 1,-2 0-1,2 0 1,-1 0-21,1 0 1,-2 7 0,2 2 0,-1-1-3,1 2 1,-11 6 0,-1-6 0,-2 4 13,0 0 0,0-1 1,-9 7-1,-3 0 22,-2 1 0,-9-2 0,3 2 0,-5-1 37,-2 1 1,-1-2 0,2 2 0,-2-1-90,1-1 0,-1 9 0,-1-1 0,-2-3 32,-4-1 0,2-3 0,6 0-20,-1 0 1,9-1 0,0-4 254,3-2-91,2-8 0,16 4 0,5-9-77,3 0 0,10-7 0,3-2 0,1-2-25,5-4 1,-5 3-1,3 0 1,-1 4-141,-2 4 0,8-5 1,-5 2-1,2 2 107,-2 3 0,4-8 0,-7 0 0</inkml:trace>
  <inkml:trace contextRef="#ctx0" brushRef="#br0" timeOffset="119536">11842 10932 5746,'10'8'158,"7"-3"102,-10 9 0,5 0 1,-5 5-154,-2 2 0,-3-1 0,0-2 0,3-3-21,2-1 0,0-1 0,-7 8 0,0-2-79,0 2 1,0-1-1,0 0 1,2 0-19,4 1 0,-4-2 1,5 2-1,-2-1-11,2 1 0,-5-2 0,5 1 16,-5 1 0,0-2 0,2 2 5,3-1 0,0 1 39,-7-2 1,-2 0-127,-5-7-363,4-2 451,-14-10 0,15 0 0,-7 0 0</inkml:trace>
  <inkml:trace contextRef="#ctx0" brushRef="#br0" timeOffset="121635">15756 5223 8355,'-19'2'-52,"4"3"0,2 2 1,-4-3-1,0-4-584,-4-7 0,9 5 1,0-7 450,3 1 185,3 5 0,-3-15 0,-3 6 0</inkml:trace>
  <inkml:trace contextRef="#ctx0" brushRef="#br0" timeOffset="122494">15473 4658 8355,'2'-17'0,"3"0"0,2 5 0,-3-4-190,8 6 0,-11 0-785,6 3 809,-5 5 197,-2-8 1,0 13 0,0 4 0,-2 5-66,-5 7 1,4 7 0,-9 3 0,0 1 23,1-1 0,5 5 1,-5-5-1,-1-1 27,2 3 1,5 2-1,-2-6 1,5-3 21,2-1 0,0-3 1,0 0-18,0 0 0,0 1 1,2-4 7,5-3 0,-2 1 0,7-8 0,5-2 11,0-3 1,13-2 0,3 0 0,3-2-24,-2-5 1,4 4 0,-2-2 0,4 0-72,1-2 0,2 5 0,-8-5 1,1 4-56,-3 3 1,3 0-1,-9 0-160,-3 0 0,-1 3 73,-3 4 0,-11-3 195,-9 9 0,0-8 0,-27 4 0,4-9 0</inkml:trace>
  <inkml:trace contextRef="#ctx0" brushRef="#br0" timeOffset="122721">15776 4901 8355,'0'-14'-165,"0"1"-111,0 8 0,0-2 0,0 14 0,0 6 195,0 6 1,0 0 0,0 4 0,0 2 95,0 1 1,0 4-1,0-6 1,0 3-12,0-2 1,0 4-1,0-2 1,0-3-48,0-1 1,0-3 0,0 1 0,2-2-200,5 2 1,-5-1 241,5 0 0,3 0 0,2 1 0</inkml:trace>
  <inkml:trace contextRef="#ctx0" brushRef="#br0" timeOffset="123218">16199 4739 7061,'0'-20'-58,"0"-1"0,0 9 22,0-2 1,10 9 0,0 1-78,2 8 1,-1 1 0,-6 9 117,2 1 1,-1 3-1,-6 2 1,0 1-11,0-2 0,0-5 0,0-1 29,0 3 1,2 0 0,2-1 37,3-1 0,3-4 1,-3 4-32,5-7 1,7-2 0,0-1 0,2 3-17,-1-3 0,1-2 0,-2-2 0,2 0 18,-1 0 0,2 0 0,3 0 21,2 0 1,-1 7 0,-5 0-45,-1-2 0,-2-1 0,-3 1-16,-1 1 0,-9 10 0,4-5 1,-2 2-9,-1 1 0,1 0 0,-5 5-15,5 2 0,-5-8 1,5 1 38,-5 1 1,-4 3 11,-5 2 0,-4-2 0,-9-1 0,-1-7-23,1-1 1,-7 1-1,0-6 1,3 3-46,1-3 0,1-2 0,0 0 0,-1 3-153,5 2 1,2 0 0,-3-7-481,-2 0 679,9 0 0,-14 0 0,4 0 0</inkml:trace>
  <inkml:trace contextRef="#ctx0" brushRef="#br0" timeOffset="123399">16260 4779 8355,'20'-19'-514,"0"-2"-97,1 1 1,-2 6 491,2 0 1,8 4-1,5-6 1,4 4 224,2 4 0,8 1 0,0 7 0,2 0-253,-1 0 1,5 0 146,-7 0 0,9 10 0,-5 0 0</inkml:trace>
  <inkml:trace contextRef="#ctx0" brushRef="#br0" timeOffset="124449">15292 6757 8355,'0'-21'-599,"0"10"0,2-7 0,2 4 551,3-3 0,3 6 114,-5 4 1,-2 2 193,4-1-250,-5 4 0,-2-5-3,0 14 0,0 3 0,0 11 1,0-1-10,0 1 0,0-2 0,0 4 0,0 2-42,0 1 1,2 1-1,3-7 96,2 0 0,8 1 37,-1-1 1,3-7 0,4-1-41,-2-4 0,2-1 0,-1-7 0,1 0-28,-2 0 1,2-2 0,-1-3 0,1-3-60,-2-4 1,2 8 0,-1-5-14,-1 0 0,2 0 0,-4-7 0,0 6-2,-4 0 1,-8 1 0,3 2 26,1-5 1,-6 0 0,4-2-7,-5-1 0,0 6 36,5 2 108,-6-5-28,9 10-71,-10-6 0,0 10-22,0 4 1,0 6 0,0 8-24,0 0 1,2-1-1,2-4 1,3-2-138,-2 2 1,-3 4 0,1 1-11,2 0 1,5 0 178,4 1 0,3-2 0,-6 2 0</inkml:trace>
  <inkml:trace contextRef="#ctx0" brushRef="#br0" timeOffset="124968">16442 6736 6510,'10'-14'-380,"-3"2"0,-7 7 519,-7-2 1,3 5-29,-9 2 1,-1 0-88,-5 0 1,7 2 0,3 3 0,2 4 14,1 1 1,-3 4-1,4 7-51,-2-1 1,0 0 0,7 0 52,0 0 0,0 0 1,0 0 20,0 1 0,0-8 0,0 0-5,0 4 1,10-7 0,4 2-33,3-3 1,9 5 0,2-9 0,-4 0-8,0-3 0,2-2 1,1 0-1,-3 0 7,-1 0 1,4 0-1,-1-2 82,0-5 0,-7-3 0,-3-11-60,-3 1 0,-1-3 0,2-1 0,-8-3 68,-3 2 0,3 1 1,0-1-1,-1-5-84,-3-1 1,-2 7-1,0-3 1,0 4-31,0 4 1,-2-2 0,-5 4-138,-6 3 1,-5 4-1,-2 10 1,-3 0-58,-3 0 0,-6 12 0,-8 6 0,0 9-599,-1 4 792,1 3 0,-1 6 0,1 1 0</inkml:trace>
  <inkml:trace contextRef="#ctx0" brushRef="#br0" timeOffset="130046">15554 8713 7920,'14'0'-609,"-2"0"0,-5 0 0,7 0 647,1 0 1,-3 0 0,2-2 0,1-3-15,3-2 0,2 0 0,0 7 0,0 0-1,1 0 1,1 0 0,3 0 0,2 0-31,-3 0 1,-1 0-1,-3 0-2,1 0 0,-2 0 16,1 0 1,-6 0-21,0 0 0,-12 9 3,-2 5 0,-9 4 0,-12 0 7,1-5 0,6 3 1,2-7-1,-4-1 2,-2 2 1,4 3 0,0-6 0,2-1 0,0 3 0,1-6 0,4 4 0,14-5 0,0-2 4,9 0 0,3 0 1,2 0 13,-1 0 1,-6 0 0,-2 0 0,2 2 4,-2 5 1,-2-5 0,-5 7-11,2 0 1,0-5-11,-7 10 0,0-8 0,0 8 43,0 2 1,-10-6 0,-3 2-10,-5-3 0,0 1 0,0-7 0,0 4 0,-4-2 0,-2-1 0,1 1 0,-2 2 28,-1-3 1,-8-1-1,4-3 1,1 0-37,1 0 1,1 0 0,6 0-97,2 0 1,5 0-204,0 0 1,9-3-119,-1-4 388,12 5 0,6-16 0,9 7 0</inkml:trace>
  <inkml:trace contextRef="#ctx0" brushRef="#br0" timeOffset="130418">16402 8673 6239,'-12'8'-245,"1"-4"1,4 10 405,-6 2 1,1 2 0,1 2-61,3 0 0,1 0 0,7 0-33,0 0 0,0 1 0,0-1-25,0 0 1,2-2 0,3-2-1,3-5 48,3-3 1,-4-1 0,7-7 8,1 0 1,4 0 0,0 0 0,2 0-63,-1 0 0,1-9 0,-2-4 1,1-3-34,1 4 1,-2-12-1,2 7 1,-4-4 30,-3-3 1,2-1-1,-8 5 1,2 0-137,-1 0 1,-2 0 0,-7-1-93,0 2 0,-9 0 0,-5 6 0,-4 6 123,-2 5 0,-9 11 69,-5 4 0,-4 6 0,-2 0 0</inkml:trace>
  <inkml:trace contextRef="#ctx0" brushRef="#br0" timeOffset="131787">15554 10649 8355,'11'0'-816,"7"0"1,-7 0 0,10 0 819,-1 0 0,-1 0 0,2-2-1,-1-5 0,0 6 0,0-6 55,1 4 0,-1 3 0,0 0 8,0 0 1,1 0-1,-2 0 87,2 0-154,-1 10 0,-6-2 1,-4 8-76,-1-3 0,-2-6 0,-7 7 2,0 2 0,-2-8 89,-5-1 1,2 2 0,-7-2 0,-4-3 9,-2-1 0,-3 3 0,2 1-29,-2-3 1,1 5 0,0-2-45,0-2 0,6 3 0,2 1-65,4 3 115,1-8 0,10 5 0,4-9-14,5 0 0,7 0 0,1 0 0,0 0 74,0 0 1,1 0 0,-2 0-1,2 2 33,-1 5 0,1-5 1,-2 5-96,1-5 0,1 8 7,-2 2 1,-5 4 0,-2-1 18,-4-1 1,-1 0 0,-7 6-11,0 1 1,0-2-1,-3 0 1,-1-4 13,-2-1 1,-3-7 0,2 3 26,-7-1 1,-3-2-1,-4-5 1,1 3 30,1 2 0,-2-1 1,1-6-1,-1 0-1,2 0 1,-2 0-1,-1 0 1,-3-3-106,-2-2 0,0 2 0,7-4 18,0 5 1,-1 0 0,2-3-125,-1-2 0,6 0-950,0 7 1074,10 0 0,-14 0 0,7 0 0</inkml:trace>
  <inkml:trace contextRef="#ctx0" brushRef="#br0" timeOffset="132550">16340 10609 6252,'12'0'-498,"-3"-3"493,-9-2 185,0 2 141,0-6-337,0 9 0,0 2 18,0 5 1,0-3 12,0 10 1,-2-3-1,-3 4 55,-2-1 1,0-7-61,7 6 1,0-6-1,3 4 11,4-2-2,-5 6 1,15-5-56,-3 4 0,5-5 40,0-9 0,2 0 0,-4-3 57,-3-3 1,4 3-1,-5-6-45,5 0 1,3 6-1,-2-2 1,2 2-15,-1 3 1,0 0 0,0 0 0,1 0 15,-1 0 1,-7 0 0,0 0-10,3 0 0,0 3 0,-1 0 0,-3 6-8,-3 3 1,-1-5-1,-3 6 18,2 3 0,7-5 0,-7 2-15,-4 3 1,6-4 0,-2 0 31,-2 5 1,-3-7 31,-2 4 1,-2-3-1,-5 4-53,-7-1 1,4-7 0,-4 5 0,-1-2-13,-4 2 0,0-5 0,-2 4 1,1 0 13,0 0 0,-7-6 1,0 2-1,2-5 21,3-2 0,1 0 0,2 0 59,-2 0 0,1 0-185,1 0-368,-2 0 0,1 0-117,-1 0 573,2 0 0,-2 0 0,1 0 0</inkml:trace>
  <inkml:trace contextRef="#ctx0" brushRef="#br0" timeOffset="133087">16321 10568 7922,'-12'0'-980,"3"0"0,11 0 1306,5 0 96,-4 0-370,6-8 1,0 6 11,4-5 1,5 5-1,2 2-153,1 0 1,-9 0 0,2 0 0,2 0 108,2 0 1,-4 0 0,-2 0-1,4-3 63,2-4 0,3 5 1,1-7-1,3 3-28,2-1 1,1-2 0,-2 4 0,0-2-75,-1 3 0,4 1 1,-2 3-1,-2 0 21,-4 0 0,0 0 1,-1 0-3,1 0 0,-2 0 0,2 0 0</inkml:trace>
  <inkml:trace contextRef="#ctx0" brushRef="#br0" timeOffset="138173">19649 4598 8355,'-8'0'0,"8"0"0,8-9 0,13-3 0</inkml:trace>
  <inkml:trace contextRef="#ctx0" brushRef="#br0" timeOffset="139376">19689 4538 8355,'3'-12'-1895,"4"5"1649,-5 5 256,7 2 1,-9 2 0,-2 3 0,-5 4-9,-7 2 0,4 2 1,-4 7-1,-2 1 8,-2-2 1,-3 5-1,4 0 1,1 2-14,3 0 1,2 3-1,-3-3 1,6 0-5,-1-4 0,6-8 1,-4-2 92,5 4 1,0-6 289,-5-5-325,4-2 1,-2-3 0,10 0-58,9 0 0,5 0 0,0 0 0,2 0-19,-1 0 0,6-3 0,2 0 0,-1-4-10,2 2 0,-5 3 0,10 2 0,0 0-13,-3 0 1,5 0 0,-9-2-1,-1-3-28,4-2 1,-8 1 0,5 6-275,-4 0 350,-4 0 0,2 9 0,-1 2 0</inkml:trace>
  <inkml:trace contextRef="#ctx0" brushRef="#br0" timeOffset="139768">19791 4598 8156,'-14'-2'-614,"0"-5"1,10 2 0,0-5 569,8 0 92,-2 3 0,14 10-27,-9 4 1,6-3 0,-6 9 0,0 3-12,2 1 0,-7 4 0,5-1 1,-5 3-6,-2 4 0,3-5 0,0 8 1,4-4-17,-2 1 1,-3 0-1,-2-7 1,0 0 4,0 1 0,0-2 1,0 2-1,0-1-55,0 0 0,0-7 0,0 1-271,0 2 332,0 1 0,9-5 0,3-3 0</inkml:trace>
  <inkml:trace contextRef="#ctx0" brushRef="#br0" timeOffset="140329">20356 4617 8355,'10'0'-2388,"-3"0"2347,-14 0 0,3 0 1,-7 3 85,2 4 1,-5-3 0,8 10-30,2 1 0,-1 1 0,1-1 0,-3-1-17,2 2 1,5 2 0,5 3 20,2-2 0,2-5 1,-3-1-14,7 3 1,-1-4 0,1-2 41,3-1 0,2-2 0,2-7 0,0 0 43,0 0 0,0 0 0,1 0 0,-4-2-67,-3-5 0,5 2 1,-7-5-1,7-2-34,0 1 0,-7 4 1,-3-4-1,-3 0 12,1-1 0,2 2 0,-4-6 1,2 2-21,-3-1 0,-1-4 1,-3 0 16,0-2 0,-3 4 0,-1 0 0,-6 7-73,-1 1 0,5-5 7,-8 7 0,0 0 0,-5 7 0,-2 0 1,1 2-12,-1 5 0,2-2 0,-2 9 77,1 1 0,0 3 0,0 2 0</inkml:trace>
  <inkml:trace contextRef="#ctx0" brushRef="#br0" timeOffset="141046">21102 4577 8355,'-11'0'-1080,"-7"0"1,14 0 1031,-10 0 0,9 2 74,-2 5 0,-3 5 15,-4 7 0,-5 2-15,0-1 1,2 1 0,0-2-16,3 2 0,10-8 0,-2 1-8,4 2 1,2 1 0,2 2 0,2-4 10,2-1 0,11-10 0,-3 5 24,3 0 0,2-7 0,2 5 0,-1-5-7,1-2 1,-2 0-1,2 0 1,-1 0 20,1 0 0,-2-7 1,2-2-8,-1-1 0,0-4 0,0-6 0,1 2-5,-1 4 0,-7-4 0,-2 4 0,0-3 22,1-4 1,-8 2 0,2-2-18,-3 1 1,-3-1 0,0 2-92,0-2 0,-3 1-159,-3 1 1,-5 7 0,-10 5 49,2 5 0,-8 11 0,-1 4 1,4 5-167,2 2 321,-8 1 0,-1 8 0,-10 2 0</inkml:trace>
  <inkml:trace contextRef="#ctx0" brushRef="#br0" timeOffset="141607">21848 4557 8355,'3'-19'-293,"4"-2"-220,-5 1 242,6 0 0,-6 2-249,5 4 489,-4 5 1,-1 11 0,-11 3 0,-2 4 0,-5 1 27,-1-2 0,-2 8 0,3-5 0,3 2-6,-3 1 0,-1 0 0,-4 5 21,1 1 0,7 1 1,1-2-1,2 2-15,-2-1 0,5 1 1,-4-2-1,3 2-2,3-1 0,0 1 0,1-2 1,-3 2-1,2-1 1,5 0 3,7 0 1,5-3 0,7-3 27,2-7 1,-1-4-1,0-3 1,0 0-1,1 0 0,-1 0 0,0-3 0,0-4 37,1-7 0,-2-3 0,0-3 0,-4 0 42,-1 0 1,-4-1-1,4 2 1,-5-2-44,1 1 0,-8-8 1,4 0-1,-4-1 6,-2 0 0,0-5 1,0 7-1,-2 2-198,-4 3 1,4 2-1,-8 2 1,1 2-79,-5 2 0,-3 11 0,-5-2 207,-6 10 0,-12 14 0,-11 13 0</inkml:trace>
  <inkml:trace contextRef="#ctx0" brushRef="#br0" timeOffset="143272">19831 2963 8355,'9'-10'-1139,"-7"1"1,9 9 1099,-4 0 1,-4 2 0,4 5 0,-5 5 36,-2 7 1,0 3 0,0 3 0,0 2 13,0-3 0,-2 5 1,-3-1-1,-2-4 54,2-2 1,3 6 0,2-2-24,0-1 1,0-2 0,0-4 6,0 2 1,2-8-31,5 1 1,5-10 0,8 6 0,-1-5 0,2 2 0,-1 0 1,3-7-1,1 0-37,3 0 1,7 0 0,-5 0 0,0 0-114,0 0 1,4 2 0,-3 3 128,2 2 0,1 8 0,7-3 0</inkml:trace>
  <inkml:trace contextRef="#ctx0" brushRef="#br0" timeOffset="143711">20578 3287 8030,'-21'-21'-818,"4"1"1,0 2 805,5 5 1,5 4-61,-7 9 0,7 0 72,-6 0 0,2 2 0,-5 3 0,3 3 16,-3 3 0,-2 3 1,-2 6-1,2 1-15,4-2 1,-2 2 0,10-1 0,2 1 1,1-2-6,3 2 1,3-11-1,1 0 1,4-3-1,4-1 1,-5 0 0,6-6 0,1-1-1,-3-6 0,6 3 0,-3-10 2,4-1 1,-5 3 0,-1-2 0,0 2-41,-2 0 0,-3 0 34,7 5 1,-7 5-7,5-4 0,-7 6 21,2 6 0,-2 6 5,2 9 1,-4-4 0,9-1-7,-3-3 0,7-6-56,-3 7 0,-2-10 0,1 4-75,-4 1 0,1-6 124,-2 4 0,5-14 0,7-5 0</inkml:trace>
  <inkml:trace contextRef="#ctx0" brushRef="#br0" timeOffset="144872">20738 3146 8355,'0'-21'0,"0"1"0,0 6-245,0 1 1,3 15-11,4-2 1,-5 14 0,7 0-1,-2 3 1,0 4 184,-4-2 1,2 1 0,0 1 0,2-2 60,-3 2 0,-2 6 0,-2-1 0,3 0-12,4-4 1,-5-8-1,4-2-47,-4 4 0,-2 3-43,0 1 83,0-9 1,0-4 0,0-14 8,0-7 1,7-3 0,0-4-1,0-1 24,2-6 0,-5 7 0,7-6 0,-2 2-16,-4-2 1,4 11 0,-3-4-1,-1 2 97,-3 0 1,0 4-19,5 2 142,-4 7-206,6-4 0,-12 11 0,-1 5-17,-3 6 0,-7 5 0,6 2 0,-1 1 10,-1-2 0,-6 2 0,4-1 2,-7 1 1,6-4 0,2-1 0,-1-4-4,2-4 1,5 1-14,-2-2 15,5-5 1,4 8 0,5-10-1,6 0 1,12 0-1,2 0 1,-3 0-2,-1 0 1,-3 2 0,1 1 0,-2 4 14,2-2 0,-1-3 0,-1-2 28,2 0 1,-1 0 0,1 0-12,-2 0 1,-5 0-1,-2-2 1,-2-3 4,2-2 0,-5-8 0,7 1-30,1-3 0,-4-4 1,1 2-1,-2-2-10,2 1 1,-5-6 0,3-2-1,-1 4-1,-4 2 0,-1-6 0,1 1 0,2 3 4,-2 1 0,-3 3 0,-4 0-10,-5 0 1,2 8-47,-9 5 0,1 12 0,-5 4-2,4 3 1,6-6 0,8 8 86,0 2 0,0-6 0,-2 2 1,-5-3 0,4 6 1,-3-1 17,3 4 1,3 2 0,0 2 0,0 3-32,0 2 0,0-1 0,3-5 0,1-1-13,3 1 1,2-2-1,-5 2 1,5-1-10,3 1 1,-5-9-1,3 2-4,-1 1 141,7-6-41,-13 1 1,6-13-84,-9-4 0,0-3 1,0-11-20,0 2 0,0-2 0,1 1-29,6-1 1,-2 2-18,8-2 0,-6 10 45,6 5 0,1 6 0,6 4 32,0 2 0,0 3 0,1-4 34,-2 2 0,2 0 0,-1-7-22,1 0 1,-2 0 0,2 0-1,-1 0 14,-1 0 0,-5 0 1,0 0-85,1 0 1,-3-3-43,2-4 1,-8 3-80,7-10 119,-8 10 0,-5-5 43,-14 9 0,-3 3 0,-4 1 13,1 2 0,9 10 1,4-2-22,4 3 0,3 4 0,0-1-18,0 1 0,0-9 0,0 2-23,0 1 0,7 4 0,0 0-54,-2 2 0,-3-1 0,-4 0 103,-5 0 0,-5 1 0,-7-1 0</inkml:trace>
  <inkml:trace contextRef="#ctx0" brushRef="#br0" timeOffset="147967">19770 6474 8355,'0'-12'-733,"0"4"1,0 6 0,-2-3 840,-5-2 1,3 1-59,-9 6 1,8-3 2,-2-4-55,5 5 0,2-8-15,0 3 1,9 4-1,5-4 1,3 5 12,4 2 0,-1 0 1,0 0-1,0 0 5,1 0 1,-1 0-1,-1 0 1,2 2-10,-1 5 0,-2 5 0,-3 5 0,-3-1-18,-3-3 0,-2 1 0,-7 7 0,0-2 20,0 1 1,0 1 0,0-2 0,-3 2 1,-3-1 1,-4 1-1,-7-2 1,-1 2-2,-4-1 1,-4 1 0,4-2-1,-2 2 8,-4-1 0,4-7 0,8-2 0,3-2 55,-3-4 85,7-3-67,1-2 1,23-7 0,5-2-43,2-2 1,1 5 0,-1-6-1,3 0-27,2 2 0,7 5 1,-8-1-1,1 3-102,3 3 1,-8 0 0,5 0-1,-4 0-165,-4 0 1,-5 7 259,-1 0 0,1 8 0,5-3 0</inkml:trace>
  <inkml:trace contextRef="#ctx0" brushRef="#br0" timeOffset="148313">20436 6534 8355,'-8'-10'-375,"3"0"-533,-9 10 1,7 0 816,-6 0 0,6 3 0,-4 4 113,2 5 1,3 7 0,6 0-2,0 2 1,0-1 0,0 1 0,2-4-11,4-3 1,-1 4-1,8-5 1,4 3-2,0-3 0,3-4 1,0-6-1,0 1 27,1 3 0,-2 0 1,2-7-1,-1-2 15,1-5 0,-2 2 0,2-9 0,-4-1-28,-3-3 0,1 5 0,-8-1 0,-2-2 8,-3-1 0,-2-4 0,0 1-95,0-1 0,-2 2 0,-5 0-11,-6 7 1,-5 2 0,-2 10 0,-1 0-8,2 0 0,-2 0 0,1 3 1,-1 4 80,2 5 0,-2-2 0,1 8 0,0-8 0</inkml:trace>
  <inkml:trace contextRef="#ctx0" brushRef="#br0" timeOffset="148715">21081 6514 8355,'12'-9'-452,"-5"-4"1,-5 2 0,-4-1 230,-5 3 1,2 3 0,-7 6 153,-5 0 0,6 3 0,-2 0 105,-3 4 1,-3 9 12,0-2 1,-1 3 0,2 3-51,4 1 0,-1-2 0,8 2-12,2-1 1,3 1 0,2-2 5,0 2 0,2-10 1,5-5 28,7-3 0,3-3 0,4-3 1,-1-1 16,-1-2 0,-5-10 0,0 4 0,1 0-8,4-2 1,0 0-1,2-6-52,-1-1 0,-6 2 0,-3-2-53,-3 1 0,-1 7 0,-9 0 8,-5-3 0,4 6 0,-11 5 0,-3 2 11,0 3 1,-9 0 0,-2 0 0,4 0-107,0 0 159,5 0 0,-10 8 0,-2 4 0</inkml:trace>
  <inkml:trace contextRef="#ctx0" brushRef="#br0" timeOffset="149068">21424 6495 8071,'12'-21'-491,"0"1"0,-8 0 346,2 0 1,3 8-1,-4 3 70,2 0 0,0 9 68,-7 0 0,0 2 0,0 12-4,0 2 1,0 2-1,0 2 1,0 0 22,0 1 0,0-2 0,2 1 39,4 1 1,-2-7 0,10-4 0,2-1-11,2-4 1,1-3 0,2-2-1,-1 0 2,1 0 0,-2-7 1,2-2-1,-1 1 21,0-1 1,-2-7-1,-2 3-45,-3-6 0,-9 0 0,3-2 0,-4 1-7,-3 0 0,0 7 0,-3-1 0,-1-2-100,-3-2 0,-15 7 0,2 4 1,-3 5-247,1 2 1,-7 0 333,-5 0 0,-13 18 0,-5 4 0</inkml:trace>
  <inkml:trace contextRef="#ctx0" brushRef="#br0" timeOffset="150114">19751 8430 8355,'0'-20'0,"0"-1"0,8 4 0,3 1 0,3 4 0,-1 4 0,1-6 0,6 8 0,0-1 0,2 1 0,3-1 0,2 2 0,-6 3 0,-8 4-914,3 5 581,1-4 1,-5 7 241,-6-3 1,4-3 0,-4 10 0,0-1 48,4-1 1,-8 6 0,5-5-18,-5 5 0,-2 2 0,-2 1 36,-5-2 1,5-5 0,-8-3 0,4 0-30,0 1 123,-1-8 4,7 14 0,2-16-40,5 5 1,3-5 0,11-2 0,-1 0-30,1 0 1,-9 0 0,0 3-1,-1 1-64,0 3 1,-7 8 48,3-1 1,-4-4 71,-3 4 0,-10-2 0,-2 0-44,-7-5 1,-7-4 0,-1-3 0,2 0 32,3 0 0,-1 0 0,-2 0 0,-1 0-46,0 0 1,-2 0 0,-1 0 0,0 2-42,-1 5 1,3-5-1,8 5 1,0-2-109,6 1 143,-5-4 0,6 7 0,-7-9 0</inkml:trace>
  <inkml:trace contextRef="#ctx0" brushRef="#br0" timeOffset="150491">20416 8451 8062,'20'-21'-363,"-9"1"1,-4-1 0,-5 2-58,-2-2 1,0 8 429,0-1 1,-2 10-1,-3-1 1,-4 8 4,-1 3 1,3 11 0,-5-5 0,1 5 24,0-5 0,7 7 1,-3-5-1,5 3 20,2 4 1,0-2 0,0 2-9,0-1 1,2-1-36,5 2 0,4-9 1,9-4-1,0-1-29,0 0 1,0 0-1,1-7 10,-2 0 0,-5 0 0,-2-3 5,-4-4 0,1-4 0,-4-9 0,2-1 14,-3 2 1,-1-1-1,-3-1 1,0 2-6,0-2 0,-3 1 1,-1-1-1,-5 2-71,-3-2 0,6 8 0,-8 2-144,-2 2 1,-1 2 71,-4 7 1,4 9 0,1 2 130,3 1 0,-1 15 0,-6-6 0</inkml:trace>
  <inkml:trace contextRef="#ctx0" brushRef="#br0" timeOffset="150852">20961 8410 7986,'18'-21'-524,"-5"2"1,2-2 0,-8 1 764,-2 0 1,4 7-429,-2-1 144,-1 9 0,-12 5 1,-3 14-1,0 4-12,-1 2 1,2 0-1,4 1 1,-6-2 61,-1 2 1,6-1 0,0 1-1,2-2 11,3 2 0,0-1 0,3-1 21,2 2 0,7-7 0,7-4 0,2 0-22,-1-6 0,1-1 0,1-3 0,3 0-20,2 0 1,6 0 0,-6 0 0,-2 0-5,-3 0 0,5-10 1,0-3 29,-2-5 0,-6-8 1,-5-2-1,-7 4-6,-5 2 0,-2-6 0,0-1 0,0 0 35,0 0 1,-9-1 0,-5 6 0,-3-3-90,-4 2 1,-1 5 0,-2 7 0,-4 7-135,4 3 1,-7 3 170,-3 0 0,-13 18 0,-5 4 0</inkml:trace>
  <inkml:trace contextRef="#ctx0" brushRef="#br0" timeOffset="151911">21606 8249 6072,'-2'-14'19,"-4"1"1,1 8 14,-9-2 0,10 7 0,-6 5-38,2 2 1,6 8 0,-5-1 5,5 3 0,2-3 0,0 0 0,0 1 19,0 3 1,7-5-1,2 1 15,1 2 1,4-1 0,6 1 22,1-3 0,-2-8 0,2 2 73,-1-5 0,0-2-53,0 0 1,1-9 0,-1-4-35,0-6 0,-7 0 0,-1-2 1,-1 1-7,0 0 1,-7 0-1,3-1 1,-5 2-44,-2-2 1,0-6 0,0 1-30,0 1 1,-2 9-1,-5 5 1,-6 3-147,-5 3 0,-4 10 0,-6 5 0,-5 6 179,-5 6 0,-11 12 0,-3-3 0</inkml:trace>
  <inkml:trace contextRef="#ctx0" brushRef="#br0" timeOffset="153701">19791 10266 6225,'0'-20'281,"-7"-1"-129,0 2 1,0 5-78,7 1 0,0-1-74,0-6 0,9 7 0,5 1-13,4 3 0,-2 3 1,1 6-8,6 0 0,8 0 0,-4 0-15,-3 0 1,-1 2 0,-5 4-81,-4 8 0,2 4 1,-10 2 81,-2 1 1,5-1-1,-2-1 31,-2 2 1,-12-1 0,-5 0 0,0 0-11,-2 1 0,0-2 0,-6 2 0,2-1 18,5 1 1,-5-9 0,4 2 28,-3 2 371,5-7-376,4 0 0,9-12 1,6-1-13,7-3 1,3 1 0,4 4 0,-1-3-58,0-2 0,2 0 0,4 7 0,0 0-58,-1 0 1,-2 0 0,-4 0 0,2 0-149,-1 0 1,-1 3 243,2 4 0,-1-5 0,1 7 0</inkml:trace>
  <inkml:trace contextRef="#ctx0" brushRef="#br0" timeOffset="154081">20597 10225 8355,'-9'-10'-398,"8"-2"-199,-6 5 0,2 5 0,-2-5 547,-6 6 0,2 2 0,0 6 0,-1 5 99,2-1 1,5 6-1,-2-3 1,3 1-35,-3-1 1,4 5 0,-4-7 0,5 7-18,2 0 1,7-5 0,2-2-1,0-2 8,1 2 0,5-8 1,-1 3 32,3-4 0,4-3 0,-2 0 0,2 0 34,-1 0 1,-6-7-1,-2-2 1,5-1-50,1 2 0,-5-6 0,1 5 0,-2-2-29,0-4 1,6 3 0,-7-2-39,0-1 0,-2-3 1,-9-2-13,0-1 0,0 8 0,-2 2 0,-5-1-1,-7 2 1,-3 5-1,-4-2 1,2 5 19,-1 2 0,-1 0 0,2 0 0,-2 2-259,1 5 295,-1-4 0,-8 14 0,-2-5 0</inkml:trace>
  <inkml:trace contextRef="#ctx0" brushRef="#br0" timeOffset="154551">21183 10165 8355,'-2'-11'-1104,"-5"5"0,2-3 1125,-9 2 0,2 0 42,-9 7 0,8 0 0,2 2-44,1 5 0,-2 4 1,2 9-18,-1 1 0,6-1 1,-2-1-16,5 2 1,2-1-1,0 0 19,0 0 0,0-6 0,2-3 36,5-2 1,5-3-1,7-6-19,2 0 1,-8 0 0,1 0-1,2 0 51,1 0 1,4 0-1,-1-2-53,0-5 0,0 4 0,1-11-7,-1-2 1,-2 5 0,-5-3 0,-4 1-1,0 2 0,-7-7 0,4 5-15,-3-5 0,-3 4 0,-3 3 0,0 0-81,-4-1 0,-7 5 0,5-3 1,-2 1-41,-5 4 0,-1 3 1,-4 2 13,1 0 1,0 2 0,0 5 0,-1 4-43,2 0 150,-2 7 0,1-6 0,-1 8 0</inkml:trace>
  <inkml:trace contextRef="#ctx0" brushRef="#br0" timeOffset="155054">21687 10186 8082,'0'-14'-496,"0"0"0,0 7 205,0-5 209,-8 7 0,-4-4 56,-9 9 0,4 9 0,1 2 0,5 2 30,2 1 1,0 0-1,4 6 1,-2-1-35,3 2 0,-4-1 0,1 0 0,2 0 26,3 1 0,2-2 76,0 2 1,9-1-9,4 1 1,5-11-1,2-3-36,1-5 0,-2-2 0,2 0 0,-1-2-14,0-5 0,2 2 0,3-7 0,2-2-18,-2 2 0,-2-5 0,-4 3 0,1-3 32,1-4 1,-2-1-1,0-2 1,-4-6-17,-1-1 0,-10 4 1,3-4-1,-4 1 26,-3 6 0,-10 2 1,-3 1-1,-5 3-79,-3 5 1,0 3 0,-4 10-1,-5 0-337,-1 0 1,-2 10 377,-8 3 0,1 14 0,-1 4 0</inkml:trace>
  <inkml:trace contextRef="#ctx0" brushRef="#br2" timeOffset="166714">202 2822 28465,'20'-9'-4916,"1"-1"1,-4-4 3538,-3 0 1,3 8 0,-1-5 0,6 1 1026,6 6 1,1-6 0,-5 5 0,4-2 0,-2 0 0,1 0-639,0 2 866,9-5 0,-11 8 0,6-5 0,0 2 1,-2 0 22,1-2 1,4 1 0,-8 6 0,1 0 13,3 0 1,-15 0 0,6 0 0,-4 2-555,1 5 1,0-3 0,-2 8 0,-6-2 624,-1 2 1,8 2 0,-6 5-3,0 2 0,-2-8 0,-9 1 11,0 2 0,-2 1 0,-5 2 4,-6-7 0,1 0 1,-2-7-1,-1 2 5,-3-3 0,-2 4 0,0-1-1,0-2 1,-1 4-3,1-2 1,0-1-1,0-6 55,8 0 0,3-3-51,9-2 1,3 2-1,3-6-5,8 0 0,4 4 1,2-5-1,0-2-2,1 1 0,-4 4 1,-1-4-1,-3 2-10,3 5 0,-4-6 0,-2 1 19,-1-1 1,1 5 0,-6-4 2,3 0 0,1 6-3,-1-3 0,-2 4-80,9 2 0,-7 0 53,5 0 1,-7 2-1,4 3-65,1 1 0,-6 10 54,9-2 1,-2-4 0,4 2 30,-1-3 0,0-2 0,6-7 0,1 0 0</inkml:trace>
  <inkml:trace contextRef="#ctx0" brushRef="#br0" timeOffset="167044">1372 2782 7922,'0'-13'-1711,"0"-1"1633,0 10 0,-2-3 73,-5 14 0,3-3 0,-8 10-1,4 1 1,-6-3-1,5-2 10,-2-1 1,7 7 0,-5-3 25,-1 6 1,8 0-1,-5 2 1,5-1-20,2 1 0,7-8 1,2 0-1,2 1-13,4-4 1,4 7-1,1-11 1,0-1-8,0-3 1,1-2 42,-2 0 0,2-7 0,-3-2 0,-5-2-16,-6-4 1,1-4 0,-1 0 0,0 0-4,3 6 0,-8-12 0,5 5-78,-6-3 0,-1 1 1,0 3 1,-8 7 0,-6 5 0,-3 5 13,-4 2 1,1 2-1,-1 5 1,-1 7 47,-5 3 0,5 4 0,-7-1 0</inkml:trace>
  <inkml:trace contextRef="#ctx0" brushRef="#br0" timeOffset="167448">929 3488 8122,'10'-8'-1855,"2"5"1621,-5-4 235,4 5-9,9 2 1,-9 9 0,-5 4 35,-4 5 1,-2-4 0,0-1-1,0 3-21,0 2 1,0 9 0,0 2 0,0 0-10,0 0 1,0 4 0,0-3-1,0 2 1,0 3 0,0-3 0,0-1 0,0-2-27,0-4 0,-2 2 0,-1-5 0,-4-4-4,2-1 0,-6 0 1,0-1-1,-3-3-140,0 3 172,2-7 0,-9 8 0,1-5 0</inkml:trace>
  <inkml:trace contextRef="#ctx0" brushRef="#br0" timeOffset="167648">706 4073 8355,'-11'0'-807,"2"0"1,11 0 0,5 0 812,6 0 0,3 3 0,0 1 1,-3 3-6,3-3 1,2-2 0,2-2 0,0 0-14,1 0 0,-1 7 0,0 0 0,0 0-32,1 2 44,-2-8 0,2 8 0,-1-9 0</inkml:trace>
  <inkml:trace contextRef="#ctx0" brushRef="#br0" timeOffset="167795">1110 4012 8355,'-21'12'-172,"2"-3"0,-2-9-302,1 0 1,-1 16 0,2 6 0,-1 7 473,-1 7 0,2-7 0,-2 1 0</inkml:trace>
  <inkml:trace contextRef="#ctx0" brushRef="#br0" timeOffset="169565">948 5405 8355,'0'8'0,"0"-8"0,0-10-1386,0-8 1066,0 6 0,0 6 224,0 12 0,7-1 49,0 8 0,0 1 0,-7 6 0,0 2-154,0 6 201,-9 3 0,7 9 0,-8 1 0</inkml:trace>
  <inkml:trace contextRef="#ctx0" brushRef="#br0" timeOffset="170148">948 7139 8355,'14'-2'-2210,"-1"-4"2409,-8 4-137,4-7 1,-9 11 0,0 5-65,0 6 1,0 7 0,0 7 0,0 7-446,0 4 447,0 2 0,0 9 0,0 2 0</inkml:trace>
  <inkml:trace contextRef="#ctx0" brushRef="#br0" timeOffset="170870">1029 9136 8355,'0'-20'-488,"0"6"-114,0 2 447,0 7 0,3-4 0,1 11 143,3 5 1,-1 3-1,-6 13 1,0 2-28,0 1 0,7 11 1,0-3-1,-3 2-26,-1-3 0,-3 12 1,0-4-1,0 0 38,0 2 0,0 0 27,0 4 0,-10-4 0,-1 5 0</inkml:trace>
  <inkml:trace contextRef="#ctx0" brushRef="#br0" timeOffset="171607">1151 11436 8355,'0'-20'181,"0"9"-895,0 1 0,2 13 555,4 4 0,-4-3 1,5 10 189,-5 1 0,-2 4 0,0 0 0,3 2 55,3-1 0,-3 1 0,4-2 0,-5 4-82,-2 4 1,0-3-1,0 10 1,0-1-157,0-1 1,0 7 0,0-8 151,0 0 0,0 7 0,0-7 0</inkml:trace>
  <inkml:trace contextRef="#ctx0" brushRef="#br3" timeOffset="186078">5286 12324 8355,'0'13'-1089,"2"-2"1076,5-1 1,-3 2 0,7-2-1,1 1 1,-3 5 0,2 2-1,-2 3 1,0-2 1,0 1 0,-4 1 0,1 1-37,-2 5 0,1-2 76,2 8 1,-5-6 0,5 5 0,-5-1 0,-2 0 32,0 5 1,6-5-1,1 1 1,0-1-29,2 1 1,-4-5-1,5 6 1,2 1-11,-1-3 1,-6 0-1,3-6 1,-1 4-53,0 3 0,7-6 0,-7 6 1,-1-3 11,3-4 1,-7-2-1,5-4-28,-5 1 0,-2 1-147,0-2-7,0 2 1,0-7 198,0-1 0,0 1 0,0 5 0</inkml:trace>
  <inkml:trace contextRef="#ctx0" brushRef="#br3" timeOffset="186779">5186 13474 8355,'0'-12'-2312,"0"4"2628,0 8 0,8 0-194,6 0 0,3 0-47,4 0 1,-2 0-1,2 0-13,-1 0 0,1 0 0,-2 0-1,2 0 1,-1 0-1,0 0 48,0 0 0,1 0 0,-1 0 0,-1 0-54,2 0 1,1 7-215,6-1 1,1 8 0,4-7-1,-6-1-237,-4 3 1,-4-5 0,2 8 395,-1-3 0,1 6 0,-2-3 0</inkml:trace>
  <inkml:trace contextRef="#ctx0" brushRef="#br3" timeOffset="186971">5992 13151 8079,'-9'11'-542,"6"0"1,-5-6 0,1 4 520,1 3 1,-8 0 0,6 7 0,-2-4 49,1-1 0,-5 5 0,6 9 0,-3-1-17,-6 2 1,7 0-13,-4 5 0,0 12 0,-5-3 0</inkml:trace>
  <inkml:trace contextRef="#ctx0" brushRef="#br3" timeOffset="187620">5346 14442 8232,'7'-20'-55,"0"1"1,8-2-1,1 1 1,6 2 54,6 4 0,-1-1 1,-6 8-1,5 2-67,0 3 0,3 2 0,-3 0 0,0 0-4,-1 0 0,3 7 0,0 2 0,-4 3 21,0 3 1,-7 3-1,-1 2 1,-6 1 25,0-2 1,4 1 0,-7 1-1,-4-2-17,-1 2 0,-2-1 0,-2-2 0,-1-3-62,-4-1 1,-3-2 0,3 0-5,-5-5 0,-7 2-6,0-2 1,0-2 52,5-12 0,6 2 0,8-8 46,0-2 1,2-4 0,4-1-1,6-3 63,-1-3 1,7 4 0,-4-6 0,2 6 20,-4 3 0,5-2 1,-8 1-28,1-1-1,-5 10 25,4 3 0,-11 8 57,-5 0 1,5 2-99,-5 4 1,4-2 0,3 10-1,0 2-2,0 2 0,10 3 1,3-2-1,5 0-95,3-7 0,-2 7 1,2-9-1,1 4-307,4 0 0,-2-7 378,2 6 0,5-9 0,1 5 0</inkml:trace>
  <inkml:trace contextRef="#ctx0" brushRef="#br3" timeOffset="187783">6335 14362 8355,'7'-21'-668,"0"2"0,1 0 668,-1 6 1,2 13 0,5 13-32,-8 6 0,3 7 0,-2 1 0,-2 1-563,-3 0 594,-2-6 0,9 16 0,2-6 0</inkml:trace>
  <inkml:trace contextRef="#ctx0" brushRef="#br3" timeOffset="188445">8635 12102 7554,'0'20'-240,"0"1"0,2-2 0,3 1 0,3 1 270,4-1 0,-8 3 0,6 1 0,-4 3 84,0-2 0,3 4 0,-4-3 1,2 2 2,-2 1 0,-1 0 0,1 7 0,1-5-113,-2-2 1,-1 8 0,-1-1 0,3 5-17,1 6 1,1 1 0,-7-8 0,3 1-224,2-1 0,-2-2 0,4-4 0,-5-5-10,-2 0 1,0-6-1,0 3 245,0-4 0,-9-1 0,-2-1 0</inkml:trace>
  <inkml:trace contextRef="#ctx0" brushRef="#br3" timeOffset="188661">8473 13111 8030,'10'-12'-705,"1"3"535,9 9 0,1 0 236,-2 0 1,2 0 0,-1 2-90,-1 5 0,-5-4 0,0 6 0,1-2-91,4-1 1,0 10-1,2-2 1,-1 1 113,0-1 0,9 3 0,2-6 0</inkml:trace>
  <inkml:trace contextRef="#ctx0" brushRef="#br3" timeOffset="188841">9079 13111 8318,'0'-21'-316,"0"2"1,0 9 192,0 10 1,-3 16-1,-1 11 1,-4-3 58,-4-1 1,1 4 0,-4 2 0,1 2-97,-2 5 1,5 2 0,-3 5 159,-2 4 0,-10-4 0,-6 6 0</inkml:trace>
  <inkml:trace contextRef="#ctx0" brushRef="#br3" timeOffset="189354">8756 14039 8355,'-13'-7'-168,"-1"1"79,10-10 0,-5 4 0,9-7 0,2 0 0,5 6 80,6 6 0,-2-2 0,3 0 0,1 1 90,4-1 1,0 2-1,2 7 1,-1 0-48,0 0 1,0 0-1,0 0 1,1 2-180,-2 5 1,2-2 0,-1 7 0,-2 4-26,-5 2 0,3 3 1,-7-2-1,1 4 21,-2 4 0,-1-5 0,-7 6 0,0-7 135,0 0 1,0-1 0,-3 0 49,-4 0 0,3-2 0,-7-2-16,2-2 0,-5-2-211,9 9 0,-2-8 42,7 1 0,2-10 149,4 3 0,5-14 0,10-4 0</inkml:trace>
  <inkml:trace contextRef="#ctx0" brushRef="#br3" timeOffset="189537">9099 14241 7923,'9'-23'-837,"4"-4"0,-1 5 831,1-6 0,-6 0 0,4-1 0,-2 0 205,-4 0 0,-4 1 0,2 11 0,1 1-30,3 3 1,0 6 18,-7-7 0,0 7-157,0-5-109,0 7 0,0-2 0,0 14 14,0 6 1,0 0-1,2 6 1,3 3-126,2 0 1,-1 8-1,-6-1 1,0 2-123,0 5 1,0-7 310,0-2 0,9 5 0,2-1 0</inkml:trace>
  <inkml:trace contextRef="#ctx0" brushRef="#br3" timeOffset="189839">9362 14260 8355,'5'-19'0,"2"-2"0,0 4 0,0 0 53,0 5-230,8 7 1,-3-6 3,7 4 0,2 4 1,-1-4-117,1 6 1,-7 7 294,-2 1 0,-7 9-12,2-3 1,-5 5 0,-2 2 9,0 1 1,-2-2-1,-5 2 5,-7-1 0,4 1 1,-4-4-1,0-1 12,3-3 1,-7 1 28,5 7 1,-3-9 833,2 2-767,6-9 1,16 3 0,8-8 0,9-1-169,8-6 1,8 4-1,6-4 1,10 5-526,7 2 0,8 0 576,9 0 0,17-9 0,5-1 0</inkml:trace>
  <inkml:trace contextRef="#ctx0" brushRef="#br3" timeOffset="190745">12346 12203 8185,'0'-21'-762,"-3"11"1050,-2 3-502,2-5 301,-6 10-112,9-6 1,0 10 0,0 4 0,0 8-1,0 3 0,2 6 0,3 4 0,2 4-32,-4 1 1,0 5 0,-3-4 0,0 0 46,0 1 1,2-1 0,3 5 0,2-2 7,-3-2 0,1-10 1,-1 6-1,2-4-13,-1 1 1,-3 1 0,-2-9 0,0 1-27,0 1 0,0-2 0,0 2 0,0-1-50,0 1 0,0-2 0,-2 2-44,-4-1 0,4 1 1,-7-4-1,2-1-29,0-3 1,-3-2 163,5 3 0,-7 4 0,-9-7 0</inkml:trace>
  <inkml:trace contextRef="#ctx0" brushRef="#br3" timeOffset="190979">12185 13050 7924,'-21'0'-1834,"9"0"1558,-2 0 405,0 0 0,-3-1 41,3-6-79,5 4 0,15-8 57,1 4 1,10 5-76,-5-5 1,0 5 0,2 2-4,1 0 0,3 0 1,2 0-1,1 0-39,-2 0 0,1 2 1,1 2-1,-2 3-192,2-2 1,-7-1 0,-1 1-75,3 2 0,-6 6 0,2-4 235,-3 2 0,6-6 0,-3 3 0</inkml:trace>
  <inkml:trace contextRef="#ctx0" brushRef="#br3" timeOffset="191140">12467 12970 8355,'0'-14'-464,"0"0"288,0 2 0,-2 0 0,-3 7 40,-2 10 0,-1 0 1,3 7-1,-4 5 77,-2 1 0,6 2 0,-1 0 0,2 0-118,-3 0 0,4 1 177,-4-2 0,-3 11 0,-1 1 0</inkml:trace>
  <inkml:trace contextRef="#ctx0" brushRef="#br3" timeOffset="191737">11923 14180 8355,'-19'-9'-366,"6"-4"0,7-5 172,4-3 1,2 8 0,0 0 274,0-3 0,8 1 0,5-1-46,6 2 1,1 8-1,0-6 1,0 3 7,0 4 1,0 3 0,0 2-1,1 0-47,-1 0 0,0 0 1,0 0-47,1 0 0,-2 9 0,2 5-92,-1 4 1,-6 2 0,-4 0 0,-1 1-28,-4-2 1,-3 2 0,-2-1 147,0 0 1,-7-7 0,-2-1-1,-1-3 62,-6-5 1,0 0 0,0 1-44,2 2 1,2 0 145,-9-7-168,11 0 0,7-9 0,11-5 1,4-4-45,4-2 1,-1 0-1,1 0 1,-3-1 55,3 2 0,-4-2 0,-2-1 0,2-1 19,-1 3 0,-6-4 0,2 10 141,-6-4-46,-1 7-104,0 2 0,-6 11 1,-3 5 37,-3 6 1,8-1 0,-3 1 0,3 2-31,-3 4 0,5 1 0,-5 0 0,5 0-91,2 1 1,7-2 84,0 2 0,8 8 0,-4 2 0</inkml:trace>
  <inkml:trace contextRef="#ctx0" brushRef="#br3" timeOffset="192137">12548 14119 8355,'0'-19'-50,"0"-2"0,0 1-74,0 0 0,2 7 0,5 1-133,6 3 0,-2 0 0,3 4 232,1-1 0,-3 0 0,2 6 0,-2 2-24,0 5 0,4-4 0,-10 11-37,-1 2 1,-3-5 0,-2 3 0,-2-1 49,-5-2 1,3 0-1,-10-6 81,-2 2 1,-1 0 207,-4-7-218,11 0 1,0 2 0,13 2 4,4 3 0,5-1 1,14-3-1,0 4-7,-1 5 1,-2 0 0,-4 2 0,2 1-28,-1 3 1,-6 9 0,-4-1 0,2 0-13,-1-4 0,-6-1 0,2-2 0,-7 2 10,-7-1 1,2-2 0,-9-5 0,-1-4 1,-3 0 1,-9-6 0,-2 4 0,-1-6-52,1-1 0,-4 0 0,4 0 0,-2 0-474,-5 0 519,-2 0 0,-3 0 0,1 0 0</inkml:trace>
  <inkml:trace contextRef="#ctx0" brushRef="#br3" timeOffset="192807">15675 11800 8355,'17'-9'-161,"-3"-5"-324,-7-4 0,-2 7 1,-1 2 600,3 0 0,-1 5 1,-4-8-46,5 3 0,-2 2-13,9 7-39,-1 0 1,0 7-1,-1 2 1,-4 5 12,-3 8 1,-3-2 0,-2 10 0,0-1 9,0 4 1,0-2 0,0 3-1,0 2-15,0 2 0,0 2 1,0 1-1,0-1-26,0 0 1,0 1 0,0-3 0,2-2-72,5-3 1,-4 1 0,3 6 0,-3-2 36,-3-4 1,0 2 0,0-9-1,0 0-216,0 2 0,0-7 0,0 6 73,0-6 0,-7-2 0,-2 0 176,-3 1 0,-1-2 0,-7 1 0</inkml:trace>
  <inkml:trace contextRef="#ctx0" brushRef="#br3" timeOffset="193037">15432 12768 8355,'-19'-9'-571,"7"-3"1,5 2 519,14 3 1,5 4-1,7 3 119,2 0 1,-1 0 0,1 0 0,-2 0 0,2 0 0,-1 0 0,3 0 1,1 0-9,3 0 0,2 0 0,-4 0 1,2 3-215,-3 4 1,-1-3 0,-3 7-1,0 0-262,0 1 1,1-2 414,-2 4 0,2 5 0,-1-9 0</inkml:trace>
  <inkml:trace contextRef="#ctx0" brushRef="#br3" timeOffset="193212">16038 12647 8163,'0'-20'-481,"-7"6"373,1 0 0,-3 11 42,2-4 1,-2 7-1,-4 7 1,4 3-17,-1 2 1,8 5-1,-7-3 1,1 4 0,-4 2-96,1 1 0,-7 5 0,2 1 177,-8-3 0,-7 9 0,-10-2 0</inkml:trace>
  <inkml:trace contextRef="#ctx0" brushRef="#br3" timeOffset="193829">15353 13514 8355,'10'0'-640,"9"-9"0,-9 1 1,11-8 721,-2 2 1,2 9 0,-1-1 0,1 4-50,-2 2 1,2 0-1,-1 0 1,1 0 35,-2 0 1,2 2 0,-1 4-244,-1 8 0,-7 4 0,-5 2 1,-5 1 98,-2-1 1,-2 0-1,-5 0 1,-6 0 30,-5 0 1,-2-2-1,-1-2 1,2-2 27,-2 1 0,1 1 1,-1-3-1,4-4-22,3 0 0,-3-7 11,3 5 26,5-4 1,-1-6 0,13-1-1,4-5-7,7-3 0,-4 2 1,4-7-1,2 4 10,1-2 1,4-4 0,-1-1 0,1 0-3,-2 0 1,2-7-1,-1 0 1,-1 2 56,2 3 0,-7 2 0,-4 0 193,0-1 1,-4 9-105,-6-2 0,-2 9-91,-5-2 1,3 5 0,-9 4-20,-3 5 1,6 5 0,4 7-45,3 2 1,3-1 0,0 0 0,0 0-33,0 1 1,0-1 0,0 0-1,3 0 19,3 0 0,-1-7 1,9 1-1,1 1 21,3 4 0,2 0 0,1 2 0</inkml:trace>
  <inkml:trace contextRef="#ctx0" brushRef="#br3" timeOffset="194271">15978 13555 8355,'0'-20'-121,"0"-1"0,7 7-1285,0 2 1372,-2-2 180,-5 2 1,0 6-69,0 12 1,0 6 0,0 8-19,0 0 0,0 1 0,-2-1 0,-1 0-173,-4 0 0,0 0 0,7 0 61,0 0 0,0-6 0,2-3 170,5-2 0,-2 4-73,7-6 0,2 0 0,6-7-33,1 0 1,-4-2 0,-1-3 0,-2-4 9,1-2 1,1 5 0,-1-8 0,-1 0-1,1 4 0,1-9 1,0 8-1,-5-2 102,-2-1 1,5 7-1,-5-3 62,1 0-138,-5 4 0,4 8-24,-9 5 1,0 4 0,0 9 0,0 0-174,0 0 1,0 2 0,-2 6 0,-3 6-859,-2 4 1007,1 2 0,6 1 0,0-2 0</inkml:trace>
  <inkml:trace contextRef="#ctx0" brushRef="#br3" timeOffset="195896">20699 10992 8165,'-9'-19'-1421,"6"5"1260,-3 0 1,3 8 400,3-8-16,9 10 0,-4-6-92,8 10-127,-9 0 1,8 3-1,-7 4 1,1 6 4,-1 5 1,-4 5-1,-1 1 1,0 3 18,0-2 1,7 4 0,2 0-1,1 2 5,-1 5 1,4-5 0,-4 3 0,0 0-38,-1-3 1,6 8-1,-5-8 1,1 0-10,-2-4 1,5 3-1,-6-2 1,0 1-27,1 0 1,-5-1 0,6-8-1,-2-1-43,0 2 0,0-1 1,-7 0-74,0 0 0,0-6-39,0 0 0,0-8 64,0 7 1,-9-6 0,-5 5-1,-4-4 129,-2-3 0,0 6 0,-1 1 0</inkml:trace>
  <inkml:trace contextRef="#ctx0" brushRef="#br3" timeOffset="196167">20516 11779 7920,'-19'-9'-575,"7"-2"0,5 0 697,14 4 0,-2 5 0,9 2 47,1 0 0,3 0 1,2 0-1,1 0-100,-2 0 1,2 0 0,1 2 0,2 2-87,4 3 0,-1 7 0,-8-6 0,2 2-207,-1-1 0,7 0 0,0-5 0,-5 5 84,-6 2 1,1-6 0,-5 4 0,2-3-233,-1 1 372,-9 0 0,15-7 0,-8 0 0</inkml:trace>
  <inkml:trace contextRef="#ctx0" brushRef="#br3" timeOffset="196348">21021 11719 8030,'0'-21'-1350,"-7"8"2140,0 0 0,-8 8-531,2-2 1,1 5 0,2 4 0,-2 5-532,0 7 0,6 3 0,-5 4 0,0-1-251,-1 0 0,-1 9 0,-7 5 523,0 4 0,-9 2 0,-3 1 0</inkml:trace>
  <inkml:trace contextRef="#ctx0" brushRef="#br3" timeOffset="197232">20537 12566 7703,'0'-13'-1423,"0"-1"2576,0-2-1162,0 8 0,3-1-6,4 9 0,-5 9 0,6 4 47,1 5 0,-7 2 0,8 0 10,-1 0 0,-6 1 0,11-1-17,2 0 1,-1-7-1,2-1 1,-5-1-11,5 0 1,1-7 0,2 3 0,2-5-116,5-2 1,-5 7 0,5 0 0,-4-2 87,-3-4 1,0-1 0,0-1 0,1-4-60,-2-2 0,-5-9-1,-3 3 1,0-5-31,1-2 0,-8 0 1,4 2-1,-1 2 51,0 2 0,0 1 0,-7-7 47,0 0 0,0 6 1,-2 3 18,-5 3 1,2 1 23,-7 7 1,7 2 0,-4 3-1,2 3-3,0 3 1,1-4 0,6 7 0,0 1 27,0 3 0,0-3 1,0 4-1,0 3-32,0 1 0,3-1 0,0-1 0,4 1-11,-2 4 0,-1-3 0,1 6 0,2-2-42,-3-1 1,7 9 0,3-6-1,1 2 19,-2 5 1,6 0-1,-9 0 1,4-3-2,0 3 0,-4 2 0,4 2 0,-7 1-9,-4-1 0,4-6 0,-2-3 0,0-1 8,-3-6 1,-2-2 0,-2-1 0,-5-4 21,-6-3 1,2-5 0,-3-9 0,-1 0 55,-4 0 1,-7 0 0,-1 0-1,2-2-39,3-5 1,-5-4 0,0-9-1,2-1 1,3 2 1,4-2 0,3-1 0,3-2-16,3-4 0,2 1 1,7 5-1,0-3 1,0-2 0,2 1 0,5 7 0,7 4-159,4 1 0,2 3 1,2-4-1,5 3 137,8 3 0,1-15 0,5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260"/>
    </inkml:context>
    <inkml:brush xml:id="br0">
      <inkml:brushProperty name="width" value="0.09086" units="cm"/>
      <inkml:brushProperty name="height" value="0.09086" units="cm"/>
      <inkml:brushProperty name="color" value="#FF0000"/>
    </inkml:brush>
  </inkml:definitions>
  <inkml:trace contextRef="#ctx0" brushRef="#br0">24027 6692 7482,'-12'-2'-157,"2"-3"0,2 4 356,4-4 0,1 5-758,-1 5 0,3-2-6,1 7 565,0-1 0,12 6 0,4-1 0</inkml:trace>
  <inkml:trace contextRef="#ctx0" brushRef="#br0" timeOffset="36">27136 12021 7569,'-6'8'-235,"4"-1"0,-3-7 235,10 0 0,3-7 0,7-1 0</inkml:trace>
  <inkml:trace contextRef="#ctx0" brushRef="#br0" timeOffset="67">25216 14872 5920,'-7'0'-20,"-6"0"0,10 0 0,-5 2 17,1 3 3,2-4 0,-1 6 0,-2-7 0</inkml:trace>
  <inkml:trace contextRef="#ctx0" brushRef="#br0" timeOffset="70">11534 1577 5874,'9'0'-69,"2"0"1,-9-1 68,4-4 0,1 3 0,1-4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06.170"/>
    </inkml:context>
    <inkml:brush xml:id="br0">
      <inkml:brushProperty name="width" value="0.08571" units="cm"/>
      <inkml:brushProperty name="height" value="0.08571" units="cm"/>
    </inkml:brush>
  </inkml:definitions>
  <inkml:trace contextRef="#ctx0" brushRef="#br0">444 182 6808,'11'0'1321,"-2"0"-1215,-9 10 1,0 0 8,0 11 1,0-2-59,0 2 0,0-1 0,0 1 0,0-2-26,0 2 66,0-1-378,10-9 165,-8 7-16,6-7-104,-8 9-8,9-9 184,-6 8-249,6-9 84,0 2 1,-7-1-1,7-6-709,0 1 934,-7 1 0,7-7 0,-1 0 0,4 0 0</inkml:trace>
  <inkml:trace contextRef="#ctx0" brushRef="#br0" timeOffset="546">21 223 6596,'-12'0'519,"3"0"-173,9 0 287,0 0-686,9 0 0,3-3 125,7-3 6,-7 3 25,15-6-33,-14 9 1,16 0-65,-9 0 1,10 0-1,1 0-64,0 0 45,8 0 0,-11 0 0,8 0 126,-2 0-31,-1-9-37,8 8 18,-1-9-468,1 10 0,-1-7 43,0 0-174,1-8 230,-11 13-29,8-16 174,-7 15 161,10-14 0,-10 15 0,-1-8 0,-1 1 0,2-2 0</inkml:trace>
  <inkml:trace contextRef="#ctx0" brushRef="#br0" timeOffset="1167">948 21 7648,'9'-12'-1889,"-7"4"2308,6 8-127,-8 0 166,0 0-379,10 0 52,-8 0 0,7 2-1,-9 4 0,7 6 0,0 8-53,-4 0 1,2 0 0,0 0 124,2 0-125,-1 10 33,-6-17-178,10 23 59,-8-22 0,6 14 0,-8-7-111,0-1 173,9 1-4,-6-2-23,6 10-270,-9-6 263,0-3 10,0-2-294,0-7 274,9 10-11,-7-2 8,7 2-65,-9-11 53,0 9-15,0-17-79,9 15 72,-7-14 11,7 6-24,-9-9-148,0 9 134,0-6-5,0 6 26,0-9 57,0 0-49,0-9-8,0 6 66,0-6-52,0 0 0,3 5 36,2-10-31,-2 1 21,6 2 6,0 2 0,-4 0 15,8-5-33,-9 6 118,15-11-111,-17 17-1,15-15 5,-5 14-6,-1-15 6,7 16 0,-7-13 25,9 8-24,1-10 1,-2 15 1,2-13 9,-1 8-6,1 0-4,-2 7 1,2-7 167,-1 0-7,1 2-143,-11 5-8,8 0 12,-6 0-3,8 0 24,-9 0-100,7 0 83,-7 0 4,1 0-36,5 8 1,-12-6 42,8 5-17,0 4-18,-1-8 1,-1 12 13,-4-8-2,-5 9-69,7-6 0,-9 4 1,0 0-27,0 1 81,0 4-108,0 0 1,0-5-180,0 0 0,0-8 125,0 8 129,0-10-59,9 5-46,-7-1 131,7-5 0,-1 6 0,4-9 0</inkml:trace>
  <inkml:trace contextRef="#ctx0" brushRef="#br0" timeOffset="1853">1976 383 8014,'20'0'-551,"1"0"1,-2 7-1,2 0 1,-1-2 660,-1-3 0,-5-2 0,0 0 0,1 0 192,4 0 0,-6 0-136,0 0-83,1 0 0,6 0 21,0 0-296,-9 0 33,7 0 222,-6 0 1,7 0-259,2 0 255,-1 0-10,-9-9-32,7 7 54,-7-8-65,1 2 23,5 6-3,-14-17-5,15 17 7,-16-6-2,6-1-4,2 6 4,-8-15 13,7 16-67,-9-6 56,0-2 0,0 8-54,0-7 2,0 0 1,-9 6 9,-5-3-28,-3 4 0,-4 2 0,1 0 32,1 0-21,-2 0 20,-8 0 4,6 0 70,-6 0-71,9 8 0,0-5 1,-9 6 94,7 0-93,-8-7 3,10 16-2,-1-16 151,11 16-143,-9-15 12,9 14 29,-2-15-30,3 17 3,0-17 15,7 16 69,-6-16-75,8 16 1,0-7 84,-10 0-86,8 8 4,-7-17-2,9 15 1,0-14 6,0 15-13,0-17 13,0 18 41,0-17-42,0 15 7,0-14 3,9 6 0,-4-2 0,6 2 96,-3 2-99,8-7 9,-13 5-17,14-9 0,-12 7 1,9 0-1,1-2 51,3-3 1,2 4-17,1 1-28,-2 0 5,2-7 7,-1 0-24,0 0 23,0 0-11,1 0-50,-2 0 39,2 0 0,-1 0 93,1 0-83,-2 0-2,1 0 1,1 0-17,-10 0 29,7 0-21,-7-9 1,2 6-92,1-4 100,-10 6 1,15 1 11,-18 0-103,18 0 88,-17 0-5,15-9-350,-14 7 164,6-8-30,0 10-319,-7 0 203,8 0 11,-10 0 187,8 0-739,-6 0 299,7-9 544,-9 7 0,9-15 0,3 5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0.437"/>
    </inkml:context>
    <inkml:brush xml:id="br0">
      <inkml:brushProperty name="width" value="0.08571" units="cm"/>
      <inkml:brushProperty name="height" value="0.08571" units="cm"/>
    </inkml:brush>
  </inkml:definitions>
  <inkml:trace contextRef="#ctx0" brushRef="#br0">301 827 6977,'19'-3'-431,"-4"0"507,-1-4 379,-10 0-369,4 7 0,-10 0 0,-4 0 43,-7 0 0,1 0 0,-1 0-129,-3 0 0,2 0 0,-1 2 0,-6 3 0,2 2 37,-6-4 1,0 7 0,5-3 0,0-1 25,0 4 1,-1-2-1,2 8 40,-2-2-212,1-1 35,9 7 119,-7 0 0,16 1-138,-5-2 1,7 0 66,7-6 1,3 3-1,11-9 1,-1-3-91,1-3 0,7-1 0,4 0 0,1-1-89,1-6 1,-2 3 0,4-8 0,-5 1-65,-2 0 269,7-3 0,-13-5 0,6-2 0</inkml:trace>
  <inkml:trace contextRef="#ctx0" brushRef="#br0" timeOffset="471">382 102 7896,'-11'-10'-449,"4"-3"308,4-5 160,3 7-217,0-8 183,0 18-72,0-17 170,0 15 12,0-6 1,0 9-162,0 0 156,0 9-18,0 3-40,0 7 1,0-5 18,0 0-53,0-1 49,0 8 1,0-2-2,0 2 1,0 6 0,0-1 0,0 1 22,0 3 0,0-6 0,0 7-63,0-2 1,0 6-1,0-7 1,0 4 0,0 3 48,0-6-126,0 9 108,0-14-18,0 14 14,0-16-171,0 16 164,0-16-34,0 16 28,0-15-38,10 6 30,-8-10-42,7 2-113,-9-1 137,0 0 5,0 0-204,0 1 196,0-1-4,9 0-1,-6-9-3,5 7 1,-8-16-14,0 16-64,0-16 0,2 7-284,5-9 151,-5 10-261,8-8 131,-1 7 227,1-9 130,2 0 0,5 0 0,-5 0 0</inkml:trace>
  <inkml:trace contextRef="#ctx0" brushRef="#br0" timeOffset="1129">1209 888 7896,'20'0'-1619,"-8"0"1214,-3 0 270,-9 0 843,0 0-668,0-9 0,-2 6 0,-5-4 1,-7 5 40,-4 2 1,-2 0 0,0 0-16,-1 0 1,2 0 10,-1 0-29,-1 0-19,2 0 1,-5 2 132,-2 5 0,10-2-107,-4 9 0,4-8-22,-4 7 27,-1 1-21,2-3 0,-2 7-62,1-4 99,9 3-83,-7 4 0,16-1 0,-5-1 51,5-7-47,2 6-1,0-7 30,0 10 1,2-8 9,5 0-21,5-8-3,7 4 0,-5-9-7,-1 0 13,1 0-73,5 0 0,2 0 74,-1 0-254,10 0 233,-8-9 1,7 6 0,-8-6 0,-2 3 0,0-3-4,-7-2 1,7-1-1,-9-3 1,4 4-15,0 1 1,-4-5 0,7 1 4,-4-3 1,-8 3 0,3 3-1,-1-1 97,0 2 0,0 3 82,-7-7-152,0 9-28,0-3 54,0 8 13,-9 0-7,6 0-70,-6 8 0,9-3 0,0 9 0,0 2-3,0 1-4,0-5 0,2 5 0,5-3-79,7 3 0,4-5 0,0-3 0,-3-2-57,-1 0 1,0 1 0,8-3-1,2 2-27,4-3 0,-2-1 1,-4-6 194,6-4 0,-6-4 0,7-9 0</inkml:trace>
  <inkml:trace contextRef="#ctx0" brushRef="#br0" timeOffset="1522">1774 283 7896,'0'-12'0,"0"-5"0,0 3 0,0-4 0,0 7 0,0-7 0,0 16-1352,0-7 812,0 0 540,0 7 0,0-7 340,0 9 1,0 2-1,0 5-175,0 6 1,0-2 0,0 3-1,3 1-76,4 3 1,-5 2 0,4 3-1,-4 1 134,-2 3-157,0 9 20,0-13-24,9 15 0,-6-7-52,4 10 91,-5-10-111,-2 7 0,7-9 0,-1 4 73,0 5-51,-6-15 0,7 13-154,0-9 181,0 9-201,-7-13 188,8 15 11,-5-16-27,15 7 12,-16-9-40,8 0 40,-2 9-387,-6-6 76,7 6 1,-6-11 0,1-3-1,3-1-663,-2 1 952,-3-6 0,-2 1 0,0-10 0</inkml:trace>
  <inkml:trace contextRef="#ctx0" brushRef="#br0" timeOffset="1812">1593 827 6739,'20'0'858,"0"0"-894,0 0 0,1 0-17,-1 0 0,-1-8 178,2 5 31,-1-6-63,0 9 64,9 0-33,-7 0 1,8 0-402,-1-9 205,-7 7-22,16-8-879,-15 10 973,15 0 0,-6-8 0,8-3 0</inkml:trace>
  <inkml:trace contextRef="#ctx0" brushRef="#br0" timeOffset="2522">2883 908 7896,'21'0'-1622,"-1"0"1352,-9 0 270,-1 0 0,-10 0 0,9 0 0,-8-10 0,8 9 0,-9-8-42,0 9 398,0 0-170,0-9 0,-2 6-98,-5-4 1,-3 5-17,-11 2 1,1 0 0,-1 0 0,2 0-78,-2 0 0,8 0 0,-1 0 1,-1 0 149,-3 0-136,-2 0 1,-7 2 7,0 5 32,0-4-5,7 6-3,0 0 19,-1-8-6,2 18-104,-2-17 1,1 15 103,1-3-17,-2-5-7,9 9 0,-3-14 2,8 10-107,-9-9 93,14 12 7,-6-14-9,8 15-46,0-16 43,0 16 0,2-16 23,4 5-18,-4 4-10,17-8 0,-10 7 0,6-5 0,-1 2 0,1-3 0,3-1 0,2-3-24,1 0 0,-2 0-218,2 0 238,-1 0-6,0 0-145,0 0-7,1-10 137,-11 8 18,9-15-25,-8 14-15,9-15 4,-8 16 119,5-16-113,-15 16-9,17-16 6,-17 15-6,15-14-4,-14 15 20,6-17 48,0 17 0,-7-9-12,4 4-24,-4-4 14,-2-1-12,0 4-4,0 8 661,0 0-411,0 8-97,0 4 1,0 9-75,0-2 0,7-5 6,0-1 0,7-6 3,-7 7 0,8-10-55,-1 3 73,3-6-83,4-1 1,-1 0 24,1 0 19,-2 0 9,2 0-424,-1 0 194,0 0-38,9 0-240,-7 0 1,7-1 42,-8-6 401,-1-4 0,10-9 0,1-1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4.151"/>
    </inkml:context>
    <inkml:brush xml:id="br0">
      <inkml:brushProperty name="width" value="0.08571" units="cm"/>
      <inkml:brushProperty name="height" value="0.08571" units="cm"/>
    </inkml:brush>
  </inkml:definitions>
  <inkml:trace contextRef="#ctx0" brushRef="#br0">364 788 7908,'14'0'-1954,"-2"0"1921,-7-9 283,4 6 0,-9-7-131,0 3 0,-2 5 88,-5-5 1,-5 4-57,-7 3 0,-2 0 0,1 0-74,1 0 1,-2 0-1,1 0-49,-1 0 1,2 0 0,-2 3 0,1 1 40,0 3 1,0 6-1,-1-4 1,2 1-40,-2-1 1,8 4 0,1-4 0,1 2 1,1 4 0,5 4 1,-4-2-1,2-1-30,0-2 1,1-1 0,6 8-5,0-2 0,6 2 0,3-4 0,0 0-70,1-5 0,5-5 0,-2 5-36,5-3 0,3-1 0,-2-3 0,2 2-161,-1-3 0,7-1 0,0-3 0,-3 0 269,-1 0 0,6-10 0,2-1 0</inkml:trace>
  <inkml:trace contextRef="#ctx0" brushRef="#br0" timeOffset="411">929 848 7548,'11'-2'-236,"-5"-4"0,-6 4 362,-6-5 0,-5 4 0,-10 3-23,1 0 0,6 0 0,2 3-35,-5 4 0,6-3 1,-2 9-10,-3 3 1,7 1 0,3 4 0,4-1-14,2 1 1,2-2-1,1 2-37,4-1 1,10-2 0,-4-3 0,5-3-53,3-3 0,-2 4 1,1-6-1,1-3-40,-2-1 0,9-3 1,-1 0-1,-3 0 28,-1 0 0,4-3 0,-1-1 0,-1-5 27,-3-2 0,-2 4 0,-1-7 1,-3-1 16,-4-3 0,-7 4 0,2 1 1,-5-3 21,-2-1 0,0-4 1,0 1-39,0-1 0,-2 9 0,-5 0-113,-7 3 1,-3 2-1,-4 7 14,1 0 0,1 0 0,-2 0 0,1 2-243,0 5 369,0-4 0,-1 15 0,1-8 0</inkml:trace>
  <inkml:trace contextRef="#ctx0" brushRef="#br0" timeOffset="944">1594 848 7545,'21'0'-170,"-2"0"1,-5 2 215,-1 5 0,-8-2 0,4 6 0,-2 0-182,0 0 0,1-4 1,-4 7 156,3 1 1,7-3-12,-7 2-68,8-2 54,-12 0-15,6-3-4,-9-9 0,7-9-2,0-5 0,5-3 1,-2-2-1,-1 4 9,0 1 1,6 7 0,-1-4 0,3 0 11,4 0 0,-1 4 1,0-5 27,0 4 1,7 1 0,0 7 0,-2 0-7,-3 0 0,-2 0 0,0 0 0,1 0-11,-1 0 1,7 3-1,0 1 1,-3 3 2,-1-3 1,-3 5-1,1 0-2,-2 3 0,0 0 0,-4 7-111,-1-6 0,-10 5-201,2-4 0,-4-4 304,-2 4 0,0-9 0,0 4 0</inkml:trace>
  <inkml:trace contextRef="#ctx0" brushRef="#br0" timeOffset="1506">2946 747 7547,'20'-9'-697,"-7"5"1,-1-9 1139,-3-3-435,-2 6 0,-9-5 1,-5 9 66,-7 1 1,3 3 0,-3 2 27,-2 0 0,-1 0 1,-4 0-51,2 0 1,-2 2 0,1 3-16,0 1 1,0 7-1,2-4 1,2 1 9,2-1 1,10 6-243,-2-1 1,4 4 164,2 2 1,2-9-1,4-5 16,8-3 0,4-3 1,2 0-1,0 0 26,0 0 1,0 0 0,1 0 0,-2 0 27,2 0 0,-1 0 1,0 0-1,0 0 19,1 0 0,-2 0 0,2 0 0,-1 0-23,1 0 1,-9 2 0,2 3-15,1 1 1,4 11-28,0-5 1,-5 0 0,-2 2-105,-3 1 1,-3-4 91,-6 3 1,-2-8 0,-4 6 12,-8-3 0,-5 5 1,0-6-1,-2 1-5,1 0 1,-6 0 0,-2-5-1,4 3-36,2-3 1,1-1 0,1-1-1,0 3-61,0 2 1,6 0 0,1-7-140,-3 0 1,0-3 0,1-1 243,1-3 0,10-9 0,-5 5 0,9-10 0</inkml:trace>
  <inkml:trace contextRef="#ctx0" brushRef="#br0" timeOffset="1891">3430 707 7695,'11'0'218,"-2"0"0,-6 7 1,1 2-1,3 2-111,-3 5 1,-2-5-1,0 2 1,3 3-288,2 2 0,0-5 1,-7 1 71,0 1 1,7 4-1023,-1 0 192,1 2 938,2-1 0,-7-9 0,7-1 0</inkml:trace>
  <inkml:trace contextRef="#ctx0" brushRef="#br0" timeOffset="2052">3531 607 7908,'0'-21'-778,"0"10"0,0 0 778,0 4 0,-9 5 0,-2-8 0</inkml:trace>
  <inkml:trace contextRef="#ctx0" brushRef="#br0" timeOffset="2612">4218 626 7908,'10'-9'-702,"-1"8"1,-11-11 766,-5 5 1,2 5 0,-7-5 0,-5 5-2,0 2 1,-4 0-1,2 0-66,-2 0 1,1 2 0,-1 3-1,2 2 52,-2-3 0,1 5 0,2 0 0,3 0-1,1 0 0,2 6 1,-3-3-36,2-1 1,8 6 0,-1-3 1,4-2 0,4-2-35,4 0 0,-1-4 0,6-3 0,1 1 13,-2 3 0,4 0 1,6-7 33,0 0 1,0 0 0,1 0 0,-2 0 9,2 0 1,-1 0 0,1 0-1,-2 0 39,2 0 1,-1 6 0,1 3-72,-2 3 1,-5-8 0,-4 5 0,2-2-67,0-1 1,-8 4 0,4-6-103,1 3 145,-6 8 0,4-10 1,-14 6 1,-7-2 0,-3 4 0,-4-6 0,1 0 48,1 3 0,-2-9 0,1 8 0,-3-2 4,-4 0 0,5 7 0,-5-9-110,5 0 0,1 4-801,1-2 626,0 0 1,9-16 247,4-5 0,14-13 0,4-4 0</inkml:trace>
  <inkml:trace contextRef="#ctx0" brushRef="#br0" timeOffset="3091">4439 41 7908,'11'-11'-432,"-2"2"1,-7 3 315,5-1 0,-2 0 286,8 7 61,-9 0-174,5 0 0,-9 2 0,3 3 0,1 3 14,3 4 1,0 8 0,-7 7 0,0-3-41,0-1 1,0 6-1,0 2 1,0 3 17,0-1 1,0-5 0,0 6 0,1 2-3,6 2 1,-4 0-1,4-2 1,-3-5-22,3-2 0,-5 4 0,5-4 0,-6 1 2,-1-1 0,7-2 1,0-7-1,-2 2-35,-3 5 0,5-4 1,0 4-1,-3-5 24,-2-2 0,-2 0 1,0 1-1,0-2-70,0 2 1,0-1-1,0 1-122,0-2 1,0-5-841,0-1 280,0-8 735,0 4 0,0-18 0,0-2 0</inkml:trace>
  <inkml:trace contextRef="#ctx0" brushRef="#br0" timeOffset="3608">5004 768 7908,'20'0'-1727,"-6"0"2004,-2 0-177,2-9-40,-2 7-4,-3-8 0,-3 1 0,3-1-7,3-2 22,-8-6-1,4 15 1,-8-5 4,0-1 71,0 7-88,0-17 0,-8 17 19,-6-4-23,-3 4 15,-4 2-255,2 0 237,-2 0 0,1 0-120,-1 8 126,2-6-23,-2 17 30,1-17-28,9 15 4,-7-14-26,16 15 28,-7-15-134,9 14 102,0-15 1,0 17 0,0-7 41,0 7 1,2-8-1,5-5-34,6-3 0,5 4 1,2-1-1,1-1 18,-2-3 1,2 5 0,-1 1-1,1 2-26,-2-1 1,-5 5 0,-3-6 0,0 1-87,1 0 1,-5 8-78,5-5 0,-7 7 107,2 0 0,-7-5 1,-7-3 47,-6-2 1,-5 5 0,-2-5 0,-1-1-46,2 1 0,-2 1 0,1-6 0,-1 3-188,2-2 1,-2-4 0,1-1-125,0 0 0,0 0 355,-1 0 0,1 0 0,0 0 0</inkml:trace>
  <inkml:trace contextRef="#ctx0" brushRef="#br0" timeOffset="4048">4338 466 7908,'-11'0'-936,"2"0"1145,9 0 1,9 0-76,4 0 1,5 0-1,2 0 1,1 0-32,-1 0 0,0 0 0,0 0 0,1 0-27,-2 0 1,2 0-1,-1-3 1,2-1-39,5-3 1,-5 0-1,7 7 1,-1 0-82,-1 0 0,6-7 1,-4 0-1,0 3-155,1 2 0,-4 2 1,-6 0-321,1 0 0,-7 0 518,-2 0 0,-7-9 0,4-3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9.297"/>
    </inkml:context>
    <inkml:brush xml:id="br0">
      <inkml:brushProperty name="width" value="0.17143" units="cm"/>
      <inkml:brushProperty name="height" value="0.17143" units="cm"/>
      <inkml:brushProperty name="color" value="#E71224"/>
    </inkml:brush>
  </inkml:definitions>
  <inkml:trace contextRef="#ctx0" brushRef="#br0">21 121 6400,'0'-14'-257,"0"2"1,-3 5 413,-3-7 1,3 7 488,-4-6-415,5 9 1,2-8-189,0 5 1,2 5 0,5-6 0,7 1 45,3 0 1,-3 0-1,0 7 1,1 0-72,4 0 0,0 0 0,2 0 0,-1 0-17,1 0 0,-2 0 0,1 2 0,1 5-12,-2 7 1,9-4 0,-1 4 0,-3 2-133,-1 2 1,4 3 0,-3-2 0,-3 2 67,-6-1 1,-8-1-1,4 2 1,-2-1 6,-4 0 0,-2 0 1,2 1-1,2-2-16,-2 2 0,-3-1 0,-4 0 1,-3 0 133,-2 1 0,-8-8 0,1 0-62,-3 2 0,-4-5 0,1-3 0,0-5-24,0-2 0,-1 0 1,4-2 139,3-5 0,5-5 0,9-8 1,0 1-13,0-2 0,0 1 0,0-3 0,2-1-18,5-2 0,5-4 1,7 5-1,2-1-28,-1 0 1,0-2-1,0 1 1,1 4-60,-2 8 1,1-3-1,1 7 1,-1-3-198,0 0 1,0 10 0,1-2 0,-2 4-452,2 2 661,-10 0 0,7-9 0,-6-3 0</inkml:trace>
  <inkml:trace contextRef="#ctx0" brushRef="#br0" timeOffset="464">1029 181 7569,'12'2'-157,"-5"5"150,3-4 0,-5 6 161,9-9 1,-1 0 0,7 0-271,0 0 0,1 0 0,-2 0-20,2 0 0,-8 0 0,1 0 38,2 0 1,1-2 0,2-5 93,-6-6 1,3 1-1,-9-1 2,-3-2 1,-1-4 7,-3 0 1,-3 0 0,-4 3-10,-7 3 1,-3 9 0,-4-3 1,2 4 1,-2 3-1,1 0 1,-1 0 6,2 0 1,-2 0 0,1 0 50,0 0 0,0 0 1,1 3-1,4 4-42,2 6 0,1-2 0,-1 3 0,4 2 99,0 1 1,6 4-1,-2-1 1,2-1 1,3 2 1,3-1 0,2 0-1,7 0-99,0 1 0,5-2 1,-3 2-1,3-4-133,4-3 1,1 4 0,3-7 0,2 1-66,-3-5 1,7 1 0,2-1 0,-2-3 180,-5-2 0,6-2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28.706"/>
    </inkml:context>
    <inkml:brush xml:id="br0">
      <inkml:brushProperty name="width" value="0.08571" units="cm"/>
      <inkml:brushProperty name="height" value="0.08571" units="cm"/>
      <inkml:brushProperty name="color" value="#E71224"/>
    </inkml:brush>
  </inkml:definitions>
  <inkml:trace contextRef="#ctx0" brushRef="#br0">121 183 6594,'-20'0'0,"2"-3"-230,4-4 1,-1 3 182,8-10 1,0 7-1,7-6 181,0-3-69,0 7-81,0-9 1,0 14 14,0-10 0,0 8-4,0-8 13,0 10 142,0-14 59,0 16-147,0-16-44,0 15-188,0-6 53,0 9 118,0 0 30,0 9 1,0-4 0,0 9-17,0 1 1,0 3-1,0 2 1,0 1-14,0-2 1,0 8-1,0 1 1,0-2 12,0 3 1,0-4 0,0 7-1,0-3-29,0-5 1,0 1 0,0-1 0,0 3 15,0-2 1,0 4 0,0 0 0,0 2 20,0 5 0,7-3 0,0 0 1,-2 5-16,-4 6 1,-1 1 0,0 7 0,0-1 11,0 1 0,0-5 0,0 6 1,0 2-17,0-3 0,0-1 1,0-4-1,0 5-17,0-1 1,0 8-1,0-6 1,0 3 8,0-2 0,0 9 0,0-7 0,0 0 6,0 2 0,0 1 0,0 1 0,0-2 5,0-4 0,0 5 0,0-6 0,0 4 2,0-4 0,0 11 0,0-2 0,0 0 13,0 2 0,0 3 0,0 0 0,0-3-17,0 0 0,0-2 0,0 3 1,0 2-7,0-1 1,0 3-1,0-2 1,0-2 1,0-2 0,7 0 1,0 1-1,-2 1-5,-3-6 0,-2 8 0,0-6 0,0-1 1,0-4 1,0 7 0,0-7 0,0 0-1,0 2 1,0 1 0,0 1 0,0 1 2,0-1 0,0 1 0,0 0 0,0-1 0,0 0 0,0 1 0,0-1 0,0 4-1,0 3 1,0-5 0,0 7 0,0 0-1,0-2 0,0 4 0,0-6 1,0-5-2,0-1 1,0 8 0,0-10 0,0-2 0,0 4 1,0-1 0,0 2 0,0 1-1,0-1 1,0 1 0,0-1-1,0 0 1,0 2 0,0 5 1,0 0-1,0-1-3,0-4 0,0 5 1,0 0-1,0-1-40,0-4 0,0 5 1,0 0-1,2-1 32,5-4 0,-5-2 0,4 2 1,-3-2-1,-3 0 1,0-1-1,0-4 1,0 0 19,0 1 1,0-5-1,0 1 1,0-1-6,0 1 0,0-5 1,0 4-1,0 1 8,0 0 0,0-6 0,0 6 0,0 0-3,0-1 1,0-6 0,0 5 0,0-3-7,0-1 1,0 2 0,0-8 0,0 0 5,0 1 1,0-1-1,0 1 1,0-3 7,0-5 0,0 6 0,0-6 0,0 3-13,0-3 1,0 3 0,0-7 0,0 3 8,0 4 0,0-5 0,0 1 0,0-4-9,0-3 0,0 0 0,0-1 0,0 3-2,0-2 0,0-3 0,0-1 0,0-1-4,0 1 0,0-9 0,0 2 1,0 1 13,0 4 0,0-5 0,0-2 0,0 4 33,0 2 0,0-4 0,0-1-23,0 2 1,2 4 0,2 1-41,3 0 1,0-7 0,-7 1 36,0 2 1,0 1 0,0 4 0,0-1-21,0 0 0,7 0 1,0 0-1,-3 1-9,-2-2 1,-2 2 0,0-1 0,0 1 9,0-2 0,0 4 1,0 2-1,0 1-16,0 0 0,0 3 0,0-3 0,0-2-16,0-1 1,0-3-1,0 1 1,0-1 17,0 0 0,0 0 0,0 1 15,0-2 0,0 2 0,0-1-5,0-1 0,0 2 1,0-1-1,0 1 1,0-2 1,0 2 0,0-1-7,0 1 0,0-2 1,0 2 9,0-1 1,0 0-1,0 0-4,0 1 0,0-8 1,0 0 4,0 2 0,0 4 4,0 1 0,0-7-2,0 1 1,0-1 26,0 8 0,0-9-21,0 2 1,0-7-9,0 7-18,0-10 17,0 14 74,0-16 13,0 8-299,0-10 71,0 0 140,0 8 0,0 3 0,0 10 0</inkml:trace>
  <inkml:trace contextRef="#ctx0" brushRef="#br0" timeOffset="23067">162 10371 6492,'-14'7'0,"1"2"-245,-3 1 1,4-5 244,0 2 0,5 2 0,-7-2 29,-1-4 0,3 0 18,-1-3 1,6 2-14,-6 5 0,8-2 0,-2 9-16,5 1 0,2-4 0,0 3-7,0 1 0,0-3 12,0 1 1,0 0 16,0 8-30,0-11 0,0 2 1,2-8-10,5 3 0,-4 3 0,6-7 6,-1 4 1,-3 2-1,6-2-1,-2 6 0,4-2 1,-4 3-2,3 1 1,-5-5-6,5-3 1,2-5-1,6-2-3,1 0 1,-9 0 0,2 0 0,2 0 1,2 0 1,-4 0 0,-2 0-1,5 0 25,1 0 0,2 0 1,0 0-1,0 0-8,0 0 0,7 0 0,0 0 0,0 0 4,3 0 1,-6 0 0,9 0-1,3 0-16,2 0 0,3 0 0,-1 0 0,3 0-5,4 0 1,-5 0-1,10 0 1,0 0 0,1 0 0,4 0 1,-11 0-1,6 0-22,0 0 1,10 0 0,-5 0-1,-2 0 1,4 0 1,-1 0-1,2 0 1,-1-2 9,-6-5 0,8 4 0,-3-4 0,6 5 11,-7 2 0,10 0 0,-5 0 0,2 0-3,6 0 1,-6 0 0,8 0 0,1 0 18,-2 0 1,-4 0-1,7 0 1,0 0-15,-2 0 1,11 0 0,-7 0 0,1 0-8,1 0 1,-2 0-1,1 0 1,-4 0-13,4 0 0,-1 0 0,0 0 0,-4 0 5,-3 0 1,7 0 0,-4 0 0,0 0 24,-5 0 0,2 0 0,1 0 0,0 0-10,-1 0 1,-7-1-1,-3-4 1,4-2 15,-1 3 0,6 1 1,-5 3-1,-6 0 5,2 0 1,-1 0 0,3 0-1,-3 0 5,-4 0 1,2 0-1,-6 0 1,0 0-28,7 0 0,-5 0 1,-1 0-1,1 0-16,-1 0 1,-6 0 0,2 0 0,-2 0-1,2 0 1,-5 0-1,5 0 1,-4 0 11,-2 0 1,-3 0 0,-2 0 0,-3 0-6,3 0 1,-5 0-1,1 0 1,0 0 11,-1 0 1,-7 0 0,4 0 0,-6 0-4,-3 0 1,2 0 0,-1 0 2,1 0 0,-9 0 0,2 0 34,2 0 1,2 0-4,2 0 0,-7 0 24,1 0 1,0 0-20,6 0 1,-7 0-39,0 0-78,-8 0 89,4 0 268,-9 0-165,0 0-240,9 0 1,-4 0 98,8 0 1,-7 0-1,8 0 1,1 0 31,4 0 1,0 0 0,2 0 0,-1 0 13,1 0 0,-2 0 0,2 0 1,-1 0-16,1 0 1,5 0-1,1 0 1,-3 0-12,-1 0 1,-3 0 0,3 0 0,1 0-65,3 0 0,3 0 1,-6 0-1,2 0 86,0 0 0,3 0 1,-3 0-1,-1 0-19,-2 0 1,3 0-1,1-2 1,1-3-5,0-1 0,-3 0 0,6 6 0,-1 0 2,-6 0 0,5 0 0,0 0 0,1 0-2,-1 0 1,-3 0 0,-2 0-1,0 0 37,2 0 1,1 0 0,-6 0 0,1 0-28,5 0 0,-5 0 0,5 0 0,-4 0-18,-3 0 0,1 0 1,-2 0-1,2 0 14,-1 0 0,0 0 1,0 0-1,0 0-22,0 0 1,0 0 0,1 0 0,-1 0 15,0 0 0,0 0 0,1 0 1,-2 0-4,2 0 1,-1 0 0,2 0 0,3 0-19,2 0 1,2 0 0,-4 0 0,2 0-4,-3 0 0,1 0 0,0 0 0,1 0 6,0 0 0,-5 0 0,0 0 1,-1 0 25,0 0 0,0 0 1,0 0-25,1 0 0,-2 0 1,2 0 28,-1 0 1,-6 0-1,0 0 172,1 0 0,-4 0-85,2 0-34,-9 0 17,15 0-27,-17 0 1,9 0 5,-4 0 0,-3 0-53,10 0 0,-1 0-37,8 0 1,-8 0-22,0 0 0,1 0 23,6 0 1,-6 0 0,-3-3 0,-1-1-13,2-3 1,-5 0-1,7 7 1,1 0-120,3 0 0,2 0 0,1 0 162,-2 0 0,2-17 0,-1-6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4.542"/>
    </inkml:context>
    <inkml:brush xml:id="br0">
      <inkml:brushProperty name="width" value="0.08571" units="cm"/>
      <inkml:brushProperty name="height" value="0.08571" units="cm"/>
    </inkml:brush>
  </inkml:definitions>
  <inkml:trace contextRef="#ctx0" brushRef="#br0">0 142 6771,'0'-21'111,"0"2"1,0 5 0,2 3 0,3 0-81,2-1 0,2 5 51,-2-5 14,-5 7-21,16-4 0,-16-1-129,16 8 96,-7-6 2,0 8-152,8 0 152,-9 0-16,2 0 17,5 0-205,-5 0 185,-1 0-34,7 0 1,-7 0 0,8 2-1,-4 2-49,-1 3 0,-2 9 17,9-2 0,-4 3 1,0 2-1,-6-4-8,-2-1 0,-3-2 0,-6 9-4,0-1 0,0-6 0,0 0 4,0 0 0,0 4 85,0 2-56,0-9 100,0-1 0,0-13 54,0-4-133,0 5 5,0-16 1,0 14 0,2-10 0,3-1-41,2-2 39,9 5 0,-12-3 1,7 6-1,1 0 10,-1-1-36,2-5 36,-1 13 42,5-17-53,-6 17 0,0-6 52,6-1-47,-5 6-2,-1-15 0,7 16 4,-4-4 4,3 4-5,4 2-41,-10 0 40,7 0 0,-7 0 11,9 0-58,-9 0 45,8 0 2,-9 0 87,11 0-88,-10 0 0,7 2 121,-4 4-119,3 5 4,4 1 16,-11 5 0,9-12 0,-9 9 47,2 1-142,6-6 91,-15 9 3,14-15-1,-15 14-109,8-5 103,-1 7 0,-7-8-91,6 7 79,-8-7 0,3 3 0,1 0-3,3 1 2,0-6-30,-7 8 27,0-14-204,0 15-4,0-16 179,0 16-351,0-16 159,0 7-10,0 1 150,0-8 75,0 6 0,-9 1 0,-3 3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3.106"/>
    </inkml:context>
    <inkml:brush xml:id="br0">
      <inkml:brushProperty name="width" value="0.08571" units="cm"/>
      <inkml:brushProperty name="height" value="0.08571" units="cm"/>
    </inkml:brush>
  </inkml:definitions>
  <inkml:trace contextRef="#ctx0" brushRef="#br0">41 404 6557,'-2'11'185,"-5"-4"0,5-3 0,-7 1 1,2 4-12,0 1 1,1 4-122,6 6 1,0 1-1,0-2-111,0 2-23,8-1-19,4-9 153,8-1-18,0-10-218,0 8 204,1-6-12,-2 7 1,2-9-93,-1 0 1,0-2 86,0-5-23,-8-3 19,6-2-24,-8-6 51,11 7 1,-8-10-1,-1 2 1,-3-2 24,-5 1 0,1 6 1,-2 2-1,4-4 1,-2-2-43,-3-3 0,-4 8 0,-3 0 0,-4-1-3,-1 2-39,-4-5 1,-6 15-42,-1-5 0,6 5 0,-3 2 0,-4 0-76,-1 0 1,1 0-277,1 0 90,2 0 13,-2 0 322,10 0 0,2 0 0,0 9 0,-2 2 0</inkml:trace>
  <inkml:trace contextRef="#ctx0" brushRef="#br0" timeOffset="411">667 81 7910,'17'-20'-107,"-3"-1"131,-5 2 0,-11 7 217,-5 5 1,-5 5-205,-7 2 0,5 2 0,3 5 0,2 7-36,4 3 0,-4 4 1,2-1-1,4 1 1,0 1 4,3 4 1,0 0 0,0 5 0,0-2 109,0-5-208,0 7-81,0 1 73,0 0 1,0 6 88,0-5-89,9-4 97,-7 9 1,9-14-98,-4 11 95,-4-11-1,5 14 1,-1-13-23,0 8 1,0-7 14,-7 0 1,0-4 9,0-1 0,0-7-5,0-2 1,0 2 3,0 6 0,-3-6-11,-4 0 0,3-11 2,-9 4 0,-1 2 111,-6-2 1,0 0-59,0-7 0,-1 6-172,2 1 1,-2 0 87,1-7 1,-3 0 42,-4 0 1,12 0-167,-5 0 0,3 0-232,-2 0 1,5 0 149,1 0 0,9-2 249,-3-5 0,-5-4 0,2-10 0</inkml:trace>
  <inkml:trace contextRef="#ctx0" brushRef="#br0" timeOffset="603">404 565 7855,'20'-11'269,"-6"2"0,0 9 326,1 0-790,3-9 1,2 7 95,1-5 1,-2 4 0,4 3 0,2 0 0,3-2-410,4-4-318,-7 4 826,13-7 0,-7 0 0,10-3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5.960"/>
    </inkml:context>
    <inkml:brush xml:id="br0">
      <inkml:brushProperty name="width" value="0.08571" units="cm"/>
      <inkml:brushProperty name="height" value="0.08571" units="cm"/>
    </inkml:brush>
  </inkml:definitions>
  <inkml:trace contextRef="#ctx0" brushRef="#br0">102 524 7910,'0'12'-1534,"-3"-3"902,-4-9 1811,5 0-877,-16 0 1,7 0-1,-7 2-323,5 4 1,1-3-1,8 6 1,-3 0-41,2 5-9,3 3 180,2-5-44,0 5 45,0-5-23,0 8 0,0 0 0,0 0 22,0-9-243,9 8 78,3-9 1,0 4-87,2 0 205,0-1-25,6-2 10,1-2-23,-2-9 11,2 0-284,8 0-8,-7 0 116,7 0 1,-8 0-36,-2-9 154,11 7-9,-8-16 1,5 7 20,-13-10-37,3 2-25,-5-2 275,-1 1-207,-2 0 0,-9 0 0,0 0 133,0-1-119,-9 2 16,7 7 1,-19 3-18,1 9-126,0 0 0,-12 0 44,6 0 73,4 0 2,-8 0-2,1 0-18,7 0-360,-7 9-54,8-7 430,2 8 0,-2-2 0,1 3 0</inkml:trace>
  <inkml:trace contextRef="#ctx0" brushRef="#br0" timeOffset="578">727 222 6303,'-12'0'236,"4"0"0,8 2 0,0 5 0,0 7 0,0 3-248,0 4 1,0 1 0,0 2 0,0 4 10,0-4 0,1 0 0,4 2 0,2 0 25,-3-1-97,8-2 84,-10-4 10,6 10 1,-5-13-119,3 5 103,-3-6 11,6 6-201,0-1 185,-6 0 4,5-9-121,-8 7 114,0-15-10,0 5 8,0-8-52,9 0 45,-7 9-10,7-7 6,-9 8-16,0-10 29,0 0 32,0-10-46,0 8 1,0-15 14,10 14 0,-6-13-12,9 9 2,1 1 1,-3-3 7,7 7 6,-7-7 161,9 9-78,-8-10 0,5 8-69,-3-4 43,4 4-46,2 2 4,1 0-25,-2 0 24,-7 0 5,5 0 0,-8 2 2,5 4-6,4-4 0,-14 10-16,10-5 18,-9-5 5,3 7-18,-8 0 1,7-5 0,0 10 63,-3 1-51,-1-6-4,-13 10-1,8-17 3,-15 15-2,5-14 8,-9 15-2,2-16 80,-2 16-73,10-16-2,-16 7-44,14 1 0,-16-9 58,8 6-15,2 4-178,-2-8-3,1 6 168,0-9-11,0 0-377,-1 0 175,1 0-11,0 0-170,0 0 161,8 0-37,-5 0 169,15 0 88,-7-9 0,9-3 0,0-8 0</inkml:trace>
  <inkml:trace contextRef="#ctx0" brushRef="#br0" timeOffset="1056">1453 545 7910,'11'0'0,"7"0"0,-16 0 0,8-9-774,-10 7 512,8-8 1,-6 8 217,5-5 1,-5 4 245,-2-11 0,-9 9 84,-4-2-216,-5 5 94,6 2-17,-5 0-67,5 0 14,2 0-11,-8 0-13,15 0 11,-14 9-209,5-6-36,1 15 244,2-17-222,0 18-17,7-17 207,-7 7-97,9-1 0,0-3 0,2 6 19,5-1 1,-2 2 0,7-5-8,5-2 174,0-3-141,4 7-5,8-6 87,-7 6-78,8-9-2,-11 8 10,2-6 59,-1 17-51,0-17 12,0 16-76,-8-7 74,5 9-10,-15-9-114,8 8 109,-10-17 3,0 6-9,0 1 96,0-6-92,0 6-7,-10 0 5,-1-7-14,-9 7 10,0-9-14,0 0-53,0 9 68,-1-7 0,2 7 7,-2-9-351,1 0 162,-1 0-11,2 0-228,7 0 172,-5 0-15,15 0 260,-8 0 0,1-9 0,-2-2 0</inkml:trace>
  <inkml:trace contextRef="#ctx0" brushRef="#br0" timeOffset="1865">1796 727 7910,'20'9'-788,"1"-7"599,-2 6 0,1-8 218,1 0 1,-2 0 0,2 0 21,-1 0 0,-6 0 0,0 0-169,1 0 0,3-8 153,2-6 1,-6-2-1,-3 1 74,-3 1 1,-1 1 1,-7-7 1,-2 8-79,-5 6 1,-4 4 0,-9 2 0,0 0 21,-1 0 0,2 2 1,-2 4-237,1 8 210,-1-5-43,11 9 0,-2-9 1,8 7 7,-3-3-8,0-9 0,7 15 0,2-7 9,5 7 0,5 1 0,7-2 19,2-5-17,-1 5 56,1-15-50,-2 6-2,2-1 4,-1-6-11,0 7 11,9-9-2,-7 0 6,8 0-249,-1 0 238,-7 0 1,7 0-240,1 0 228,-8 0-12,7-9 13,0 7-26,-6-15 18,6 5-37,-8-8 86,-2 0-16,-7 9-44,5-7-17,-15 6 165,17-7-146,-17-2 1,6 1-1,-8 0 341,0 9-211,0-8 32,0 9-116,0-11 1,-6 7-3,0 2 25,-11 7-115,15-4 93,-7 0 17,9 6-11,-8-5 0,5 8 0,-6 0-279,9 0-142,0 0 373,9 0 1,-4 0-30,8 0 92,1 0-69,5 0 1,-7 8 118,14-5-119,-12 6 11,15-9-2,-8 0 94,-1 0-67,0 0 0,0 2 1,1 3 32,-2 2 1,2 0 0,-1-7-34,-1 0 0,2 0 1,-3 2 33,-5 4-22,-3-4 0,-10 10 94,0-6 0,0 6-39,0 8 0,0 0 0,0 0-77,0 0 0,0-6-110,0-1-24,9 0 153,-7-1 3,6 6-19,2-7 15,-8 0-38,16-2 34,-7 1-329,0-9 1,7 15 2,-4-9 316,4 0 0,2-7 0,0 0 0</inkml:trace>
  <inkml:trace contextRef="#ctx0" brushRef="#br0" timeOffset="2223">3127 605 5981,'12'0'313,"-3"0"1,-7 0 0,3 3 0,3 3-117,3 8 1,-4 4 0,5 2-180,-4 0 1,1 0-1,-4 1-42,2-2-83,0-7 1,1 6 148,-6-7 11,17 0-136,-17 8 126,15-9-34,-15 2 28,8-3-145,-1-9 126,-7 0-23,6 0 199,2 0-183,-8 0 5,16 0-7,-15 0 176,5 0-157,1-9-5,-7-3-62,17-8 67,-17 0 18,15 0-14,-5-1-422,8 2 201,-9-2 96,7 1 1,-9 0 0,7-3-353,-3-3 378,1 12-422,6-13 178,-9 16 311,7-9 0,-7-1 0,9 2 0</inkml:trace>
  <inkml:trace contextRef="#ctx0" brushRef="#br0" timeOffset="2740">4056 586 7644,'-21'0'-623,"1"0"0,0 0 888,0 0 1,-1 0-1,1 0 18,0 0-154,0 0 1,-9 0-129,6 0-28,-6 8 42,10-6 0,5 16 0,0-6-3,-1-2 110,6 9-24,-10-8 1,17 9-24,-6-8-141,8 5-40,0-15 15,0 17 133,0-17-187,0 6 1,0 1 149,8-6 15,3 6-180,10-9-2,-1 0 170,1 0-228,-2 0 196,-7 0 10,14 0-5,-21 0-45,21-9 0,-14-1 11,8-2 56,0-7 1,-7 15 0,-1-9 219,-3-3 0,0 0 24,-2 3-207,-6 4 0,9 11 4,-10 5 0,2-5 1,2 7 29,3 0-215,0-7 0,1 16 135,6-5-194,-5-4 0,9 1 161,-16-10-414,17 9 169,-8-7 12,0 6 160,7-8 112,-8 0 0,11 0 0,-1 0 0</inkml:trace>
  <inkml:trace contextRef="#ctx0" brushRef="#br0" timeOffset="3050">4438 61 7910,'9'-11'-1604,"-6"-8"1337,6 17 981,-9-15 212,0 14-816,0-6-120,0 9-12,0 9-55,0 3 117,0 7 0,0 5 0,0 0 0,0 5-63,0 2 1,0-3 0,0 5-1,0 1 11,0-3 1,0 11 0,0-6 24,0 0 41,0 0-225,0-5 0,0 7 147,0-7-235,0 1-22,0 6 266,0-15-41,0 6-209,0-9-25,0 0 226,0 0-192,-9-9 256,6 8 0,-6-17 0,9 6 0,0-8 0,0 0 0,-8-17 0,-4-6 0</inkml:trace>
  <inkml:trace contextRef="#ctx0" brushRef="#br0" timeOffset="3394">4237 524 7910,'-9'-10'-1604,"7"1"1403,-8 9 1,10-3 673,0-3-84,0 3-98,0-6-396,0 9 0,10 0-5,3 0 167,5 0 0,3 0 1,-2 0-88,2 0-76,-1 0 161,8 0-120,-4 0 100,14 0 23,-16 0-11,16-8-242,-7 6 202,9-8-44,-8 10-119,6 0 157,-6 0 3,7 0-18,-6 0 8,-4 0-10,-1 0 11,-14 0-10,13 0 88,-16 0-84,0 0-2,-2 0 0,-9 3 134,0 4 1,-7-3 0,-1 7-1,-1 0 210,0 1-297,2 0 31,7 0 18,-8 5-40,5-14 1,-6 15 0,9-4-64,0 3-62,0-5 133,0 5-8,9-5 0,-5 6 27,10-5-20,-10 5-927,13-15 480,-5 14 397,9-15 0,8 8 0,2-10 0</inkml:trace>
  <inkml:trace contextRef="#ctx0" brushRef="#br0" timeOffset="3587">5043 283 7910,'0'-21'-1602,"-8"11"1335,6-9 887,-7 17-283,0-15 109,6 14-228,-6-6 0,9 9-1,-8 0 55,6 0-835,-17 0 326,17 0 163,-6 9 0,-2-6-699,8 14 524,-7-15 1,9 10 94,0-5 0,0 3 154,0 11 0,0-1 0,0 0 0</inkml:trace>
  <inkml:trace contextRef="#ctx0" brushRef="#br0" timeOffset="4000">5246 424 7910,'0'-12'-234,"-10"3"304,-2 9 0,-7 0 1,-1 0 3,0 0-75,0 0 166,-1 0 0,11 0 0,-9 9 41,17 3-42,-7 8 1,1-9-420,5 8 192,-6-9 0,9 11-130,0-2 1,0 2 47,0-1 60,9 1-20,-6-11 0,14 6 82,-3-9-151,3 8 0,-5-13 150,5 8-3,4-1 18,1-7-26,8 7 25,-10-9-36,-1 0-97,11 0 113,-8-9-11,7-2 194,-8-1-184,-11-5-10,9 5 7,-17 1 168,15-7 1,-14 7-1,4-9-34,-5-1 1,-2 9-138,0-2 82,-9 0-17,-2 4 21,-10 0-323,2 10 140,7-9 0,-5 7-283,5-7 206,-8 9-45,9 0 221,-7 0-294,6 0 329,2 0 0,1 0 0,-1 0 0,8 0 0,-6 0 0</inkml:trace>
  <inkml:trace contextRef="#ctx0" brushRef="#br0" timeOffset="4429">5508 484 7377,'21'7'-646,"-2"0"0,-5 0 1356,-1-7-259,-9 0-583,15 0-1,-17 0 248,16 9 0,-16-8-235,7 8 230,0 1-44,-6-8 44,5 15-211,-8-14 0,0 15 165,0-16 16,0 16-17,9-16 33,-7 16-214,7-15-67,-9 6 218,0-1 2,0-6-2,0 8-12,0-10 4,0 0 40,-9 0-27,7 0 1,-7-3-131,9-4 1,0-3-13,0-11-3,0 2 103,9-2-14,2 1 9,9 9-28,-8-8 19,5 9-38,-5-2 30,8-5 2,0 15-2,1-8-6,-2 10 212,1 0-197,-8 0-2,6 0 16,-16 0 7,16 10 1,-14-6 0,8 9 82,-3 3 1,-1 1 0,-3 4-46,2-1 0,0 1-302,-7-2 116,0 2-14,0-1-234,0-9 177,0-2-18,0 0 233,9-7 0,1 7 0,11-9 0</inkml:trace>
  <inkml:trace contextRef="#ctx0" brushRef="#br0" timeOffset="4879">6456 444 7910,'0'-20'-1586,"0"8"1321,0-5 1,0 5 921,0 1-252,-9 3 37,7-1-291,-16 6-263,16-6-1,-17 9 219,8 0-232,-9 0 20,1 0 165,-2 0 38,9 0-106,-5 0 30,5 0 0,-5 2 0,1 3-36,2 2 54,11 8 12,-7-13-73,1 17 1,7-15 0,-5 9 40,5 3 0,4-1 0,2 1-112,3-2 0,10-7 1,-5 4-1,7-2 61,0-5 25,2-1 27,-1 6-27,1-8-8,-2 18 5,1-17 2,1 7-2,-10-1 13,7-5 32,-7 15-18,1-16-19,5 16 11,-15-16 73,8 16-77,-1-15-4,-8 6 19,8-1 0,-6-6 1,1 8 87,3-1-94,0-7-2,-7 16 7,-9-16-62,6 7 56,-15 0 8,8-6-145,-2 5 140,-5-8-4,5 9 0,-9-7-253,2 8-1,-2-10 215,11 0 17,-9 0-340,9 0 154,-11 0-44,9 0 176,4 0 64,-1 0 0,7-10 0,-17-1 0,9-9 0</inkml:trace>
  <inkml:trace contextRef="#ctx0" brushRef="#br0" timeOffset="5150">6375 484 7300,'-9'12'152,"7"-1"0,-6-6-75,-2 0-55,8 12 0,-16-8 0,5 6-4,-6-1 87,8 0-188,-6-4 21,5 8 126,-8-6-53,-9 8 0,6 0 0,-3-2-31,3-4-166,3 3 207,0-5 14,0 7-53,0 2-92,-1-10 1,7 7-1,2-4 1,-5 1-100,0-1 1,-1 3 0,3-6 0,3 3 208,3-1 0,-6-8 0,13 4 0,-8-9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8.340"/>
    </inkml:context>
    <inkml:brush xml:id="br0">
      <inkml:brushProperty name="width" value="0.08571" units="cm"/>
      <inkml:brushProperty name="height" value="0.08571" units="cm"/>
    </inkml:brush>
  </inkml:definitions>
  <inkml:trace contextRef="#ctx0" brushRef="#br0">323 61 7967,'12'0'-2112,"5"0"2511,-5 0 1,2-7-263,-2 0 0,-7-2 0,0 6-60,-10-4 1,0 0 0,-7 5-18,-5-5 1,0 4-1,-4-4 1,2 5-3,-2 2 1,1 0-1,-3 0 1,-1 0-47,-3 0 0,1 0 0,5 0 1,1 2-36,0 5 0,0-2 0,-1 6 0,4 1-17,3-2 0,-2 4 0,10 6 27,1 1 0,3-9 0,2 2 14,0 3 1,2 0-1,5 4 26,6-2 1,5-5-1,4-3-30,5-2 1,-4-2 0,4-7 0,-4 0-19,-4 0 0,1 0 1,1-2-1,-2-3-15,2-2 1,1-6 0,4 4 0,0 0 14,-2-1 0,-7-5 0,-5 4 0,2-2 12,-2-1 1,-2 7 0,-5-7 69,2-1 0,0 4-14,-7-2 1,0 6 63,0-7-74,0 10-84,0-6 1,0 13 30,0 4 1,7-3 28,0 10 0,1-3 1,-4 5-1,3-2 2,-2 1 0,4-4 1,0 1-1,-1-2 1,2 2 0,6-8 1,-6 6 8,2-2 1,6-6-1,-5 5-29,5-5 0,2-2 0,1 0 3,-1 0 1,0-7-58,0 0 0,1-5-1050,-2 5 610,-7 0 498,-4 7 0,1-9 0,3-2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6.259"/>
    </inkml:context>
    <inkml:brush xml:id="br0">
      <inkml:brushProperty name="width" value="0.08571" units="cm"/>
      <inkml:brushProperty name="height" value="0.08571" units="cm"/>
    </inkml:brush>
  </inkml:definitions>
  <inkml:trace contextRef="#ctx0" brushRef="#br0">445 1 7595,'-3'10'-620,"-4"-3"1,5-2 0,-7 0 619,1 2 0,5 0 0,-6-7 0,9 0 0,0 8 0,0-6 0,-9 16 0,-3-6 0</inkml:trace>
  <inkml:trace contextRef="#ctx0" brushRef="#br0" timeOffset="764">263 102 7947,'0'-12'-1302,"-9"4"1343,-5 8 0,3 0 0,-2 0 66,-3 0 1,5 0-1,-3 0 17,-2 0 0,-1 1 0,-4 6-87,2 7 1,-2-2-33,1 0 0,6-5 0,4 7 1,-2-1-1,3 1 57,0 0 1,3-7 0,6 5-196,0 4 0,1 2 122,6 3 1,-2-9-1,9 0 1,1-3 10,3-4 0,2-3 0,1-2 1,0 0-16,7 0 0,-6 0 1,7 0-1,-2 0-5,0 0 1,0 0 0,-7-2-11,0-5 1,0-2-1,1-6 1,-4 1 28,-3-2 1,2 5-1,-10-3 1,1 0-5,2 4 0,-7-9 1,5 6 8,-4-5 0,-6 4 1,-4 4 3,-6 1 0,-5 2 0,-3 7 1,2 0-97,-2 0 1,-6 7 0,1 0 0,0-2-175,4 5 0,3-8 0,-2 7 262,1 0 0,9-6 0,-8 14 0,9-5 0</inkml:trace>
  <inkml:trace contextRef="#ctx0" brushRef="#br0" timeOffset="1296">605 121 7123,'7'21'312,"0"-1"-299,-2 1 0,4-2 20,-2 2 0,6-1 0,-7 1-285,-1-2 0,-3-5 171,-2-1 0,0-6 32,0 7 12,0-10 1,-7 3 66,1-14 1,-1-4 0,7-9 38,0-1 1,2 2-29,5-2 0,2 1 0,6 2-8,-1 5 0,-7-3 0,7 6 1,1 2-16,3-1 1,-5 0-1,1 4 1,2-2-24,1 3 0,-3 1 0,-1 3 0,3 0 43,1 0 1,4-5-1,-1-2 36,1 2 1,-2 3 0,2 2-42,-1 0 1,1 7 0,-4 2 0,-1-1-25,-3 1 1,-6 5 0,4-5-1,1 2-96,-2 5 0,-5-4 0,2 0-214,-5 4 1,5 2 33,0 3 0,0-2 0,-7 2 267,0-1 0,-9-9 0,-3-1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0.673"/>
    </inkml:context>
    <inkml:brush xml:id="br0">
      <inkml:brushProperty name="width" value="0.08571" units="cm"/>
      <inkml:brushProperty name="height" value="0.08571" units="cm"/>
    </inkml:brush>
  </inkml:definitions>
  <inkml:trace contextRef="#ctx0" brushRef="#br0">404 687 7991,'11'0'-1271,"-2"0"1592,-9 0-103,0 0-149,0-9 0,-2 0-82,-5-4 1,-4 4-1,-10 6 1,2-1 29,-2-3 0,1 0 1,0 7-1,-2 0 23,-5 0 1,-2 0 0,-8 2 0,6 3 16,2 2 0,-4 9 0,6-3-33,2 5 1,5 2 0,6 0-123,7 0 1,5 1 0,4-1 86,5 0 1,5-7-1,7-1 1,2-3-13,-1-6 1,8 7 0,0-4 0,1-1-50,0-3 0,7-2 0,-4 0 1,2 0-149,-1 0 0,-8-9 1,3-2-1,0-2 220,-1-1 0,-1 1 0,-5-17 0,-1-1 0</inkml:trace>
  <inkml:trace contextRef="#ctx0" brushRef="#br0" timeOffset="296">505 163 7991,'-12'2'-287,"6"4"0,4-2 1,2 10 375,0 2 1,0 2-1,0 4 1,0 3-30,0 2 1,2-1-1,2-5 1,3 1-50,-3 6 0,-1-4 0,-1 7 0,3 0-48,2 1 1,0-7 0,-7 1 0,0-1-80,0 2 0,0-5 0,1 5 1,3-4-233,3-3 0,0 0 348,-7 0 0,9 1 0,2-1 0</inkml:trace>
  <inkml:trace contextRef="#ctx0" brushRef="#br0" timeOffset="692">747 727 7991,'13'6'-281,"1"1"0,-7 0 0,3-5 266,-1 5 1,1-4-1,-3 4 54,5-5 1,7-2-1,0 0-126,2 0 1,-1-7 0,-2-2-1,-3-3 109,-1-3 0,-7 4 0,5-3 159,-4-1-110,8-4 0,-16 2-52,0 3 0,-2 5 1,-12 9-32,-1 0 0,-4 0 0,0 0 0,0 2 36,7 5 1,-7-2 0,7 9-16,2 1 1,-6 3-11,9 2 0,-1 0 3,1 0 1,5-6 8,-5-1 1,4 1-97,3 6 1,7 0 90,0 0 0,8-7-3,-1 1 1,3-9-152,4 1 0,1-4 1,4-2-1,3 0-584,2 0 732,2 0 0,-2-8 0,-1-4 0</inkml:trace>
  <inkml:trace contextRef="#ctx0" brushRef="#br0" timeOffset="967">1393 566 7847,'0'-12'-456,"0"5"642,0 14-125,8 5 89,-6 7-103,8 2 1,-8 1 0,3 4 100,2 0-80,8 10 1,-13-5-241,7 0 236,-9 7 26,9-6-24,-6 0-160,5 6 0,-8-7 126,0 10-203,0-10-10,0 7 207,0-16-36,0 7 28,0-8-57,0-2 49,0 11-328,0-17-180,0 15 206,0-18 1,0 2-59,0-3 271,0-9 26,0 0 1,0 0 0</inkml:trace>
  <inkml:trace contextRef="#ctx0" brushRef="#br0" timeOffset="1255">1473 727 7991,'14'-18'-143,"-3"3"-46,-3 1 1,8 0 0,-2-3 93,4 3 1,2 5 0,0 7 0,1-2 159,-2-3 1,2 0-1,1 7 20,5 0-80,-4 0 1,13 0 0,-10 0 65,-1 0-10,-2 0 0,-4 0 0,2 0 1,-1 9-202,-9-6-3,7 14 155,-16-15 1,14 10 0,-9-5 0,-2 6-1,-3 5-65,-2 2 1,-2-6-1,-5-2 1,-7 2 30,-4-2-1,-5 5 1,-1-5 0,-5 1-99,-3 0 0,8-6 0,-3 5 0,4-3-316,3-6 376,0 9 61,9-10 0,-7 7 0,7-9 0</inkml:trace>
  <inkml:trace contextRef="#ctx0" brushRef="#br0" timeOffset="1637">2240 707 7824,'19'0'-768,"2"0"559,-1 0 0,1 0 1,-2 0 163,2 0 1,-1-3 95,0-4 0,-2 4 1,-2-9 10,-3 3 1,-9-7-76,3 3 0,-4 2 20,-3-2 1,-10 8-1,-2-1 26,-7 3 1,-1 3 0,0 0-1,0 0 35,-1 0 1,9 0 0,-2 0-17,-2 0-33,-2 9 30,7-6 0,-4 14 0,5-5-17,-1-2-6,6 9 0,-3-8 0,8 9 32,0 0-33,8 0-142,-5-8 141,15 5-7,-16-15-354,16 17 168,-7-17 78,9 7 0,1-9-207,-2 0 3,11 0 295,-8 0 0,7-9 0,-8-2 0</inkml:trace>
  <inkml:trace contextRef="#ctx0" brushRef="#br0" timeOffset="2096">2764 647 7723,'12'-10'-1001,"5"8"1046,-15-7 1,8 18-44,-10 5 1,0-4-1,2 2 1,3-1 49,1 1 1,0-6-86,-6 8 1,0-1-130,0 7 27,0-8 95,0-3 36,0-9 0,0-9 0,3-5 31,3-4 0,6 5 1,5-1 0,-3-1-27,5 6 0,-9-8 0,11 9 0,-1-1 16,0 0 1,0 0 0,1 5 0,-2-3 94,2 3 1,-1 1-1,1 3 1,-2 0-68,1 0 1,3 0-1,1 0 1,3 3-34,-2 3 1,-3-1 0,-1 5 0,-1 2 3,0 0-143,0 0 160,1 0-19,-11 5 8,-1-5-185,1 8 179,-8-9-31,6 7-164,-8-6-13,0-2 182,0 9-25,-8-8 16,6 0-34,-17 7-45,17-15 1,-8 5 97,3-8 0,-5 9 0,-8 2 0</inkml:trace>
  <inkml:trace contextRef="#ctx0" brushRef="#br0" timeOffset="2475">4156 707 6878,'0'-13'-836,"0"-1"963,0-2 0,0 6 0,-2-2-147,-5 3 1,2-4 0,-7 4 0,-5 0 76,0-1 0,-4 1 0,2 6 1,-2-4 24,1 2 0,-1 3 0,2 2 0,-2 0-28,1 0 0,-6 0 0,-2 2-48,4 5 0,4-2 1,4 5 10,2-1-161,11 7 180,-16-5-10,17 0 7,-7 8-19,9-9 1,2 4 0,3 0 0,4-1-17,2-2 1,2 4 0,8-6-1,-2 3 1,2-7-1,-1 2 1,1-5-114,-2-2 1,8 6 120,1 1-256,-2 0 0,-6-7 225,1 0 8,-2-10-268,2 8 22,-1-15 263,0 5 0,-7-8 0,-1 0 0,-3 0 0,6-1 0,-3 2 0</inkml:trace>
  <inkml:trace contextRef="#ctx0" brushRef="#br0" timeOffset="2784">4257 101 7867,'0'-19'-490,"0"-2"0,-6 8 158,-1-1 0,-7 8 306,7-7 56,1 8 192,6-4-85,0 9-112,0 0 1,0 9 83,0 4 0,0 5 1,0 2-1,0 1 205,0-2-238,0 10-36,0-6 1,0 9 46,0-6-8,0 7 12,0-2-286,0 7 277,0-16-22,0 16 4,0-16-154,0 16 158,0-15-31,0 15-202,0-16-18,0 7 213,0 1-33,8-8-278,-5 7 124,6-8-3,-9-2 105,0-7-331,0 5 147,9-5-66,-6-1 305,5 7 0,1-16 0,2 7 0</inkml:trace>
  <inkml:trace contextRef="#ctx0" brushRef="#br0" timeOffset="3139">4600 687 7434,'20'0'-1119,"-9"0"1391,7 0-151,-15 0 30,14 0-294,-5-9-1,-1 7 207,6-8-90,-5 10 1,9-2 0,-2-3 19,2 0 0,-8-9 1,-2 4 65,-1 0-35,-5 5 4,5-13 0,-8 16 0,7-16-89,-9 16 77,0-7 7,0 0 179,0 6-174,0-6-6,-9 9 41,7 0 1,-16-6 43,4-1-95,-3 0 1,3 7-1,0 3 67,-1 4-78,-3-5 27,-2 6 22,9 1-69,-8 3 57,9-1-1,-2 7 3,3-16-165,0 16 144,8-7 7,-9 10-20,10-2-238,0-7 239,0 5 1,0-5-302,0-1 2,0 7 265,10-7 11,0 1-418,2-3 218,5-1 216,-5-6 0,16 17 0,5-8 0</inkml:trace>
  <inkml:trace contextRef="#ctx0" brushRef="#br0" timeOffset="3608">5145 626 6883,'0'-11'-445,"0"2"794,0 0-202,0 7 0,0-8-287,0 10 49,0 0 1,7 3 114,0 4 0,-1-3 45,-6 10-29,0-9 6,0 12-6,9-5-80,-7 7 0,7-5 0,-9 0 86,0 1-91,0-6 1,0 3 71,0-6-23,0-4-83,0 7 1,0-7 125,0 5-50,0-4-3,0 6-9,0-9 10,0 0-14,0-9 52,0 6-12,0-15-33,0 7 0,0-2 0,3-1-58,4-1 68,-6-4 6,17 9-98,-16-9 90,16 8-6,-7-9 26,1 9-26,5-7-5,-5 7 5,9-1 40,-2 3-47,2 1 5,-1 6 28,-1-8-28,11 10 4,-17 0-3,23 0 76,-22 0-70,15 0 11,-9 0-9,0 0 137,1 0-126,-2 0 7,2 10 32,-1-8-39,-9 6 1,7 1 0,-7 5-17,1 3 1,3-3 25,-8 0 3,0-1-251,-7 8 235,0-2 2,0-7-188,0 5 179,0-5-18,0-1 14,0 7-246,-10-16 1,8 16 180,-7-15 71,9 6 0,-8-9 0,-4 0 0</inkml:trace>
  <inkml:trace contextRef="#ctx0" brushRef="#br0" timeOffset="3932">5992 163 7991,'0'-12'-1544,"0"3"1483,0 9 167,0 0 1,6 9-40,1 5 1,0 3-1,-7 4 1,3-1-45,4 1 0,-5 5 0,4 1 0,-4-1 46,-2 4-210,0 1 175,0 1-8,0 6-133,0-7 120,0 0 7,0 7-22,0-15-222,0 6 219,0 0 9,-8-7-207,6 8 193,-8-10-15,10-9 14,0 7-295,-9-7 306,7 1 0,-16 5 0,7-5 0</inkml:trace>
  <inkml:trace contextRef="#ctx0" brushRef="#br0" timeOffset="4288">5871 445 7095,'11'-12'-171,"7"4"274,-15 8-54,14 0 0,-5 0 0,7 0-187,2 0 208,-10-9 0,7 6 5,3-6-7,1 9 0,6 0 0,-7 0 0,-1 0-1,1-9-12,-2 8-225,2-9 245,-11 10-17,9 0-6,-9 0-245,11 0 248,-1 0-9,-9 0-13,8 0-223,-17 0-17,6 0 228,1 0-524,-6 0-131,6 0 634,-9 10 0,-18-9 0,-4 8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9.184"/>
    </inkml:context>
    <inkml:brush xml:id="br0">
      <inkml:brushProperty name="width" value="0.08571" units="cm"/>
      <inkml:brushProperty name="height" value="0.08571" units="cm"/>
    </inkml:brush>
  </inkml:definitions>
  <inkml:trace contextRef="#ctx0" brushRef="#br0">1 181 7740,'20'0'0,"0"0"-160,0 0 1,1 0 0,-1 0 0,-1 0 0,2 0 155,-1 0 0,0 7 8,0 0 0,1 3 1,-2-4-1,2 7 5,-1 6 0,1-7 0,-2 2 0,0 2-22,-6 2 1,3-4 0,-9-2-1,0 5-17,1 1 0,-6 2 0,5-1-51,-5 2 86,-2-1-7,0-9 0,-2 5 0,-5-7 0,-6 0 65,-5 0 1,4-2-30,1-7 1,2-9 18,-3-5 1,-1-3 0,8-4 0,2 1-62,3-1 1,2 2 0,0-1 0,0-3-49,0-4 0,7 4 0,2-3 0,1 4-77,7 1 1,1 1 0,2-1-24,1 2 0,-2 7 0,1 5 156,1 5 0,-2-6 0,2-4 0</inkml:trace>
  <inkml:trace contextRef="#ctx0" brushRef="#br0" timeOffset="385">726 222 7893,'12'9'0,"7"-7"0,-9 8-724,1-1 404,8-8 210,-9 8 0,4-9-200,0 0 364,-1 10-21,8-8-63,-2 7 66,-7-9 0,5 0-137,-5 0 137,8 0-8,0 0 1,0 0-1,1-9 1,-10 7 0,6-17 6,-5 18-154,0-18 138,5 17-2,-15-15 231,7 14-227,-9-15 1,0 16-3,0-8 11,0 2 1,-2 6 0,-5-5-1,-7 5 1,-5 2 44,-8 0-111,4 0 69,-6 0 2,9 0 7,0 0 69,-9 9-79,6 1-5,-6 2-22,18 6 23,-7-7-7,6 10-32,2-2 1,1 2-6,9-1 39,0-9-93,0 7 1,0-7 0,2 10-35,5-1 0,3-6 0,11-4 0,-1-1 0,3-4-120,3-3 0,-1-2 1,8 0 223,3 0 0,2-9 0,3-3 0</inkml:trace>
  <inkml:trace contextRef="#ctx0" brushRef="#br0" timeOffset="775">1615 121 7893,'11'-11'-1701,"-2"3"2033,0-2 0,-9 1-513,0-5 250,-9-3 17,-2 15-192,-7-8 175,6 10-14,2 0 0,-9 0-3,8 0 14,0 0-13,-7 0-1,15 0 1,-5 0-1,-1 0-129,7 10 23,-7-8 59,9 15 0,0-5 0,0 9-21,0-2 0,2-5 13,5-1-75,4 1 91,9-3-11,0 7 5,0-7-51,0 1 43,1 5 3,-1-15-1,10 17 0,-9-18-3,8 18 2,-8-17-7,-10 15 7,7-14-2,-16 15 1,16-16 4,-16 16-4,7-16 0,0 16-4,-6-15 5,5 6 4,-8-1 0,-1-6 0,-6 8 24,-7-1-28,-3-7 6,-4 6-4,1-8-1,-1 0 1,2 3-16,-2 4 16,-8-5 0,7 7 1,-10-9-215,5 0-2,5 0 144,-7 0 1,9 0-131,0 0 1,6 0 121,0 0 78,10 0 0,-5-9 0,9-3 0</inkml:trace>
  <inkml:trace contextRef="#ctx0" brushRef="#br0" timeOffset="1085">1937 102 7893,'21'0'-539,"-11"0"567,9 0-159,-17 0 0,7 0 247,-1 8 29,-5 3-216,15 1 87,-6 14 1,1-12-1,-2 15 1,1 0 54,-2 5 1,-3 4 0,5 2-39,-3 1 42,-3-1 0,-6 1-184,9-1-25,-7 9 189,7-7-250,-9 8-13,0-10 236,0 1-32,0-1-250,0-8-20,0 6 266,0-16-42,0 16 32,0-15-79,0 6 76,0-18-292,-9 7 15,7-16 187,-7 7 111,9-9 0,0 9 0,0 2 0</inkml:trace>
  <inkml:trace contextRef="#ctx0" brushRef="#br0" timeOffset="1428">2079 324 6825,'8'-21'-1068,"-5"9"1068,15-5 0,-13 8 0,7-6 422,5 1-358,-8 0 0,6 1 1,-6 2-87,3 1 60,0 3-1,9-1 10,-1 6 38,1-7-38,-11 9-10,9 0 115,0 0-109,4 0 10,-3 0-10,-2 0-75,-7 0 75,10 0-11,-10 0-80,6 0 107,-14 9-27,6-7 32,-9 16-220,9-16 190,-6 16 1,5-7-52,-8 0 1,-3 6 0,0-9-15,-4 3 0,-9-4 4,2 7 35,-3-1-30,-4-2 1,-1 1-14,-5-6 34,4-4-132,-6 7 0,7-6 113,-5 3 9,5-3-164,-7 6 156,17-9-15,-5 0-98,15 0 0,-10 0 132,5 0 0,14 0 0,-5 0 0</inkml:trace>
  <inkml:trace contextRef="#ctx0" brushRef="#br0" timeOffset="1843">2845 162 7334,'-13'-12'-601,"0"5"687,8 5-16,-13 2-21,16 0 0,-16 2 60,4 5-38,6-4 1,-11 15-63,6-5 1,5-2-66,1 3 118,4-1-118,3 8 1,3-2 11,4 2 67,3-1-37,1-9 1,8 1-1,-6-9 3,5 4 1,2 0-161,1-7 164,-2 0 5,2 0-11,8 0 9,-7-9-14,7 7 11,-9-16-15,0 7 11,1-1-10,-1-5 64,-9 5 0,5-7-61,-10-2 6,10 10 177,-13-7-79,6 16 0,-9-10-107,0 6 1,-9 4 0,-5-5-39,-4 5 0,-2 2-240,0 0 304,-9 0-62,6 0 0,-8 0-68,4 0 95,13 0-359,-12 0 113,14 0 276,1 0 0,-7 0 0,7 0 0</inkml:trace>
  <inkml:trace contextRef="#ctx0" brushRef="#br0" timeOffset="2289">3248 141 7893,'21'0'-933,"-9"0"0,5 0 1559,-3 0-512,3 0 0,-3 0-302,0 0 115,-11 0 172,16 9-196,-17-6 114,16 15 0,-14-13 0,8 7-60,-3 5 103,6-8-78,-13 8 0,8-12-29,-10 9 83,0-2-177,0 0 174,9 5-27,-7-14-7,7 6 1,-9-7-13,0 5 23,0-5 209,0 8-210,-9-10 1,7 0 21,-7 0 0,9-10-25,0-4 0,0-3 12,0-4 1,0 2-1,0-2-115,0 1 96,9-1 17,-7 2-229,15-2 1,-5 11 171,0-9 27,5 17-6,-6-16 1,9 16 14,1-5 1,-2 5 8,2 2 65,-1 0 1,1 0-1,-2 0 1,0 2 104,-6 5-169,5 5 8,-16-2 0,10 9 0,-9-7 0,4 7-60,-2 0 1,-3-5 0,1 0-159,3 1 1,-3-3 204,4 2 0,12-2 0,3 9 0</inkml:trace>
  <inkml:trace contextRef="#ctx0" brushRef="#br0" timeOffset="2711">4459 0 7893,'-10'0'-698,"-9"0"720,17 0-424,-15 0 320,5 0 0,-9 0 0,2 0-141,-1 0 263,-1 0 0,10 9-114,-7-6 95,7 14 15,-1-15-8,-5 7-1,15 1 1,-15-6-1,12 9 40,0 3-71,3-7 1,2 9 34,0-4-10,9-5-38,-8-1 38,18 1 0,-8-6 0,9 6 67,0 0-65,0-7-5,1 6 1,-1-8 0,-1 10-4,2-8-10,-9 16 9,5-15 0,-8 7 1,6-5-48,-1 2 56,-9 9-10,4-15-28,-9 8 16,0 1-78,0 1 84,0 0-6,0-2 0,-2-2 1,-5 0-1,-7-3-6,-4-1 23,-2-3-13,0 0-8,-1 0 3,2 0-149,-1 8 145,-1-6 1,1 7 1,0-9-233,0 0 2,9 0 74,-8 0 159,18 0 0,-18 0 0,8 0 0</inkml:trace>
  <inkml:trace contextRef="#ctx0" brushRef="#br0" timeOffset="3236">4823 283 7893,'10'11'-638,"9"-2"659,-8-9 1,9 0-394,1 0 220,-11 0 21,9-9-83,-9 6 278,11-5-12,-10 8-1,7 0 0,-7-9 13,1 7-13,5-8 0,-5 1-231,-2 8 0,9-8 204,-17-1 89,7 8-97,-1-7 12,-5 1-61,6 5 70,-9-6-24,0 0 4,0 7-43,0-8 39,0 10 0,0-2 0,-2-1 0,-5-4 51,-6 2-43,-6 3-3,0 2-7,-2 0-23,1 0 0,0 0 0,0 0 20,-1 0 25,1 0-23,1 0 2,-2 0-45,9 0 44,-5 9-1,6-7-1,-9 6-41,-1 2 36,11-8 1,-9 16-14,5-5 13,6-4 8,-1 10 1,9-16 0,0 11 0,0 2 89,0 2 0,0-4-37,0-2 1,2-5 0,5 7-13,6 1 1,-1-3-20,1 2 0,-7-10 9,8 3 1,-7-6 17,6-1 0,1 7-81,6 0 0,0 0 33,1-7 1,-2 0-11,1 0 26,1 0-130,-1 0 0,-7 0 49,1 0 53,-1 0-229,8-9-17,-11 7 235,9-8-164,-17 10 0,10 0 1,-8-1 173,2-6 0,1-4 0,-7-9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7.982"/>
    </inkml:context>
    <inkml:brush xml:id="br0">
      <inkml:brushProperty name="width" value="0.08571" units="cm"/>
      <inkml:brushProperty name="height" value="0.08571" units="cm"/>
    </inkml:brush>
  </inkml:definitions>
  <inkml:trace contextRef="#ctx0" brushRef="#br0">202 123 6312,'-20'0'266,"-1"0"1,2 2-192,-1 5 0,6-6 1,1 8-95,-2 1 0,3-6 1,0 10 88,3 1-56,-6-6 1,13 9 0,-5-4 1,5 4 0,2-5 0,0 1-3,0 1 1,2 1 0,5-2-1,4-6-21,0 1 1,7-6-1,-3 4 1,8-5 7,4-2 1,-1 0-1,-2 0 1,0 0-23,2 0 1,9-2 0,-8-5 0,-3-5 10,-1 2 1,-3-7-1,-2 8 150,-5-1-138,5-4 0,-16 0 0,5 1 94,-5-3-90,-2 7 0,0-9 0,-2 7-30,-5-1 1,-4-3 0,-9 8 0,0 0-60,0-2 0,-8 8 0,-1-6 0,0 5-25,1 2 0,-6 0 1,6 0-1,2 0-11,-3 0 0,6 0 0,-4 0-85,5 0 205,2 0 0,8 0 0,4 0 0</inkml:trace>
  <inkml:trace contextRef="#ctx0" brushRef="#br0" timeOffset="403">323 82 7810,'21'0'-316,"-1"0"1,0 0 335,0 0 0,0 0 1,0 0-1,0 0 52,1 0 0,-2 0 0,2 0 0,-1 0-19,1 0 0,-2 0 0,2 0 1,-1 0-55,0 0 0,0 9-66,1 4 0,-2-1 1,1 2 7,1 1 1,-2 3 0,0 2 0,-4-2 17,-1-5 0,-10-1 25,3-5 48,-4 4 0,-6 0 0,-1-2 0,-6-2 18,-1 0 1,5-2-1,-8-5-1,-2 0 1,6-5 0,-4-5 6,-2-1 1,8 4-1,1-6-37,4-3 0,3-1 0,0-4 0,0 1-93,0-1 1,3 4-1,1 1 1,6 4-75,0 4 1,4-8 0,5 4-1,2 2-61,-1 3 1,8 2 0,-2 1 208,-2-3 0,8-8 0,0 3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54.461"/>
    </inkml:context>
    <inkml:brush xml:id="br0">
      <inkml:brushProperty name="width" value="0.08571" units="cm"/>
      <inkml:brushProperty name="height" value="0.08571" units="cm"/>
    </inkml:brush>
  </inkml:definitions>
  <inkml:trace contextRef="#ctx0" brushRef="#br0">0 404 6958,'12'10'-309,"4"-7"332,-10 11 0,3-6 52,-2 6 0,-5-9-50,5 9 0,2-7 0,-1 6 0,1 3 16,1 3-221,5 0 208,-13-7 1,14 5-1,-7-5-159,2-1-71,-7 7 219,15-7-11,-17 1-226,8 5-24,-2-15 232,-6 8-37,16-1 30,-15-7 19,14 6 0,-5-8 0,7 0 0</inkml:trace>
  <inkml:trace contextRef="#ctx0" brushRef="#br0" timeOffset="275">485 404 7174,'-9'20'-59,"4"-5"0,-6-1 24,2 1-124,-6 3 0,3 2 192,0 1 1,-5-2-179,15-7 2,-17 5 128,17-5 20,-15 7-280,5-7 0,2 6 200,-9-7 75,17 0 0,-15 16 0,5-4 0</inkml:trace>
  <inkml:trace contextRef="#ctx0" brushRef="#br0" timeOffset="780">908 587 7936,'21'0'-580,"-11"0"0,2-3 461,-5-4 243,-5 5 1,7-8-53,-9 3 0,-2 5-28,-5-5 1,-5 4-1,-7 3-68,-2 0 17,11 0 0,-18 0 41,1 0-28,1 10 1,-4-6-1,10 7 31,0-2-16,9 7-72,-8-14 69,17 16 3,-15-7-43,14 1 0,-6 5 8,9-3 1,0-4-1,3 2-27,3-3 0,-1-2 0,8-7 0,3 0-170,2 0 200,2-9-19,0 7-203,1-16 197,-2 16 7,2-17 21,-1 8 0,-7-2 1,1 2-1,1-1 48,4 2 1,-6 5 0,-2-4 237,-2-1-102,-2 8-84,-7-6 1,0 9-93,0 6 34,8-5-59,-5 17 0,8-14 1,-4 5-253,7-1 221,-6 7 0,11-13 0,-7 5-178,7 1 0,0-7 234,2 5 0,8-4 0,2-3 0</inkml:trace>
  <inkml:trace contextRef="#ctx0" brushRef="#br0" timeOffset="1589">1413 728 7347,'20'0'276,"-2"-3"1,-3-1-547,-1-2 0,-7-8 0,4 5-119,-3-3 435,9 9 0,-15-16-215,15 17 200,-14-15 7,6 14 84,0-15-100,-7 6 0,8 0 0,-10-2 0,0-1 3,0-4 1,0 0 0,-3 0-29,-4 5 0,-2 4 0,-7 5 1,3-2-7,-3 3 1,-1 1 0,-4 3-31,1 0 43,0 0 1,0 0 0,-1 0-12,1 0 1,0 7-1,0 3 18,0 0 1,9-3 10,4 7 1,7-10 0,7 3-10,6-4 0,5-3 1,2 0-1,0 0 4,0 0-41,10 0 30,-8 0 0,9 0 0,-5-3-61,0-4 58,1 5 0,-1-7-5,2 9 0,-1-7 1,-8 0 1,2 4-9,-1 0 8,1 3 12,-2 0 1,-5 0 0,0 0-1,1 0 116,3 0-120,2 0-2,-8 0 25,5 0 0,-12 0 0,8 0 32,2 0-27,-5 0 0,1 0 51,-4 0-77,-5 0 1,7 3-12,-9 2 1,0 7 0,0 9 2,0-2 1,0-5 0,2-1-3,5 3 0,-3 1 18,10 4-12,-9-9 0,3 5 1,1-15 3,-6 8 1,15-10 32,-5 0-35,5 0 3,2 0-199,1 0 190,-2 0 1,2 0-281,-1 0 270,1 0-8,-2-10 5,-7 8-199,5-15 186,-5 14-22,7-15-74,2 6 70,-9-7 12,5-1 14,-15 9 0,10-6 0,-8 8 101,2-1 0,3-2 472,-2-2-401,-4 6-129,6 8 27,-9 0 0,0 3 29,0 2 33,0-2-47,0 15-236,0-16 237,0 8-19,0-2-96,0-6-66,9 17 1,2-8-6,9 9 1,0-9-1,1-3 1,-2-1 0,2 0-1,-1-2 125,-1-3 0,2-11 0,-1-3 0</inkml:trace>
  <inkml:trace contextRef="#ctx0" brushRef="#br0" timeOffset="1779">2341 223 7936,'-10'-12'-349,"9"1"543,-6 4-571,5 5 204,-7-7-137,6 9 64,-6 0 125,1 0 0,6 9 82,-5 4 1,11-1 0,4-2 0,2 2-242,-1-1 280,-2 3 0,10 6 0,6 0 0</inkml:trace>
  <inkml:trace contextRef="#ctx0" brushRef="#br0" timeOffset="2310">3167 486 6848,'0'-11'-923,"0"-8"1272,0 17 1,-3-15-210,-2 2 1,-7 7 0,-6-2 20,5 1-73,-6 7-68,8-8 43,1 10 42,-8 0-208,6 0 178,-7 10 1,7-8 13,-5 7-165,5 1 40,1-9 0,-4 17 110,8-3-269,0-7 225,-2 11-3,6-8-77,-5 0 0,8 7 83,0-4-65,0 3 1,3-3 27,2-1 0,-2-9 7,15 6-11,-16-10 3,16 0 4,-7 0 0,3 0 0,-1 0-2,3 0 3,1 0-18,4-10 17,-10 8 0,6-6 0,-5-1-4,-1 7 3,-3-17 1,1 17-2,-6-6 1,6 8-1,-9-10 0,9 8 171,-6-7 8,5 9-39,-8 0-154,0 0 1,7 9-259,0 5 152,-1 3 1,3-3 74,4-1 34,6 1-77,-9-3 69,9-3-409,-17 2 170,15-8-30,-5 7 291,9-9 0,-2 0 0,1 0 0</inkml:trace>
  <inkml:trace contextRef="#ctx0" brushRef="#br0" timeOffset="2884">3510 102 7936,'0'-21'0,"0"10"-405,0-7 313,0 16 156,9-16 0,-7 16-179,8-7 76,-10-1-75,0 8 70,0-6 175,8 8-236,-6 0-1,7 0 181,-9 0-1,0 8-148,9-6 174,-6 17-66,6-9 1,-3 11 0,1-1 0,-3 1-49,-1-2 0,4 2 1,0-1-73,-3 0 104,-3 0 0,2 1 0,1-1 34,3 0-58,0-9 1,-5 5 0,3-7-220,2 2 224,-1-7 5,-6 5-20,9-9 16,-7 0-32,17 0 28,-17 0-131,15 0 127,-14 0-12,15 0-28,-7 0 28,9 0 3,0-9-12,1 7 90,-2-7-80,2 9 2,-1-8-3,9 5 279,-6-6-270,6 9 202,-10 0-187,2 0 11,-9 0-7,5 0 33,-15 9-26,17-6-1,-18 14-16,8-6 21,-9 9 0,0 1 0,0-2 51,0 2-42,0-1 0,0 2-176,0-12 160,0 9-15,-9-8-33,8 9 45,-8 1-8,-1-2 6,-1-7-28,0 5 24,-7-15 2,6 17-11,-7-17 10,7 6 0,-5-8-2,5 10-32,-7-8 32,7 7-7,-6-9 5,7 0-201,-10 0 194,2 0-3,-2-9-113,1 7 105,0-16 3,0 16 1,6-14-54,1 9 1,6-6 0,-4 4-26,2-3 0,2 5-216,7-5 309,0-2 0,9-6 0,3-1 0</inkml:trace>
  <inkml:trace contextRef="#ctx0" brushRef="#br0" timeOffset="3224">4055 81 7936,'8'-11'-734,"-6"2"752,8 9-305,-1 0 179,-7 0 0,8 0 354,-10 0-59,0 0 43,0 9-170,0-6 1,5 14 7,2-3 1,0 3 0,-7 4-1,2 1-47,5 5 0,-4-2 1,4 6-1,-5-2 4,-2-4 1,0 4 0,1-2 51,6-3 0,-5 2 13,5 0-27,-4-3-438,6-2 0,-7-4 64,5-3-3,-6 5 173,8-9 0,-4 2-8,9-5-255,-1-5 404,7 7 0,0-9 0,1 0 0</inkml:trace>
  <inkml:trace contextRef="#ctx0" brushRef="#br0" timeOffset="3592">4499 546 7936,'19'0'-513,"-7"0"16,6 0 424,-15 0 1,14 0 246,-3 0-61,3 0-375,-5-9 151,5 7-1,-15-6 162,17-2-74,-17 8 54,7-7 1,-9 0 0,9 6 157,-7-5-146,7-1-17,-9 7 15,0-8 1,-2 10 0,-3-2 58,-2-5 1,-8 5-15,1-4-40,-3 4 13,5 2 2,-6 0 10,8 0 8,-11 0-71,1 0-26,-1 8 73,11-6-16,-9 17-124,17-8 113,-15 0 0,14 7-21,-3-4 0,3 3-1,3 4 1,0-1-1,0-1 1,3 0-23,3-5 1,-1 3-1,8-5-32,3-1 60,-7-3-353,9 2 161,-7-8-32,9 7 0,3-9-280,3 0 228,-4 0 151,8-9 114,-10 7 0,9-25 0,2 4 0</inkml:trace>
  <inkml:trace contextRef="#ctx0" brushRef="#br0" timeOffset="3937">5345 102 7936,'12'0'-637,"-3"0"548,-9 0-23,10 0 265,-8 0-139,15 0 100,-15 9 1,17-7-1,-9 15 1,2-5 28,5-2-142,-5 9 0,9-8-136,-2 9 84,2 1 41,-1-1 0,0-7-184,0 0 39,0 1-95,1 6 0,-8-7-58,0 1 250,1-9-5,-2 12-17,5-14 80,-6 6 0,0-9 0,-2 0 0</inkml:trace>
  <inkml:trace contextRef="#ctx0" brushRef="#br0" timeOffset="4525">6153 102 6296,'-14'0'141,"1"0"-84,-3 0 0,5 0 1,-2 2 15,-3 5 0,-2 1 0,0 8-19,4-2 0,-3-1 21,3 7 0,-3-7-24,-4 1 0,1 0 0,2 8 1,3 2 40,1 4 1,0-6-63,-6-1 0,2-6 35,5 11 1,-5-3-77,5-3 68,-6 2-18,0-3 1,5 5-183,0 2 200,1-4-82,-7 8 0,7-10-21,-1-1 74,0 2-31,4-1 0,-6 1-4,9-2 23,-8-7-15,12 6 1,-8-10-8,4 6 17,5 4-8,-7-7 0,9 3 7,0-1-3,0-9-42,0 6 33,0-1 0,0-5 0,2 7-5,5-2 1,-3-2 1,10-7-111,-9 0 35,3 0 0,-6 0-241,5 0-380,-5 0 702,8 0 0,-10 9 0,-3-6 0,-4 4 0,5-6 0,-7-1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4.041"/>
    </inkml:context>
    <inkml:brush xml:id="br0">
      <inkml:brushProperty name="width" value="0.08571" units="cm"/>
      <inkml:brushProperty name="height" value="0.08571" units="cm"/>
    </inkml:brush>
  </inkml:definitions>
  <inkml:trace contextRef="#ctx0" brushRef="#br0">304 686 5884,'0'-13'349,"0"-1"0,0 7 138,0-7-370,0 11 1,-3-6-99,-4 9 1,5-3-1,-7-1-19,1-3 1,-4 0 0,-7 7 17,-2 0 0,1 0 0,-1 0-32,2 0 1,-2 0 0,1 2 7,0 5 1,0 5-1,-1 7 2,1 2 0,2-8 1,5 1-12,6 2 1,5 1 0,2 4-6,0-2 1,0-5-1,2-3 1,5 0 10,6 1 0,5-8 0,2 4 16,1 2 1,-1-8-1,0 5 1,0-5-10,1-2 0,-9 0 0,0-2 1,0-3-22,-2-2 0,2-2 0,4 3 0,-6-7 1,-1-6 0,8 6 0,-7-1 0,4-1-23,0-3 1,-7 6-1,3 4 134,-1-1 1,0 0 30,-2-5 164,-4 6-273,5 8 0,-8 2 0,0 4-45,0 8 1,0 4-53,0 2 0,2-2 1,3-3-130,2-1 1,9-2-1,-6 3-429,2-1 644,5-10 0,-5 4 0,8-8 0</inkml:trace>
  <inkml:trace contextRef="#ctx0" brushRef="#br0" timeOffset="446">626 706 7792,'0'-11'-671,"0"2"792,0 9-46,0 0-151,9 9 157,-6-7-17,6 7 1,-9-1 32,9-5-98,-7 15-54,6-15 1,-1 14 51,0-3-117,0-5 140,-7-1 1,0-6 5,0 5-63,0-4 1,-2 6 3,-5-9 36,5 0-11,-8 0 0,10-2 0,3-5-32,4-6 38,-5-6 0,15 8 2,-5-6-1,9 5 58,-2-8 0,2 7 0,-1 1 1,1 4-24,-2 3 1,1 3 0,1 2 0,-2 0-25,2 0 0,-1 0 0,1 0 0,-2 0-43,2 0 9,-1 8 0,0-3-88,0 9 1,-6-8-76,-1 7 0,-9-6-13,3 7-53,5-9 0,-10 12 87,5-3 1,-6-3 165,-1 2 0,0 1 0,0 5 0</inkml:trace>
  <inkml:trace contextRef="#ctx0" brushRef="#br0" timeOffset="842">1716 706 7984,'13'-9'-488,"1"-5"1,-9 4 259,1-4 0,-12 9 270,-8-1 20,5-6 1,-9 11-163,7-8 1,-10 9 164,1 0-28,1 0 59,-2 0-57,-8 0 9,6 0-10,-6 0 1,10 0-24,-2 0 0,1 7 241,-1-2-189,2 2-25,-2 2 0,4-4-64,3 9 73,-4-1 11,16-2 4,-16 6-200,15-5 180,-5 0-58,8 5 1,0-6 0,0 9 7,0 1 1,2-10 0,2-3 0,5-1 19,3 0-27,2 0 21,5 2-31,1-6 1,1 5 28,-2-8 0,4 0-207,4 0 1,-5 0 28,6 0 1,-6-6-87,-2-1 0,0-9 56,1 2 200,-2-3 0,10-4 0,3 1 0</inkml:trace>
  <inkml:trace contextRef="#ctx0" brushRef="#br0" timeOffset="1380">1777 0 6443,'0'14'83,"0"0"0,0-2 0,0 9 79,0-1-112,0-9 1,0 7 0,0-4 0,0 4-1,0 2 0,0 0 0,0 2 0,0 3-28,0 2 0,0 0 0,0-5-16,0 5 1,0-5 0,0 5 0,0-2 0,0 0-114,0 1 137,0 2-47,0-9 1,0 1 0,0 1 3,0-2 1,0 2 25,0-1 1,0 1 0,0-2 0,2 2 41,5-1-47,-5 0 0,9 0 0,-7 1 26,3-2-24,0-7 7,-7 5 7,8-14-125,-5 15 118,6-16-169,-9 6-55,0 2 115,0-8-234,0 7 71,0-9 255,0 0 0,0 9 0,0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059"/>
    </inkml:context>
    <inkml:brush xml:id="br0">
      <inkml:brushProperty name="width" value="0.17143" units="cm"/>
      <inkml:brushProperty name="height" value="0.17143" units="cm"/>
      <inkml:brushProperty name="color" value="#AB008B"/>
    </inkml:brush>
  </inkml:definitions>
  <inkml:trace contextRef="#ctx0" brushRef="#br0">61 1 6658,'-14'2'-209,"1"5"0,9 4 0,-3 9 201,5 0 0,2 1 0,0-2 0,0 2-39,0-1 1,0 0 0,0 0 46,0 0 0,-10 10 0,0 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9.336"/>
    </inkml:context>
    <inkml:brush xml:id="br0">
      <inkml:brushProperty name="width" value="0.08571" units="cm"/>
      <inkml:brushProperty name="height" value="0.08571" units="cm"/>
    </inkml:brush>
  </inkml:definitions>
  <inkml:trace contextRef="#ctx0" brushRef="#br0">1 404 7910,'10'-9'-1231,"0"7"1368,-10-8-59,0 10 58,0 0 0,2 10-52,5 3 0,-5 5 0,7 2 1,-3 0-61,1 1 1,2-1 0,-4-1-1,2 2-98,-2-1 130,5 10 0,-8-8-22,8 16-151,-10-16-9,0 8 131,0-2-61,0-6 1,0 7-221,0-8 99,0-1 171,0 0-61,0 0 52,0 1-81,0-10-417,0 7 513,0-16 0,-10 16 0,-1-7 0</inkml:trace>
  <inkml:trace contextRef="#ctx0" brushRef="#br0" timeOffset="365">121 464 7910,'12'-11'-243,"-1"0"30,-4 4 0,4 3-184,9-10 349,0 9 0,-6-3 0,0 8 31,1 0 82,3-9 0,2 7-112,1-8 103,-2 10 13,2 0-8,-1 0-11,-1 0 0,2 0-1,-1 10 1,1-8 13,-2 15-131,2-15 45,-1 17-102,0-17 158,-9 16-1,7-16-156,-15 16 142,14-6 4,-15-2-103,8 9 96,-10-17 0,9 15-9,-7-14-33,7 15 32,-9-16-22,-9 16 18,-2-16-4,-1 17 1,-5-17 0,5 15 8,-8-14-7,-10 15 0,9-17 1,-18 8-132,17 1 128,-8-8 1,11 7-3,-1-1-292,-1-5 133,2 6-6,-2-9-15,9 0 0,4 0 186,8 0 0,-9 0 0,-3 0 0</inkml:trace>
  <inkml:trace contextRef="#ctx0" brushRef="#br0" timeOffset="842">666 505 7910,'20'0'-237,"-8"0"0,6 0-135,-5 0 222,5 0 1,2 0 273,-9 0-188,7 0 145,-7 0-1,10 0 21,-1 0-49,1 0 41,-2 0-19,2 0-94,-1 0 91,-1 0 18,2 0-36,-1 0-144,10 0 154,-8 9-42,-3-7-203,0 6 241,-8 1-24,0-6 11,7 6-183,-15 0-16,14 2 178,-15 0-14,7 8-233,-9-17 213,0 15 10,0-5-136,0-2 123,0 9-18,0-17 17,0 15-2,0-14-7,0 15-20,-9-16 16,7 8 12,-6-10-6,-1 8-15,6-6 124,-15 7-108,16-9-2,-7 0 30,9 0 1,0-2 13,0-5-37,0 5 31,0-16 1,0 14-29,0-10 5,0 1 4,0-8 0,7 2 0,-1-2-36,10 1-202,-4 0 232,7 0-7,2-1-88,-1 2 76,0-1 6,0-1-23,-8 10-57,5-7 55,-5 16 15,7-7-250,-7-1 281,6 8 0,-15-6 0,14-1 0,-5-3 0</inkml:trace>
  <inkml:trace contextRef="#ctx0" brushRef="#br0" timeOffset="1272">1655 545 7910,'11'0'0,"7"9"-186,-15-7 0,8 7-527,-5-9 582,-4 0 43,17 0 193,-8 0-22,0 0 1,7 0-125,-7 0 0,9 0 152,0 0-19,-9 0-211,8 0 29,-9-9 145,11 7-133,-1-16 122,1 15 12,-2-14-33,-7 15 1,3-10 14,-8 5-9,0 5-12,-7-6 51,0 8-29,0 0 12,-10 0-30,0 0 7,-2 0 4,-6 0 0,8 0 26,-11 0-23,1 8-22,-1 4 137,11-1-122,-9 6 2,8-14 64,1 15-38,-9-7-23,17 9 102,-16 0-95,16 1 9,-7-11 5,9 9-8,0-8 1,0 2-1,2-2 1,3 1 50,2-2 0,8-3-11,-1 7-228,3-9 150,4 4 1,-2-3-1,2 1 1,1-3-221,5-1 0,-4 4 0,6-1 1,0-1-1,3-4 212,-1-1 0,15-8 0,-3-3 0</inkml:trace>
  <inkml:trace contextRef="#ctx0" brushRef="#br0" timeOffset="2175">2826 585 7541,'17'-14'-556,"-3"2"0,-4 5 705,-3-7 1,-5 7-43,5-6 1,-7 9 34,-7-3 0,-3 5-127,-11 2 1,2 0-1,-2 0 1,1 0-44,-1 0 0,-5 0 0,-3 0 0,-1 0 44,1 0 0,-4 0 1,4 2-1,0 2-32,-1 3 1,3 1-1,8-3 1,-2 4 20,1 3 0,6-5 5,2 5 1,7 2 18,-2 6 0,14-2 1,6-3-42,5-1 1,2-7-1,1 5 1,-2-4-40,2-4 0,-1 6 0,0-3 0,0-3-133,1-1 1,-8-3 0,0 0 0,2-3-273,4-4 456,1-4 0,10-9 0,1-1 0</inkml:trace>
  <inkml:trace contextRef="#ctx0" brushRef="#br0" timeOffset="2517">2704 0 7700,'12'0'-188,"5"0"0,-14 9 0,3 5 173,-3 3 0,-3-3 1,0 0-1,0 1 60,0 4 0,0 0 1,0 2-1,2 1-20,5 4 0,-6-2 0,6 4 1,-2-1-4,2 1 1,-5 1 0,7-5 56,-1 2-127,-5 10 0,8-13 0,-6 4 0,2-4-97,-3-3 0,4-1 0,2 2 0,-1-1-150,0 0 1,-1-7 294,-1 1 0,5 0 0,7 5 0</inkml:trace>
  <inkml:trace contextRef="#ctx0" brushRef="#br0" timeOffset="2750">3269 485 7900,'0'10'-1055,"0"2"991,0-5 164,0-5-94,0 15 0,0-12-5,0 9 57,0-1-88,0-2 1,0 8 47,0-7 0,0 0-406,0 2 410,10-2 0,-8 0-389,6-3 367,-8-9 0,0 8 0,0 4 0</inkml:trace>
  <inkml:trace contextRef="#ctx0" brushRef="#br0" timeOffset="2908">3391 182 7900,'-3'-11'-78,"-4"4"-545,5 5 1,-10 2 128,6 0 309,3 0 185,-5 0 0,8 0 0,0 0 0</inkml:trace>
  <inkml:trace contextRef="#ctx0" brushRef="#br0" timeOffset="3322">4076 404 6311,'-20'0'359,"-1"0"-230,2 0-65,7 0 0,-5 0 0,3 0 1,-3 0 41,-4 0-67,1 0 8,-1 0 0,9 2 38,-2 4-156,9-4 109,-12 17 0,14-14 3,-3 7 11,-6 2-16,10-2 1,-8 5-16,10-3 25,0 3-49,0-5 0,0 6-4,0-5 53,0-4-51,0 10 0,7-16 0,0 11 23,9-9 1,-5 6-258,10-4 246,-2-6 1,2 8 0,-1-6-1,3 1-3,3 3 1,-4 0-460,6-7 199,3 0-36,-9 0 254,7 0-127,1-9 1,-8 4 164,5-9 0,4 2 0,1-9 0</inkml:trace>
  <inkml:trace contextRef="#ctx0" brushRef="#br0" timeOffset="3626">4480 162 7900,'0'-12'0,"0"-5"-728,0 5 407,0 1 203,0 3-49,0 8 429,0 0-148,8 0-51,-6 0-1,8 8 0,-10-6-55,0 16 0,7-6 0,0 8 55,-3 0 0,-2 0 3,-2 0-11,9 0-170,-7 0 169,7 1-7,-9 8-68,0-6 1,2 6-215,5-10 265,-4 10-11,6-6-219,-9 6 0,0-8-56,0-1-72,0-9 180,8 6 0,-6-12 149,5 9 0,-4-10 0,6 14 0,1-7 0</inkml:trace>
  <inkml:trace contextRef="#ctx0" brushRef="#br0" timeOffset="3889">4359 485 7101,'0'-12'24,"0"3"1,9 9 0,4 0 0,5 0 0,2 0-139,1 0 0,-2 0 0,4 0-247,4 0 241,-5 0-3,8-9 139,-10 7-99,8-7 79,-5 9 4,16 0 0,-8-9 0,9-2 0</inkml:trace>
  <inkml:trace contextRef="#ctx0" brushRef="#br0" timeOffset="4319">5165 383 7042,'-20'0'305,"9"0"-282,-6 0 0,12 0 0,-9 3 0,-1 1 0,-1 5 1,1 1 176,1-2-104,9 8-255,-13-14 240,17 16 0,-18-16-220,17 16 226,-15-6-70,14-2 43,-6 9-126,0-9 103,7 11 8,-8-1-13,10-9-98,0 8 96,0-9 4,0 2-17,0 6 1,10-10 0,3 6 33,5-7-194,-7 3 165,8-7-11,-9 6-105,19-9 107,-6 0-1,6 0-11,-8 0-138,-2 0 134,10 0 5,-6 0-12,6-9-50,-9 6 48,10-14 5,-8 5-34,7 2 30,-8-8-10,-11 6 8,8-8 26,-6 0-25,-2 9 0,0-7 51,-10 5 1,0 1-50,0-1 1,0 6 43,0-6-36,-10-1 1,0 3 1,-4 2-273,0 9 266,2-9-67,-18 7 0,8-7-342,-5 9 372,4 0 16,3 0 1,0 0-42,0 0-21,8 0-306,-5 0 396,15 0 0,-17 0 0,9 0 0</inkml:trace>
  <inkml:trace contextRef="#ctx0" brushRef="#br0" timeOffset="4839">5489 404 7367,'11'0'-941,"6"0"1116,-5-9-35,0 7 0,5-8 0,-6 10 0,0 0-1,7 0 36,-6 0-306,-2 0 247,9 0 0,-8 0-280,0 0 261,7 0 24,-6 0-24,-2 10-203,9-8-1,-9 7 105,2-1 1,4-3-1,-7 6-46,1-1 89,-5-4 0,7 3-37,-6 4-31,-3-3 1,5 7-13,-8-3 4,0-5 0,0 8 43,0-3-65,0-5 1,-2 9 48,-4-4 6,3-5-4,-6-1 3,0 1-10,7-6 8,-16 6-18,16-9 13,-7 0 205,0 0-84,6 0-99,-6 0 1,9-3-1,0-3-6,0-8 1,0 3 0,2-3 8,5-2 4,-4-1-101,15-4 94,-16 2-6,16-1 1,-14 6 5,10 0-3,-1 1-25,-2-7 0,8 2 66,-6 5-52,5-6 38,2 9 1,-6-4 43,-2 0-73,2 10 48,-2-5 3,5 0-44,-5 7-251,-1-8 258,6 10 3,-14 0-430,6 0 170,0 0-72,-6 0 102,5 0 1,-8 3 205,0 4 0,0-5 0,0 7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8.308"/>
    </inkml:context>
    <inkml:brush xml:id="br0">
      <inkml:brushProperty name="width" value="0.08571" units="cm"/>
      <inkml:brushProperty name="height" value="0.08571" units="cm"/>
    </inkml:brush>
  </inkml:definitions>
  <inkml:trace contextRef="#ctx0" brushRef="#br0">21 121 5901,'8'-10'-164,"-6"0"163,7 10 0,-9 0 3,0 0-2,-9 0 0,7 0 0,-6 0 0,8 0 0,0-2 0,0-5 0,0 5 0,0-7 0,0 9 0,0-8 264,0-4-255,0-9 97,0 11 0,0-2 239,0 5-166,0 5-134,0-6 3,0 8 305,0 0-158,0 8-146,0 4-15,0-1 1,0 6 5,0-3 0,0 4 1,0 2 78,0 0-132,0-8 0,0 12 1,0-3-1,0 1-16,0 1 1,0-1 0,0 2-1,0 6-154,0 1 185,0-6 10,0 13-177,8-14 1,-6 14 143,7-16 6,-9 16-265,0-16 248,0 8-17,0-11-23,0 1 0,0 1-191,0-2 1,0-5 262,0 0 0,0-9 0,0 3 0,0-8 0</inkml:trace>
  <inkml:trace contextRef="#ctx0" brushRef="#br0" timeOffset="437">0 283 7794,'9'-20'-199,"-4"2"1,5 1-1,2 7 1,-3-1 130,0-1 1,6 9 237,-1-4-129,-5-5 1,9 10 0,-4-5 146,3 4-242,4 3 77,-2 0 0,2 0 0,-1 0-47,1 0 54,-2 0 1,2 0 0,-1 0 67,-1 0-29,2 0-222,-9 10 18,5-8 148,-5 7 14,-1 1-186,7-9 170,-16 17 1,10-13 6,-6 7-45,-3 2 0,5 0-92,-8-1 102,0 1 6,0-3 1,0 7 0,-2-7 0,-3 3 8,-1 0 0,-10-10 0,4 6 30,2-1 1,-9-5 0,6 7 0,-5-2 18,-3-4 0,2 4 0,-1-1 0,-3 1-46,-4 0 0,4 1 0,-3-6 0,4 2-70,1-1 0,-6 4-539,1-2-19,-2 0 627,18-7 0,10-9 0,10-3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7.862"/>
    </inkml:context>
    <inkml:brush xml:id="br0">
      <inkml:brushProperty name="width" value="0.08571" units="cm"/>
      <inkml:brushProperty name="height" value="0.08571" units="cm"/>
    </inkml:brush>
  </inkml:definitions>
  <inkml:trace contextRef="#ctx0" brushRef="#br0">142 121 7845,'12'0'-1007,"-3"0"1147,-9-8-13,0 6-220,0-7 256,0 9 52,0 0-166,-9 0 0,-3 0 1,-8 2-64,0 5 1,0-3 0,-1 9-1,1 3 0,2 2-20,5 2 0,4 0 0,9 1 13,0-1 1,0 0-1,2-2 1,5-2 24,6-3 1,-1-7 0,1 6 0,2-3-16,4-4 1,3-2-1,3 2 1,2 2-35,-3-2 0,-1-3 0,-3-2-29,1 0 65,-2 0-1,1-9-11,1 6 11,-10-5-13,7-1 7,-7-3 27,1-7-28,5-2-17,-15 9 123,8-5-104,-10 6-1,0-9 5,0-1 131,0 11-119,0-9 0,-10 10 0,-3-6 0,-5 3 1,-3 3 8,2 4 1,-2 3 0,1 2-112,1 0 1,-2 0-355,1 0 201,-1 0 12,10 9 173,-6-6 24,14 6 45,-15-9 0,15 9 0,-5 2 0</inkml:trace>
  <inkml:trace contextRef="#ctx0" brushRef="#br0" timeOffset="397">445 102 6148,'21'0'299,"-9"0"-143,2 0 0,-7 0 1,6 0 11,3 0 1,1 0-112,4 0 26,-1 0 1,-9 0-123,8 0 96,-9 9 40,11-7-20,-11 15-142,9-14 32,-8 6 1,2 0-1,-1 4 1,-1 3-89,0-2 161,-7 3-28,5-5 32,1-2-55,-8 9-106,7-17 0,-9 15-69,0-3 159,0-4 11,0-1-21,0-9 123,0 0-95,-9 0-2,7 0 9,-8-9 1,10-3 0,0-8 142,0 0-92,0 0 0,0-1 1,0 1-1,0 0-21,0 0 0,3-1 0,1 2-12,3-2 16,8 1-157,-12 0 143,15 9-2,-6-8 1,-2 17-394,9-6 183,-9 8-15,11 0 167,-2 0 42,2 0 0,-1 0 0,1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9.216"/>
    </inkml:context>
    <inkml:brush xml:id="br0">
      <inkml:brushProperty name="width" value="0.08571" units="cm"/>
      <inkml:brushProperty name="height" value="0.08571" units="cm"/>
    </inkml:brush>
  </inkml:definitions>
  <inkml:trace contextRef="#ctx0" brushRef="#br0">61 443 7893,'9'11'0,"-6"-1"0,6-10 0,-1 0-657,3 0 358,1 0 188,5 0 1,-14 0-30,15 0-19,-16-10 205,16 8-9,-7-7-199,1 9 183,5-8 16,-14 6 1,8-15 18,-4 10-38,-5-8 106,6 13-115,-8-16 37,0 15-53,0-14 0,-2 15 0,-4-5 8,-8 4 0,3 3 1,-2 0 165,-3 0-151,7 0 0,-9 0-13,7 0 189,-1 0-173,-5 10 1,5-8 13,1 15-11,-6-14 27,5 15-23,2-16 0,-9 16-1,17-7 32,-15 1-179,14 5 157,-6-15-3,9 17 7,0-9-2,0 11-17,0-9 0,2 5 35,5-3 0,1-4 0,8 2 54,-2-3-160,-1 6 79,8-13 4,-2 17-2,2-17-106,-10 8 0,7-5 1,-5 2-434,5-2 256,2-3-1,1-2 199,-2 0 55,-7 0 0,15 0 0,-4 0 0</inkml:trace>
  <inkml:trace contextRef="#ctx0" brushRef="#br0" timeOffset="255">425 443 7893,'13'0'-18,"1"0"0,-2 0 44,9 0 0,-1 0 1,0 0 164,0 0-95,1 9 0,-1-7 1,0 8-179,0-1 115,1-7 1,1 13 0,2-5 0,4-1-202,-4-1 0,-2 6 1,-1-5-193,-2 3 248,2-9 1,-1 9 0,1-8-226,-2 3 141,2 0 1,-8-7 0,1 0 195,2 0 0,-8 0 0,1 0 0</inkml:trace>
  <inkml:trace contextRef="#ctx0" brushRef="#br0" timeOffset="501">788 443 7893,'0'-10'-1498,"0"-2"1355,0 5 280,0 5 1,-10-8 191,-2 10-280,2 10 1,-8 1 10,8 1-4,-2 5 0,-6-5 14,7 7-208,-10 2 202,2-1-13,-2 1 0,1-2-387,0 10 186,9-15-7,-7 13-1,15-16 0,-6 10 122,1-1 33,6-1-270,-8-7 273,10-3 0,0 0 0,0 2 0</inkml:trace>
  <inkml:trace contextRef="#ctx0" brushRef="#br0" timeOffset="801">1212 423 7893,'19'0'-122,"-7"0"1,-1 0-332,-5 0 384,-4 0 75,8 0 1,-3 3-1,0 4 14,-3 5 1,-2 7 0,-2 3 90,0 5-70,0-5 1,0 10-1,0-6-194,0 9 194,0-6 0,0 9 10,0-7-166,0 0 15,0 6 111,0-15 14,0 17-325,0-16 148,0 6-45,0-9-90,0 0-21,0 0 221,0 1 87,0-10 0,-9 6 0,-2-5 0</inkml:trace>
  <inkml:trace contextRef="#ctx0" brushRef="#br0" timeOffset="1138">1272 402 7758,'20'-5'0,"-2"-5"-654,-4-1 699,3 6-427,-15-3 225,17-1 1,-9 7 204,2-8 0,6 10 0,-5 0 1,5 0 126,2 0-188,1 0 89,-2 0-30,-7 0 25,5 0-10,-5 0-1,9 0 0,-2 0-202,-7 0 196,5 0-1,-15 10-239,17-8 226,-17 15 0,16-14-2,-16 15-10,7-8-12,0 2 17,-6 7-62,5-9 0,-8 4 0,0 0 0,-3-2 0,0 2-53,-4 0 57,-9-1 0,4 1 1,-7-3-128,-2-3 137,1-1 7,1 3 1,-2-8-12,1 7-11,-1-9-388,2 0 178,-2 0 240,1 0 0,9-9 0,-6-3 0,5-7 0</inkml:trace>
  <inkml:trace contextRef="#ctx0" brushRef="#br0" timeOffset="1452">1837 40 7893,'13'-9'-329,"0"-4"0,-6 4 258,7 2 187,-9 5-1,3 2-218,-8 0 197,0 0-1,0 9 25,9 3-48,-7-2 47,7 9-23,1-8-112,-8 18 0,13-7 0,-6 7 140,3 1-189,-8-8 1,11 14 81,-8-10 44,0 9-2,-7-2-15,0-2 12,0-2-160,9 0-148,-7-6 138,7 6-36,-9-10-201,0 2 150,9-1 0,-7 1 124,16-2-350,-16-7 176,17 5 253,-8-15 0,9 17 0,1-7 0</inkml:trace>
  <inkml:trace contextRef="#ctx0" brushRef="#br0" timeOffset="1952">2724 443 7893,'0'-13'-119,"0"-1"0,0 7 1,-1-3-410,-6 1 411,4-7-1,-15 13 213,7-5-35,0 8 1,-8 0 15,9 0-31,-11 0 31,2 0-16,-2 0 1,1 0 204,-1 0-177,2 0-36,-2 0-74,1 0 103,9 0-9,-7 8 18,7 4-153,-9-1-36,-1 7 178,10-7-291,-6 1 261,14 5-12,-15-15 18,15 17-267,-5-9 239,8 2-22,0 6-47,0-15 0,3 12-31,2-8 1,7 0-1,9-7 1,-2 0-91,2 0 133,-1 0 5,-9 0-19,16 0 14,-22 0-9,30-10-2,-21-1 2,6 0-5,-2-7-7,-7 16 13,0-16 131,7 16-135,-16-7 20,7-1 230,0 8-221,-6-15 115,6 15 106,-9-8-129,0 10-40,0 0 1,2 7-32,4 0 0,-4 8 27,5-1-233,-4-5 1,4 9-1,2-7-77,1 1 0,-3 3 0,7-8 275,1-3 0,3-1 0,2-3 0</inkml:trace>
  <inkml:trace contextRef="#ctx0" brushRef="#br0" timeOffset="2471">3007 402 7893,'11'0'-1863,"-3"0"2194,-8-8-212,10 6-30,-8-7 0,9 9 171,-4 0-144,-4 0 1,5 0-253,1 0 238,-7 0 1,10 0 86,-5 0-127,3 0 0,4 0-69,0 0 0,-4 9 0,4 4 68,-7 5-3,-5-6-213,6 5 205,-5-15-7,6 17-104,-9-9 79,0 2 1,0 6-55,0-5 56,0-4-205,0 1 194,0-10-215,0 0 1,0-10 101,0-3 71,0 4 1,0-9-108,0 4 111,0-3 0,7 3 1,2 1 34,2-3-56,-7 7 4,15-1 161,-17 2-150,15 6 0,-5-16 13,8 15 170,-9-5-155,8-1-18,-9 7 248,11-8-231,-2 10 10,2 0-6,-1 0 119,-9 0-111,16 0 20,-13 0-16,15 0 162,-9 0-145,0 0 9,1 0 229,-11 10-219,9-8-7,-9 7 19,11-1-117,-1 4 112,-9-1-7,8 7-188,-17-7 184,15 1-2,-14 5-7,6-5 0,-9 7 29,0 2-32,0-1-184,0-9 153,0 8 30,-9-9-34,6 11-49,-6-1 54,1 1 10,6-11-21,-17 8-295,17-15 146,-15 14-6,14-15-251,-6 17 60,9-17 359,-9 6 0,6 2 0,-6 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4.179"/>
    </inkml:context>
    <inkml:brush xml:id="br0">
      <inkml:brushProperty name="width" value="0.08571" units="cm"/>
      <inkml:brushProperty name="height" value="0.08571" units="cm"/>
    </inkml:brush>
  </inkml:definitions>
  <inkml:trace contextRef="#ctx0" brushRef="#br0">283 465 7251,'0'-12'-501,"0"3"0,0 7 639,0-4 8,0 3-7,0-6-76,0 9 28,0 0-109,-8 0 0,-4 0 0,-7 0 30,-2 0 1,1 7-1,-1 2 48,2 2-44,-2-7 14,1 6-35,-1-1-88,2 1 85,7 2 24,-5 6 4,5-7-8,1 0 1,2 8-5,1-9-39,5 2 42,-6 5-2,9-5 54,0-1-44,0 7 3,9-7-43,2 10 34,0-11 0,8 0 6,-17-1-109,15-8 101,-5 7-1,-1-8-72,7 0 1,-7 0 15,9 0 1,1-6 0,-2-2 0,0-3-7,-6-4 0,5-4-1,-4-1 9,-6 0 19,10 8 215,-15-5 79,5 14-77,1-15 0,-4 17 174,9-6-272,-10 5-36,4 2 30,-8 0-271,0 0 252,0 9-35,0-8 0,9 17-87,5-4 1,-2-3 74,1 3-14,0-10 4,7 14 3,-8-16-437,6 7 193,-17 0-20,18-6 228,-8 6-38,0-9 33,7 0-77,-6 0 103,-2 0 0,9-9 0,-8-3 0</inkml:trace>
  <inkml:trace contextRef="#ctx0" brushRef="#br0" timeOffset="317">829 21 6279,'9'-12'861,"-7"3"-765,7 9 0,-9 2 0,0 5 50,0 7-22,0 3 0,0 4-94,9-1 0,-7 6 0,5 5 0,-5-3-85,-2 1 0,0 5 1,0-5 137,0 3-196,0-8-52,0 5 218,0 0-275,0-6 8,0 6 208,0-9 23,0-9-55,0 8 44,0-9-69,0 11-197,0-9-111,0 5 144,0-15-41,0 8 268,0-10 0,0 9 0,0 1 0</inkml:trace>
  <inkml:trace contextRef="#ctx0" brushRef="#br0" timeOffset="958">566 343 7893,'-12'-2'-71,"4"-3"-390,-1-2 424,7 2-115,-8 5 43,10 0 121,0 0 1,10 0-1,2 0 14,7 0 0,-5 0 1,-2 0-1,4 0 2,2 0 0,10 0 1,0 0-130,4 0 0,-6 0 145,9 0-32,-1 0 5,6 0 1,-6 0 16,0 0 4,-1 0-240,8 0 0,-1 0 0,-2 0 0,-2 0 0,-3 0 77,3 0 1,-5-3 0,1-1 0,-1-3 124,1 2 0,-8 3 0,3 2 30,-4 0 0,-3 0 272,-1 0-17,-7 0 1,-12 0-106,-13 0 0,-5 0 0,-2 2-70,-1 5 1,4-2-1,1 6 1,4 0-33,4 0 0,-8 1 0,4 3 0,2-1-233,3 1 87,5 3 0,2-4-73,0-1 148,0 1 1,0 0-1,0-2-71,0 4 68,9-6 0,1 5-14,11-8 1,-1 0-24,1-7 0,1 0 32,4 0 1,0 0-100,7 0 0,-9 0 90,3 0 0,3-3-17,-4-4 12,1-4-2,-6 0 0,-2-7-19,2 4 1,-10-3 0,-4-4 7,-5 1 1,-4 6-1,-5 4-180,-6 1 181,-6 2 2,0-2-136,-2 6 132,-8-5 1,5 8-40,-10 0-211,9 0 240,-4 0 0,8 0 39,2 0 0,7 0 0,4 0 0,-1-9 0,-3-3 0</inkml:trace>
  <inkml:trace contextRef="#ctx0" brushRef="#br0" timeOffset="1334">1777 343 7624,'20'7'0,"1"0"-112,-2-2 1,2-3 0,1-2 0,2 0-1,4 0 48,-4 0 1,5 2-1,-1 2 1,-4 3 110,-2-3 0,-1 6 0,-2-3 0,0-2 58,-6 5 0,3-6-80,-9 10 0,0-1 26,-7 8 1,-3-10 0,-4-5 0,-7-1 34,-3 2 0,-4-5 0,2 5-2,-2-5 1,8-2 0,-1 0-1,0-2 36,4-5 0,-1 2 18,4-7-312,4-2 238,-6-7-24,9 10 16,0-7-230,9 6-13,-6 2 219,15-8-22,-8 7-334,11-10 146,-1 10-15,1-7 1,-2 9-244,2-5 303,-1 6 1,-6 1 0,-2 0-120,4 3 1,3 1 251,1 3 0,-8 0 0,5-9 0,-5-1 0</inkml:trace>
  <inkml:trace contextRef="#ctx0" brushRef="#br0" timeOffset="1896">2443 262 7575,'19'10'-1145,"-6"4"1416,-7 3 1,-3-3-1,-1-2-110,5 5-85,-5 1 0,8-5-91,-10 1 131,8-2-23,-6 0 0,16 6 47,-15-15 0,14 14-226,-5-15-70,7 8 1,2-3 90,-1 0-21,0-2 1,0-5 55,1 0 26,-1 0-196,0 0 195,0 0 10,1 0-17,-2-8 1,2 4-4,-1-10 8,-1 9 0,2-12 1,-1 3 1,1-5 0,-9 2 1,0 1 120,-3 3 95,-2-1-188,-7 3-7,0 3 0,0 10 1,0 4-1,0 8-5,0 4 0,0 2 1,0-1-1,0 2 24,0-1 1,0 8-1,0 0 1,0 4-11,0 4 1,0 2-1,0 2 1,0 1-23,0-2 0,0 2 0,0 1 1,0 3-9,0 2 0,0 0 0,0-7 0,0-1-12,0-6 0,-7 5 0,-2-7 0,-3 3 10,-3-1 1,4-7 0,-2 1 0,-1-3 7,3 4 0,-7-13 0,4 5 0,-3-5 4,-4-3 0,2 4 0,-2-10 65,1-1 1,0-3 0,2-4 21,4-5 0,3 3 0,6-10 0,-1-4-59,2-7 0,1 4 1,6-10-1,4 5-108,5-1 0,0-9 1,2 3-1,3-8-144,7-6 0,-1 4 0,6-4 0,0 5-698,5 2 917,4-1 0,2 1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7.026"/>
    </inkml:context>
    <inkml:brush xml:id="br0">
      <inkml:brushProperty name="width" value="0.08571" units="cm"/>
      <inkml:brushProperty name="height" value="0.08571" units="cm"/>
    </inkml:brush>
  </inkml:definitions>
  <inkml:trace contextRef="#ctx0" brushRef="#br0">12 444 6057,'-12'0'431,"21"9"1,3 2 0,10 9 0,-8 1-457,-5-2 0,4 2 0,-4-1 0,0 1 73,0-2 0,-1-5 0,-3-1-318,2 3 0,7 2 0,-5 0 49,1-4 221,-5-6 0,14-8 0,-9 0 0</inkml:trace>
  <inkml:trace contextRef="#ctx0" brushRef="#br0" timeOffset="258">395 484 6158,'0'-10'504,"0"0"1,0 13 0,-2 1 0,-3 6-594,-2 0 1,-8 4-1,4 5 1,-3 2 93,1-1 0,-1 1 0,-3-2 0,1 0-224,2-7 1,8 7-1,-5-5-847,1 3 1066,3 3 0,7 1 0,0-2 0</inkml:trace>
  <inkml:trace contextRef="#ctx0" brushRef="#br0" timeOffset="1441">920 565 7054,'-20'0'11,"-1"0"0,1 0 1,0 0 10,0 0 1,-1 0 0,2 0 0,-2 0 62,1 0 1,-1 0-1,2 2 1,-1 3-18,-1 2 1,7 7 0,2-6-22,-4 3 0,6 3 0,5 6-35,2 0 0,3-7 0,0 1-20,0 1 0,3-6 0,2-2-21,9-4 0,10-3 0,4 0-114,-4 0 1,-2-3 0,-1-1 0,-1-6 74,1 0 1,-9-2 0,2-4 52,2 4 1,-1-2-1,2-4 98,-4 5 0,-9 1 30,3 5 1,-3 5-8,3-4 0,-4 12-40,4 8 1,-3-3-1,0 2-12,3 3 1,6-4 0,-3-2-38,0-1 1,-3 5-1,5-5 1,-1-1-77,0 2 0,2-1 0,7-5-75,1 3 1,-2-1 0,2-6 69,-1 0 0,1 0 0,-2 0 0,2-2 45,-1-4 1,1 1-1,-2-6 1,2-1 20,-1 2 1,-6-2 0,-2-4 0,2 4 30,-2-5 1,-4 0 0,-6-4-15,5 2 0,-5-2-28,5 1 1,-4-1 0,-3 2 0,-3 0 10,-4 7 1,3-5 0,-8 8 25,4-1 1,-8 5 0,3-2-11,-5 5 0,4 2 1,1 0-10,-3 0 0,4 7-10,0 0-13,7 8 0,-2-13-5,14 5 0,5-5 0,7-2 0,2 0-20,-1 0 0,6 0 1,2 0-1,-4-2 41,-2-5 1,-8 5 0,0-5-1,1 5 28,3 2 0,-5 0 1,1 0 14,2 0 1,1 0-1,4 0 1,-1 0-50,0 0 0,0 0 1,0 0 5,1 0 0,-2 0 72,2 0 1,-9 2-1,-4 2 19,1 3 1,-7 3 0,5-3 1,-4 5 0,-3 0-6,0 2-62,0-2 1,0 2-1,0 0 1,0 1-14,0 4 1,2 0-74,4 2 0,-2-11 36,10-3 0,-7 3 0,6-3 0,3-3 0,2-2 0,2-2 0,1 0-55,-1 0 0,-1 0 0,2 0 0,-1 0 14,0 0 1,0-2 0,1-2 0,-2-6 10,2-1 0,-8 4 0,1-6 12,2-3 1,-8 6-11,-1-4 1,-5 0 300,-2-6-64,0 9-126,0 1 1,0 13 9,0 4 0,0 4 0,0 9 0,0 1-110,0-2 0,3-5 0,1-1-190,3 3 1,6 2-18,-6 2 0,9-8 0,-3-5-320,5-6 567,-6-1 0,5-8 0,-5-4 0</inkml:trace>
  <inkml:trace contextRef="#ctx0" brushRef="#br0" timeOffset="1611">2070 323 7962,'-9'-11'-826,"7"-8"834,-17 18 0,17-10-260,-4 4 204,4 4-54,2-6 235,0 9-344,0 0 0,-10 0 258,8 0-234,-7 0 0,9 3 130,0 3 57,0-3 0,0 15 0,0-7 0</inkml:trace>
  <inkml:trace contextRef="#ctx0" brushRef="#br0" timeOffset="2162">2654 565 7429,'-3'-13'2,"-4"-1"1,-3 3 67,-11-2 1,2 4 178,-2 9-136,9 0-127,4 0 103,-1 0 0,-3 0-32,2 0-218,-8 0 263,6 9-43,-8 1 32,9 2-188,-7 6 22,7-7 79,-1 10 1,2-2 0,5 2-50,-2-1 1,0 0-1,10-2 27,4-4 1,-3-6 0,7-6 0,0 3-15,1 2 0,1 0 0,7-7 0,0 0-63,1 0 0,-2-3 0,2-1 1,-1-6 21,1 0 1,-2-4 100,2-6 1,-4 0-1,0 2 126,-5 5 1,-7 1 244,2 5-277,-5 5-36,-2-6 0,0 10-113,0 4 0,2 5-234,5 10 0,-2-8 22,8 1 0,1-7 0,5 3-25,2-1 0,-1 5 0,0-7 264,0-2 0,-6-4 0,-1-1 0,0-8 0,8-4 0</inkml:trace>
  <inkml:trace contextRef="#ctx0" brushRef="#br0" timeOffset="2738">2916 181 7827,'0'-19'-353,"0"5"465,0 1-215,0 9 1,2-3 164,5 14 1,-5-3 0,5 9 0,-3 3 43,3 1 1,-5 4 0,5 1-108,-5 6 0,-2-6 1,0 7-1,0-3 0,0 4 12,0 1 1,0-6-1,0 2 1,0-5-150,0-2 1,0 1 0,0-2-51,0 2 0,0-1 28,0 1 1,3-11 142,4-3 0,-3-5-23,9-2 0,1-7 0,5 2 94,2 0 1,-1-4 0,1 2-18,-2 2 1,2 3 0,-1 2 0,1 0-20,-2 0 0,-5 0 1,-1 0-1,3 0-11,1 0 1,-3 0-1,0 0 21,1 0 1,-6 2-1,0 3 15,1 2 1,-8 2 0,4-3-13,-4 8 0,-2-3 0,0 2-26,0 3 0,0-4 1,-2 0-5,-4 4 1,1-4 0,-8-2 0,-4 0 4,0-6 0,-4 5 1,2-2-64,-1-3 0,-1-2 0,2-2 0,-2 0-36,1 0 1,-1 0 0,2 0-1,-2 0-117,1 0 1,6-2 0,2-4 209,-5-8 0,8-4 0,2-2 0,5 0 0,2 0 0,0 0 0,0-1 0,0 2 0</inkml:trace>
  <inkml:trace contextRef="#ctx0" brushRef="#br0" timeOffset="3054">3380 40 7962,'11'-9'0,"-2"7"-566,0-6 363,-6 8 186,6-9 206,-1 6 11,3-6 3,1 9-142,5 9 57,-14-6-29,6 14 0,-2-6-33,0 10 1,0 6 0,-6 2 166,6 2-318,-5-6-23,7 13 231,-9-16-231,0 16 111,0-16 0,7 14 0,0-6-114,-3 1 186,-2-6-53,-2 4 32,0 1-398,0-8 181,0 6-52,0-7-173,9-10 173,-7 7-22,17-6 136,-17-2-340,16 9 451,-16-17 0,16 7 0,-15-9 0,14 0 0,-5 0 0,7 0 0</inkml:trace>
  <inkml:trace contextRef="#ctx0" brushRef="#br0" timeOffset="3467">3824 505 7603,'9'11'-758,"-7"-3"655,7-8 1,-7 3 194,5 4 0,-3-5-83,10 5 54,-9-5 0,12-2 0,-14 0-143,15 0 126,-17 0 0,18 0-205,-5 0 199,-6 0 0,8-2-93,-9-5 86,8-5-5,-13 2-6,7 1 7,-9 0 0,0-3 15,0-8 0,-2 9 0,-5 4 63,-6 5 100,-5 2-170,-2 0-10,-1 0 0,9 0 60,-2 0-29,0 0-27,-6 0 34,9 9-144,-7-7 125,16 17-48,-16-9 1,15 4-8,-4 0 34,5-2 1,2 9-65,0-1 32,0-9 1,0 7-89,0-4 0,9 4 0,5-1 0,4 0-115,2-5 1,0-7 0,1 2-1,1-3-458,4 3 668,-3-4 0,16 5 0,-8-8 0</inkml:trace>
  <inkml:trace contextRef="#ctx0" brushRef="#br0" timeOffset="3890">4591 444 7599,'-2'-20'-248,"-5"0"1,-2 6 0,-8 3 0,5 2 333,-5 5 1,7 2 0,-4 2 23,-2 0 0,-1 0 1,-4 0-57,1 0 1,-1 2-87,2 4 1,7 5-66,5 10 0,5-1 78,2 0 0,2-2 0,3-2 0,4-5 13,3-2 1,-5 7 0,5-6-1,2 4 8,-2 0 1,5-3 0,-3 5-1,3-2-2,4 1 1,-8 3 0,1 2-1,2 0 0,-8 0 1,-1 0 0,-5 1-18,-2-2-1,-2-7-4,-5-5 0,-3-3 0,-11 1-95,1 2 1,-1-1-1,2-6-80,-2 0 1,8 0-1,2-3 197,1-2 0,3-7 0,-1-9 0,-3 2 0</inkml:trace>
  <inkml:trace contextRef="#ctx0" brushRef="#br0" timeOffset="4175">4510 605 6083,'-21'0'277,"9"0"1,-2 0-158,-2 0 1,5 0 0,-3 3-44,-2 4 0,6-5 1,-4 7-67,-1-1 1,-4 4-1,0 6 14,-2-5 0,1 5 0,0-5-45,0 6 1,-1-6 0,1-2 0,2 0-37,5 1 0,-5-5 1,4 6-103,-3 3 0,3-7 158,1-3 0,-1 5 0,-5 1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408"/>
    </inkml:context>
    <inkml:brush xml:id="br0">
      <inkml:brushProperty name="width" value="0.08571" units="cm"/>
      <inkml:brushProperty name="height" value="0.08571" units="cm"/>
    </inkml:brush>
  </inkml:definitions>
  <inkml:trace contextRef="#ctx0" brushRef="#br0">21 1 7941,'19'0'0,"-7"0"-214,-3 0 42,-1 9 268,4-6 1,6 14-319,-5-3 0,-4-4 1,-9 4 217,0 2 0,0 2 0,-2 0 58,-5-5 0,2 5-541,-8-4 292,0-6 0,-7 8 195,-1-9 0,2 8 0,-2-3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642"/>
    </inkml:context>
    <inkml:brush xml:id="br0">
      <inkml:brushProperty name="width" value="0.08571" units="cm"/>
      <inkml:brushProperty name="height" value="0.08571" units="cm"/>
    </inkml:brush>
  </inkml:definitions>
  <inkml:trace contextRef="#ctx0" brushRef="#br0">1 1 7841,'10'0'-1114,"2"0"742,-5 0 534,-5 0-127,17 0 1,-17 2 0,5 4 13,-5 8 0,0-2 1,3 0-47,2 4 0,-1 2 0,-6 3 0,0-2-29,0 2 1,0-1 0,0 0-68,0-1 0,-6 2 0,-3-1-53,-3 1 1,8-9-1,-6 0-98,1-3 244,7-2 0,-17 1 0,9 4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954"/>
    </inkml:context>
    <inkml:brush xml:id="br0">
      <inkml:brushProperty name="width" value="0.08571" units="cm"/>
      <inkml:brushProperty name="height" value="0.08571" units="cm"/>
    </inkml:brush>
  </inkml:definitions>
  <inkml:trace contextRef="#ctx0" brushRef="#br0">1 1 7699,'20'0'-336,"1"0"1,-8 0 0,0 0 65,3 0 0,-5 0 174,3 0 1,0 0 95,5 0 0,2 0 0,-1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151"/>
    </inkml:context>
    <inkml:brush xml:id="br0">
      <inkml:brushProperty name="width" value="0.08571" units="cm"/>
      <inkml:brushProperty name="height" value="0.08571" units="cm"/>
    </inkml:brush>
  </inkml:definitions>
  <inkml:trace contextRef="#ctx0" brushRef="#br0">0 1 7493,'21'0'-1381,"-1"0"1340,0 0 0,0 0 0,0 2 64,1 5 1,-7-4-24,-2 4 0,12-6 0,7-1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542"/>
    </inkml:context>
    <inkml:brush xml:id="br0">
      <inkml:brushProperty name="width" value="0.17143" units="cm"/>
      <inkml:brushProperty name="height" value="0.17143" units="cm"/>
      <inkml:brushProperty name="color" value="#AB008B"/>
    </inkml:brush>
  </inkml:definitions>
  <inkml:trace contextRef="#ctx0" brushRef="#br0">41 0 7569,'11'9'-436,"-2"-4"0,-9 8 0,-2 3 371,-5 1 0,5 4 1,-4-2 5,3 2 0,1-4 1,-3 0 58,-2-4 0,-7 0 0,2 8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533"/>
    </inkml:context>
    <inkml:brush xml:id="br0">
      <inkml:brushProperty name="width" value="0.08571" units="cm"/>
      <inkml:brushProperty name="height" value="0.08571" units="cm"/>
    </inkml:brush>
  </inkml:definitions>
  <inkml:trace contextRef="#ctx0" brushRef="#br0">1 1 7841,'20'0'-130,"0"0"0,1 0 0,-1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40.243"/>
    </inkml:context>
    <inkml:brush xml:id="br0">
      <inkml:brushProperty name="width" value="0.08571" units="cm"/>
      <inkml:brushProperty name="height" value="0.08571" units="cm"/>
    </inkml:brush>
  </inkml:definitions>
  <inkml:trace contextRef="#ctx0" brushRef="#br0">21 565 7876,'19'0'-331,"-7"0"1,0 0 301,-6 0 1,-4 2-20,5 5 0,-5 5 4,-2 7 1,0 2 0,-2-4 0,-3 0-238,-1-4 1,-3 0-81,2 8 361,-5-1 0,-7 0 0,-2 0 0</inkml:trace>
  <inkml:trace contextRef="#ctx0" brushRef="#br0" timeOffset="447">605 142 7715,'21'0'-147,"-1"0"0,-6 0 1,-1 0-1,2 0 0,4 0 110,1 0 0,0 0 0,0 0 0,1 0 54,-2 0 0,1 0 1,1 2-1,-1 3 53,0 1 1,7 8 0,-1-5 0,2 1 25,1 6 0,-5-4 0,10 1 1,2 1-98,2-3 1,2 6-1,1-5-65,-1 0 0,-6 3 1,-1-6-1,2 0 0,-2 1-22,1 2 0,-10-7 1,3 2-1,-4-5-264,-4-2 1,2 7 351,-1-1 0,1 0 0,-2-6 0</inkml:trace>
  <inkml:trace contextRef="#ctx0" brushRef="#br0" timeOffset="862">1272 0 6783,'-12'0'-9,"-6"0"0,14 2 1,-7 5 104,2 7 1,-1 1 0,6 1 0,-4-2-27,-4 1 1,1 4-1,-4 3 1,1 3-46,-3 2 1,0-1 0,-4-5 0,2-1-34,-1-1 1,-1 2 0,2-1 0,-2 0 3,1 0 0,-1 1 0,2-2 0,-2 2-58,1-1 0,6 1 0,3 1 0,1 0-87,-2-2 0,7 12 1,-2-12-237,5 2 1,2 0 384,0-1 0,9-1 0,3 0 0</inkml:trace>
  <inkml:trace contextRef="#ctx0" brushRef="#br0" timeOffset="1212">1715 404 7742,'0'13'-10,"0"1"48,0 2 1,0-6 0,0 4 0,0 2-135,0 2 1,0-2 0,0 1-1,0 6 89,0-1 1,0 0-1,0-1 1,3 1-4,4 6 1,-5-6-1,4 7-33,-4-1 1,-2-2 0,0 5 0,0-2 0,0-3 28,0 4 0,0-8 0,0 5 0,0-4-206,0-3 0,-2 1 0,-2-2-258,-3 2 478,0-1 0,-2 0 0,-2 0 0</inkml:trace>
  <inkml:trace contextRef="#ctx0" brushRef="#br0" timeOffset="1656">1715 505 7816,'10'-12'-496,"-8"-5"0,6 5 0,-6-5 557,5 3 0,-4 3 0,6 6 2,0-1 1,-5-1-10,9 7 0,1 0 0,6 0-41,1 0 1,-2 0 0,2 0 0,-1 0-14,1 0 1,-2 0-1,3 3 17,6 4 0,-6-6 1,4 8-1,-2 0 1,-7-4-1,-3 7-7,-7 5 1,-5-6 0,-2 2-10,0 3 1,-2-4 0,-5 0 9,-7 4 0,-3 1 0,-4-2 0,1-4-26,-1-2 0,2 0 0,-2-5 0,1 3 22,1-2 0,0-1 0,3 1 0,3 1-25,-3-2 0,-1-1 1,-4-1-429,1 5-182,9-5 628,2 7 0,9-9 0,0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798"/>
    </inkml:context>
    <inkml:brush xml:id="br0">
      <inkml:brushProperty name="width" value="0.08571" units="cm"/>
      <inkml:brushProperty name="height" value="0.08571" units="cm"/>
    </inkml:brush>
  </inkml:definitions>
  <inkml:trace contextRef="#ctx0" brushRef="#br0">1 38 7681,'13'0'-626,"1"0"1,-8 0 830,7 0 1,-6 0-1,5 2 1,-1 3-91,0 2 0,2 7 0,7-6-91,1 3 1,-1 1 0,0 3 0,0-1 19,1 2 1,-2-1 31,2-1 0,-1 3-232,1-3 0,-2 5-45,1 0 223,-9-7 15,8 5-129,-9-5 1,4 5-391,0-3 1,-8-5-21,8-9 502,-10 9 0,6-6 0,-10 5 0</inkml:trace>
  <inkml:trace contextRef="#ctx0" brushRef="#br0" timeOffset="289">485 38 7659,'0'-13'-526,"0"0"723,0 8 1,-2-2-19,-5 14 0,2 4-106,-9 9 1,8 1-28,-7-1 23,-1 0 0,-4 0-97,5 1 1,-5-2-1,4 2 1,-4-1 3,-2 1 1,1-2-1,-2 1 1,1-2-241,-1-4 255,10 3 36,-6-5-354,14 8 1,-13-7 0,10 0 326,2 2 0,-8-5 0,1-1 0</inkml:trace>
  <inkml:trace contextRef="#ctx0" brushRef="#br0" timeOffset="973">768 380 6289,'-13'7'181,"-1"0"-32,0 0 1,2-7 137,-2 0-271,9 0 1,-2-7 2,14 0 0,-2 0 0,9 5 38,1-5 0,3 6 0,2-6-12,1 5 1,-2 2-1,2 0 1,-1 0-12,0 0 1,-2 2 0,-2 2 0,-3 2-22,3-1 0,-5 4 0,0 0-59,-2 3 0,-2 0 0,-7 9 3,0-1 46,0-9 0,0 7-58,0-4 1,-2-3 45,-5 2-13,-5 1 29,2-3 0,-9 7-20,7-5 0,-5-1 25,3 1 0,-3-6-25,3 6 31,5 0 0,-8 1-26,3 0 9,5-11-4,-9 16 12,16-17-68,-7 7 58,9-9-242,0 0 210,9 0 1,3 0 255,7 0-243,-7 0 8,5 0 0,-12 0 174,9 0 1,-8 0-53,7 0 0,-6 0-79,7 0 25,-9 0-96,12 0 98,-6 0-32,1 0 53,5 0-49,-5 0 21,8 0-8,0 0 118,-9 0-128,7 0 21,-6 0-26,7 0-78,2 0 85,-1 0 13,-9 0-19,7 0 14,-7 0 11,9 0-14,-9 0-297,8 0 6,-17 0 269,16 0 0,-16 0-386,7 0 178,0 0-52,-6 0-155,5 0 0,-8 3 397,0 2 0,0-2 0,0 6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4.930"/>
    </inkml:context>
    <inkml:brush xml:id="br0">
      <inkml:brushProperty name="width" value="0.08571" units="cm"/>
      <inkml:brushProperty name="height" value="0.08571" units="cm"/>
    </inkml:brush>
  </inkml:definitions>
  <inkml:trace contextRef="#ctx0" brushRef="#br0">0 162 7755,'12'0'-1697,"-3"0"1720,-9 0 0,0-3 24,0-4 56,0 5-61,0-7 1,0 9 1359,0 0-1326,0 9-13,0-7-17,0 8 1,2-8-1,4 5-27,8 6 1,4-2 0,2 1 0,-2-2 3,-5 2 1,13-5 0,-7 4 43,3-3-13,1 8-43,6-13-140,-6 14-9,6-15 160,-9 17-157,9-17 4,-6 15 138,6-5-66,-8 9 1,-2-9 0,1 2-169,1 1 1,-2 4-201,2 0 0,-8 0 427,1-5 0,-10 3 0,5-15 0,-9 8 0</inkml:trace>
  <inkml:trace contextRef="#ctx0" brushRef="#br0" timeOffset="695">484 40 7916,'0'-11'-623,"0"-6"554,0 14 180,0-6 60,0 9 1,-2 9-98,-4 5 1,4-4-1,-7 2 1,2 0 44,0-2-51,-8 4-5,12-3-98,-15 7 116,8-7-16,-2 9-71,-7 1 1,9-2 3,-11 2 1,7 6-1,2-1 1,-2 0-28,2-5 1,-3 0 0,6 1-1,0 2-8,1 4 1,1-1 0,4-8-22,-4 2 0,5-1 1,-5 1 7,5-2 1,2-5 36,0 0 0,0-8-128,0 7 0,-2-6 23,-4 6-362,3-8 91,-15 4 110,6-9 177,2 0 1,3-7 215,14 0-171,-5 1 86,6 6 24,-8 0 692,0 0-480,10 0-224,-8 0-5,7 0 1,-6 0 89,3 0-291,-3 0 204,5 0 12,-8 0-846,0 0 255,9 0 540,-7 0 0,17 0 0,-9 0 0</inkml:trace>
  <inkml:trace contextRef="#ctx0" brushRef="#br0" timeOffset="1129">868 545 8244,'0'20'221,"0"0"-78,0 0-231,0 1 154,0-2-91,0-7 0,0 5 0,2-3 0,3 3-154,2 4 1,2-3 0,-5-2-125,2-2 1,4-10 0,-6 4-471,3 1 661,0-6 1,-4 6 111,2-9 0,-2-18 0,6-4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7.827"/>
    </inkml:context>
    <inkml:brush xml:id="br0">
      <inkml:brushProperty name="width" value="0.08571" units="cm"/>
      <inkml:brushProperty name="height" value="0.08571" units="cm"/>
      <inkml:brushProperty name="color" value="#E71224"/>
    </inkml:brush>
  </inkml:definitions>
  <inkml:trace contextRef="#ctx0" brushRef="#br0">61 21 6636,'-11'2'66,"4"4"-24,5 8 0,2 4 0,0 2 1,0 1 56,0-2 0,6 8 0,1 3 0,-2 1 95,-3 5-153,-2 2-24,0 2 1,0 1-3,0-2 1,0 8-1,-2 1 1,-3-3-60,-2-3 87,1-1-17,6-1 1,0-1 7,0 2-140,0-9 1,0 6-394,0-4 204,0-5 277,0-1-266,0-7 25,0-1 142,0-9 56,0 7-86,0-16 147,0 16 0,9-15 0,-7 5 0,7-8 0</inkml:trace>
  <inkml:trace contextRef="#ctx0" brushRef="#br0" timeOffset="754">1 121 7825,'0'-14'-627,"0"2"0,2 0 703,4-2 1,-1 4-36,9 3 0,-1 5 0,5-8 0,-2 3 63,-3 1 1,1 0 0,5 6-40,2 0 0,-1-3 0,0-1 0,0-3-32,1 2 0,-2 3 0,2 2 1,-1 0-48,1 0 1,-9 0 0,2 0 0,0 2-12,-3 5 1,7-2 4,-5 8 1,-4-7-1,-2 8 7,-5 2 1,-4 0 0,-3 0-1,-4-4 7,-1 5 1,3-6-1,-7-1 1,-1 2-34,-4 0 0,0-6 0,-2 5 14,1-2 0,-1 0-155,2-2 128,-2-4 1,13 2 27,8-10 0,8 2 0,13-6 1,-2 2 8,2 0 1,-1-6-1,1 7 1,-2 1 8,2 3 0,6-5 1,-1 0 31,-1 2 0,5 3 0,-4 2 0,-2 0 1,-3 2 0,-6 3-14,-1 2 1,-7 7-1,5-5 6,-4 1 1,-1 4-1,-10 6-9,-4 0 0,3-7 0,-9-1 1,-3-3 2,-1-4 0,-4 4 1,1-1 0,-1 3 1,2-6-1,-2 4-30,1-1 0,-1-5 0,2 4-73,-1-5 1,-1-2 0,2 0-283,-2 0 1,7 0 370,1 0 0,9 0 0,-15-9 0,9-2 0</inkml:trace>
  <inkml:trace contextRef="#ctx0" brushRef="#br0" timeOffset="1307">909 302 6337,'0'-11'619,"-2"1"-422,-5 3-220,5 4 0,-17-6-215,6 9 299,-5 0-11,6 9 0,2-6 66,3 4 0,2 3-27,-8 4-28,8-5 1,-3 8 0,8-3-29,0 5 0,0 0 0,2 1-44,4 1 0,3-2 1,7 2-1,-3-1 1,3 0 0,-4-7 0,0-1-25,5-3 1,2 5-1,7-8 1,0-2-1,-1 1-36,-2 2 0,3-5 0,1 5 1,-2-7 33,-3-7 1,-1 2 0,-1-8 58,0-2 1,-7-4-1,-1-1 1,-3 0 14,-4 0 0,-4 6 0,-1 2 1,0-5-31,0-1 0,0-2 0,-1 1 0,-6 0 3,-7 5 0,2-1 1,-1 8-1,-5 3-143,-6 1 0,1 3 0,-4 3 0,5 1-385,1 3 518,2 8 0,-10-3 0,-4 9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6.598"/>
    </inkml:context>
    <inkml:brush xml:id="br0">
      <inkml:brushProperty name="width" value="0.08571" units="cm"/>
      <inkml:brushProperty name="height" value="0.08571" units="cm"/>
      <inkml:brushProperty name="color" value="#E71224"/>
    </inkml:brush>
  </inkml:definitions>
  <inkml:trace contextRef="#ctx0" brushRef="#br0">12 21 7896,'-12'0'-276,"21"0"1,-2 0 0,13 0 355,-2 0 1,-7-3 0,2-1-70,4-3 0,0 0 0,4 7 0,-2 0-133,2 0 1,-2 0 0,1 0-46,1 0 1,-2 0 0,2 0 0,-4 2 166,-3 5 0,5-4 0,-9 6 0,11-9 0</inkml:trace>
  <inkml:trace contextRef="#ctx0" brushRef="#br0" timeOffset="433">112 202 7491,'0'10'-605,"0"-1"558,0-9-20,0 0 0,9 0 76,5 0 0,-4 0 0,4 0-48,1 0 0,3 0 48,2 0 1,-6 0-5,0 0 1,-2 0-6,9 0 0,8 9 0,2 3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5.443"/>
    </inkml:context>
    <inkml:brush xml:id="br0">
      <inkml:brushProperty name="width" value="0.08571" units="cm"/>
      <inkml:brushProperty name="height" value="0.08571" units="cm"/>
      <inkml:brushProperty name="color" value="#E71224"/>
    </inkml:brush>
  </inkml:definitions>
  <inkml:trace contextRef="#ctx0" brushRef="#br0">0 21 8147,'12'11'0,"-3"-2"-217,-9-9-352,0 0 571,0 9 293,0-7-312,9 16 1,-1-13 0,8 5 61,-2 0 1,-8-1-1,8-4 1,0 4-44,-4 1 0,8-5 0,-4 4 0,4 0 73,2 4-321,0-4 0,0 7-49,0-10 314,0 10-558,1-13 249,-2 15-35,2-17 325,-1 18 0,9-17 0,-6 16 0,6-7 0</inkml:trace>
  <inkml:trace contextRef="#ctx0" brushRef="#br0" timeOffset="656">747 1 6339,'-12'0'-113,"3"0"473,9 0-346,0 0 1,-7 2 134,0 4-26,2-4 0,-5 15 13,-4-10 0,-3 8-74,-4-2 0,2 6 0,0 1-23,7-1 0,0 2 0,7-1 0,-1 1 52,1-2-51,3 2-29,-7-1 1,7 0 57,-5 0-42,5 9-79,2-6 85,0 6 2,0 0-12,-9-6 5,6 6-10,-6-9-18,9 0 0,-1 2 0,-4 4 0,-2 0 43,3-1-88,-8-11 71,10 3-15,-15-6-85,14 10 85,-15-10 8,16 7-18,-6-16-234,-2 16 234,8-16 0,-7 7-537,9 1-85,0-8 376,0 15-29,9-14 274,-7 6 0,25-18 0,-4-3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0.790"/>
    </inkml:context>
    <inkml:brush xml:id="br0">
      <inkml:brushProperty name="width" value="0.08571" units="cm"/>
      <inkml:brushProperty name="height" value="0.08571" units="cm"/>
      <inkml:brushProperty name="color" value="#E71224"/>
    </inkml:brush>
  </inkml:definitions>
  <inkml:trace contextRef="#ctx0" brushRef="#br0">21 21 7954,'10'-9'0,"-1"6"-303,1-6 283,-8 9-104,6 0 1,-6 0 55,5 0 0,-2 0 115,9 0 0,-4 9 1,6 5-1,-4 3 11,-4 3 1,1 3-1,-4 1 32,2 4-98,0 8 1,-7-5 0,2 7 152,5-4-345,-6 4 245,8-7-9,-9 9-57,0 1 1,0-1-201,0 1 160,0-1 0,0 0 1,0-2-1,0-2 0,0-2 1,-2-1-107,-5-2 1,6 1 0,-6-8 0,5 3 58,2-2 1,0-9 0,0-3 107,0 3 0,0 1 0,0 4 0</inkml:trace>
  <inkml:trace contextRef="#ctx0" brushRef="#br0" timeOffset="716">0 222 7671,'12'-10'-476,"3"7"493,-8-11-256,9 9 177,-14-12 29,15 15 125,-14-17 42,15 17-27,-16-15 0,16 14-159,-7-6 1,9 0-1,1-3 42,-2 2-72,2 1 141,-1 0-14,1 6-7,-2-6 26,10 9-65,-6 0 166,6 0-128,0-8 14,-6 6-12,6-8 2,-9 10-18,9 0 15,-6 0-109,6 0 124,-9 0 22,-9 0-218,7 10-30,-6 0 136,-2 2 1,0 6 0,-10-5-1,-3 5-15,-4 2 1,-2-6 0,-6 0 47,1 1 1,-1-4 0,-10 1 0,-2-2-54,3 2 31,1-8 12,3 5-6,-1-9 163,11 9-153,-9-7 13,17 7 4,-15-9-6,14 0-29,-6 0 6,9 0 1,3 0-1,3 0 12,7 0 1,6 0 0,0 0 0,2-2 12,-1-5 1,1 5-7,-2-4 205,2 3-201,-1-6-1,0 7 10,-9-7-9,7 9 23,-15 0 10,14 0 58,-5 0-74,-1 0-20,6 0 21,-14 0 10,15 0-25,-15 0 0,12 2 0,-8 5-62,-3 7 1,1-4 0,-1 4 40,2 2 0,1 1 48,-7 4 1,-2-3-8,-4-5-5,4 5 1,-14-14 0,6 8-1,0-1-7,-6 0 1,4-7 0,-1 6 0,-3-1-21,-1-7 20,-4 6 0,10-8 2,-7 0-152,7 10 0,-9-8 128,-1 7 9,10-9-178,-7 0 0,7 0-213,-9 0 1,9 0 391,1 0 0,2-9 0,-3-3 0</inkml:trace>
  <inkml:trace contextRef="#ctx0" brushRef="#br0" timeOffset="1043">868 424 7871,'12'0'527,"-4"0"-720,-8 0 1,7 2-1,-1 5 129,-1 6 0,-3-2 1,-2 3 58,0 1 0,0 4 0,3-2 1,1-1-90,3-3 0,-1 1 0,-6 6 144,0 0-50,0 0 0,9 0 0,3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9.985"/>
    </inkml:context>
    <inkml:brush xml:id="br0">
      <inkml:brushProperty name="width" value="0.08571" units="cm"/>
      <inkml:brushProperty name="height" value="0.08571" units="cm"/>
      <inkml:brushProperty name="color" value="#E71224"/>
    </inkml:brush>
  </inkml:definitions>
  <inkml:trace contextRef="#ctx0" brushRef="#br0">0 122 5756,'0'11'525,"2"-2"-418,5-9 0,5 0 0,7 0-51,2 0 1,-1 0 0,0 0 0,0 0-40,0 0 0,1 0 0,-2 0 0,2 0-16,-1 0 0,8 0 0,-2 0 0,-1 0-116,-2 0 1,3 0-1,1 0 1,-1 0-187,5 0 0,-10 0 301,6 0 0,-4-9 0,-3-2 0</inkml:trace>
  <inkml:trace contextRef="#ctx0" brushRef="#br0" timeOffset="397">222 1 7448,'12'0'-195,"-3"2"0,-7 3 283,4 1 0,-4 10 0,5-2-9,-5 3 0,-2-3 0,0-1 0,0 3-73,0 2 0,0 2 0,0 2 1,0 3-197,0 2 1,3-1 0,1-5-1,3-1 51,-2 0 0,-3 0 0,1 1 18,2-2 121,-2-7 0,15 5 0,-6-5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2.914"/>
    </inkml:context>
    <inkml:brush xml:id="br0">
      <inkml:brushProperty name="width" value="0.08571" units="cm"/>
      <inkml:brushProperty name="height" value="0.08571" units="cm"/>
      <inkml:brushProperty name="color" value="#E71224"/>
    </inkml:brush>
  </inkml:definitions>
  <inkml:trace contextRef="#ctx0" brushRef="#br0">21 159 6155,'-12'0'0,"3"0"-4,9 0 1,0-2 357,0-5-32,0 5-116,0-7-134,0 9 0,2 0 12,5 0-13,-4 0 8,6 0-7,0 0-20,1 0-74,2 0 24,6 9 0,-7-5 0,10 8 0,-2 0 0,2-4 36,-1 1 1,3 7 0,1-3 0,5 3-62,2-2 1,-3 3-1,3-3 1,0 1-119,0-1 1,1 3 0,0-5-1,-2 2-59,-1-2 1,-7-7-1,6 4 1,-6-2 199,-3 0 0,-5 0 0,0-7 0,-1 0 0,8 0 0</inkml:trace>
  <inkml:trace contextRef="#ctx0" brushRef="#br0" timeOffset="426">404 59 7887,'0'-21'-839,"0"1"835,0 9 1,0 4 0,-2 12 4,-5 2 0,2 8 0,-6-2 0,1 4 8,-2-5 1,5 7 0,-5-5 0,2 3-17,-1 3 1,-3 0 0,-4 2 0,2 4-1,3 0 0,2 1 0,-5-6 1,3-2-5,-3 2 1,4 1 0,2 2 0,-2 4-54,1-5 0,5-1 0,-6-1-92,3-1 1,-5 0 0,9 0 43,0 1 1,3-8 111,2 0 0,0 1 0,0 6 0</inkml:trace>
  <inkml:trace contextRef="#ctx0" brushRef="#br0" timeOffset="825">887 402 7861,'3'12'-574,"1"1"529,3 3 0,-1-5 0,-6 3 0,0 1 37,0 3 0,0 2 0,0 1 0,0-2 57,0 2 0,0 6 0,0-1 1,0 0-330,0-4 1,0 4 0,0 2 279,0-4 0,0-2 0,0-1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172"/>
    </inkml:context>
    <inkml:brush xml:id="br0">
      <inkml:brushProperty name="width" value="0.17143" units="cm"/>
      <inkml:brushProperty name="height" value="0.17143" units="cm"/>
      <inkml:brushProperty name="color" value="#AB008B"/>
    </inkml:brush>
  </inkml:definitions>
  <inkml:trace contextRef="#ctx0" brushRef="#br0">82 59 7074,'0'-20'-1056,"0"6"970,0 2 75,0 7 0,-9-2 0,-3 14 82,2 6 1,-7-2 0,8 1-29,-1-3 0,5 6 1,-2-1-36,5 3 0,2-3 0,0 0 0,0 1-96,0 4 1,2 0 87,5 2 0,4-1 0,9 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4.681"/>
    </inkml:context>
    <inkml:brush xml:id="br0">
      <inkml:brushProperty name="width" value="0.08571" units="cm"/>
      <inkml:brushProperty name="height" value="0.08571" units="cm"/>
      <inkml:brushProperty name="color" value="#E71224"/>
    </inkml:brush>
  </inkml:definitions>
  <inkml:trace contextRef="#ctx0" brushRef="#br0">0 102 6832,'21'0'150,"-2"0"-139,2 0 0,-7 0 0,-1 0 0,3 0-19,1 0 0,12 0 1,4 0-29,-2 0 1,-2 0 0,-8 0 0,-2 0-18,0 0 0,4 0 0,1 0 0,3 0-54,-2 0 1,4 0 0,-2 0-1,-2 0-97,-3 0 1,-1 0 203,-1 0 0,-1 0 0,2 0 0</inkml:trace>
  <inkml:trace contextRef="#ctx0" brushRef="#br0" timeOffset="438">243 0 7637,'11'0'-125,"-1"0"1,-10 2-88,0 5 0,0-2 273,0 9 0,0-7-32,0 5 1,0 2-1,0 6-12,0 1 1,0-2-1,0 2-48,0-1 1,5 0 0,2 0 0,0 1 0,0-1 57,-1 0 1,0 0-1,-4 0-276,5 0 1,-5 0 0,5 1 248,-4-2 0,6 2 0,1-1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226"/>
    </inkml:context>
    <inkml:brush xml:id="br0">
      <inkml:brushProperty name="width" value="0.08571" units="cm"/>
      <inkml:brushProperty name="height" value="0.08571" units="cm"/>
      <inkml:brushProperty name="color" value="#E71224"/>
    </inkml:brush>
  </inkml:definitions>
  <inkml:trace contextRef="#ctx0" brushRef="#br0">0 1 6105,'21'0'0,"-1"0"0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432"/>
    </inkml:context>
    <inkml:brush xml:id="br0">
      <inkml:brushProperty name="width" value="0.08571" units="cm"/>
      <inkml:brushProperty name="height" value="0.08571" units="cm"/>
      <inkml:brushProperty name="color" value="#E71224"/>
    </inkml:brush>
  </inkml:definitions>
  <inkml:trace contextRef="#ctx0" brushRef="#br0">0 21 8014,'14'0'-109,"-1"0"1,-2 2 0,5 3-556,-3 2 1,-6-1 646,7-6 1,-2 0 16,9 0 0,-1 9 0,1 3 0</inkml:trace>
  <inkml:trace contextRef="#ctx0" brushRef="#br0" timeOffset="171">565 41 7920,'20'0'-187,"0"0"0,-6 0 1,-1 0-338,3 0 1,1 0 523,4 0 0,-1 0 0,0 0 0</inkml:trace>
  <inkml:trace contextRef="#ctx0" brushRef="#br0" timeOffset="355">1210 1 8014,'20'0'-495,"1"6"0,-2 1 1,2-3 840,-1-1 1,-7 4-347,1 0 0,-10-1 0,5-6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0.704"/>
    </inkml:context>
    <inkml:brush xml:id="br0">
      <inkml:brushProperty name="width" value="0.08571" units="cm"/>
      <inkml:brushProperty name="height" value="0.08571" units="cm"/>
      <inkml:brushProperty name="color" value="#E71224"/>
    </inkml:brush>
  </inkml:definitions>
  <inkml:trace contextRef="#ctx0" brushRef="#br0">1 162 7794,'20'0'-954,"-9"0"0,1 0 1094,-6 0 2,-4 0 1,9-6 338,-4-1-304,-4 0 0,7 7-82,-3 0 0,5 0 1,7 0-217,2 0 1,6 0-1,1 0 1,2 0-25,-1 0 0,5 0 0,-5 0 36,2 0 0,-6 0 0,2-2 1,-5-3 108,-1-2 0,7 0 0,4 7 0</inkml:trace>
  <inkml:trace contextRef="#ctx0" brushRef="#br0" timeOffset="267">202 1 7960,'-10'0'-425,"-2"0"0,7 2 158,-1 4 0,-4 6 327,4 8 1,4 0 0,-5 0 2,5 1 1,2-2 0,0 2-90,0-1 0,0 0 0,0 0-251,0 1 1,9-1 276,4 0 0,5 0 0,2 1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7.478"/>
    </inkml:context>
    <inkml:brush xml:id="br0">
      <inkml:brushProperty name="width" value="0.08571" units="cm"/>
      <inkml:brushProperty name="height" value="0.08571" units="cm"/>
      <inkml:brushProperty name="color" value="#E71224"/>
    </inkml:brush>
  </inkml:definitions>
  <inkml:trace contextRef="#ctx0" brushRef="#br0">162 41 6710,'7'13'379,"0"1"-311,-4 2 0,2-1 1,-1 1-1,3-3-16,-2 3 1,-3 8 0,-2 4-1,2-1-34,5 2 0,-4-1 0,2 8 0,0-2 55,2 2-40,-5 2 29,8 2-50,-10 0-549,0 1 270,9-1 120,-8-8 0,8 3-47,-9-7 1,0 6 0,0-8 193,0-2 0,0-8 0,0-2 0,0-1 0,0 8 0</inkml:trace>
  <inkml:trace contextRef="#ctx0" brushRef="#br0" timeOffset="688">0 82 8029,'12'-12'0,"-3"-6"-280,-1 16 1,3-16 118,10 4 0,-8 5 0,1 3 65,1 4 1,3 2-1,2 0 149,1 0 0,-2 0 1,2 0-1,-1 0-34,1 0 0,-2 0 0,2 0 0,1 2 22,5 4 0,-4-4 0,3 8 0,-4-3 101,-1-1-155,-1 1-11,0 2 61,0-7 1,-8 16-93,-3-15 1,-9 8 101,0-5-130,0-4 113,0 17-54,0-17 0,-9 13 1,-5-6-1,-4 1-4,-2-1 0,0-1 1,-1-4-11,2 3-3,7 0 29,-5 3 2,5-8-4,-8 6 17,9-8-15,-8 0 11,17 0 2,-6 9-9,8-7-6,0 8 9,0-10 0,2 0 1,4 0-1,8 0 2,4 0 0,2 0 0,1-3 1,-1-1-21,-1-3 20,2 0 19,-1 7-19,0 0-3,0 0 160,1-8-155,-2 6 2,2-8-1,-1 10 3,-9 0-1,7 0 1,-9 3 4,5 4 63,3-5-60,-15 6 1,10-1-196,-5 0 195,-5 0-4,8 2 0,-10-6-70,0 11 62,0-9 2,0 13 19,0-16 1,0 16-55,0-4 35,-10 3 1,6-5-1,-8-3 1,1-3 103,0 1 1,-3 2-1,-5-4-91,-2 1 0,1 1-318,-1-7 148,2 8 1,5-5-346,1 4 283,9-5 219,-6-2 0,10 0 0,0 0 0</inkml:trace>
  <inkml:trace contextRef="#ctx0" brushRef="#br0" timeOffset="1238">929 424 6448,'0'-13'113,"0"-1"0,1 9 0,6-1-105,7 4 0,-3 2 1,2 0-1,3 0 3,1 0 0,4 0 1,-1 0-10,1 0 0,-2 8-17,2 6 1,-11 4 19,-3 2 0,-4 0 0,-6-1 0,-1-4-12,-2-2 1,-10-1 0,2 3 0,-6-1 3,-6 2 1,3-6 0,-4 2-1,4 0-1,3-2 0,6-3 1,2 4 3,-4-1 0,4-1-2,-1-3 0,9-4 1,-3 7 60,14-9 1,4-2 0,9-3 54,1-2 0,-2 2 0,1 5-113,1 0 1,-2 0-1,2 0-112,-1 0 1,1 0 0,-2 0 0,2 0 55,-1 0 1,1 0 0,-2 0-650,2 0 704,-11 0 0,9 0 0,-8 0 0</inkml:trace>
  <inkml:trace contextRef="#ctx0" brushRef="#br0" timeOffset="1612">1695 82 8029,'11'0'-304,"1"0"132,-7 0 0,7 0 1,9 0 191,-2 0 1,2 0-1,-1 2 82,-1 4 1,2-1 0,-1 6 47,1-2-104,-10 6 1,7-10-1,-5 9 21,5 1-80,3-6 1,-2 10 0,2-7 0,1 4-122,5-2 0,-4 4 0,3-7 1,-6 2-118,-6 1 1,4-10 0,-5 6-334,5-2 584,2-6 0,1 7 0,-2-9 0</inkml:trace>
  <inkml:trace contextRef="#ctx0" brushRef="#br0" timeOffset="1906">2159 61 8029,'-12'-9'-497,"3"7"168,9-16 1,0 14 105,0-10 291,0 9 0,-6-1 0,-3 11-10,-2 1 0,4 10 1,-6-5-1,-1 2 7,3 1 1,-7 0 0,4 5 0,-3 1-36,-4 1 0,9-7 1,-2-2-108,-3 5 58,9 0 0,-10 4 1,6-2 5,2 2 55,-9-1-413,8 1 221,1-2 1,-2-5 25,5-1-309,5 1 433,-8-3 0,2-2 0,-3-9 0</inkml:trace>
  <inkml:trace contextRef="#ctx0" brushRef="#br0" timeOffset="2495">2360 384 8029,'11'0'-829,"-1"0"462,-10 0 232,0 8 71,0-5 126,0 6 1,-3-9-170,-4 0 0,3 0 162,-9 0 0,9-2-5,-3-5 0,4 2-45,3-8 1,3 9-1,1-5 1,5 2 1,2 0 0,3 1 1,5 6 28,2 0 0,-1 0 0,1 0 248,-2 0-262,2 0 0,-11 0-31,9 0 49,-17 0-18,16 0 29,-16 8-19,16-6 1,-15 17 1,6-8-137,-9 9 1,0 0 0,0 0 0,-2-2 70,-5-4 1,-3 4 0,-6-8-1,6 4-49,1 0 65,-8-1-12,16-2 13,-17 7 1,9-14-29,-4 10 15,-6-9 131,8 12-110,0-14 5,-7 15 18,16-16 0,-5 8 1,14-10 9,6 0 0,5 0 0,3 0 98,-2 0 0,2 0 0,-1 0 197,0 0-272,-9 0-24,7-10 110,-6 8-92,7-7 28,2 9-198,-1 0 23,-9 0 140,7 0 1,-7 0-572,9 0 356,-8 0 0,6 0 179,-5 0 0,5 0 0,2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4.287"/>
    </inkml:context>
    <inkml:brush xml:id="br0">
      <inkml:brushProperty name="width" value="0.08571" units="cm"/>
      <inkml:brushProperty name="height" value="0.08571" units="cm"/>
      <inkml:brushProperty name="color" value="#E71224"/>
    </inkml:brush>
  </inkml:definitions>
  <inkml:trace contextRef="#ctx0" brushRef="#br0">121 1 6430,'0'20'339,"0"0"1,0 0 0,0 0-374,0 1 1,0 0-1,0 5 1,0 0-56,0-1 0,0 5 0,0-4 0,0 1 124,0 2 0,0 1 0,0 6 0,0-3-13,0 3 0,-7 0 0,0 1 1,3-4-2,1 3 0,3 0 0,0-1 0,0-3 20,0-2 1,0-1-1,0-5 32,0 2-39,0 2-29,10-8-93,-8 1-195,7-2 130,1-7 0,-8 5 153,6-15-42,-8 17-194,9-17 236,-7 6 0,8-8 0,-10 0 0</inkml:trace>
  <inkml:trace contextRef="#ctx0" brushRef="#br0" timeOffset="633">0 242 8031,'0'-10'-61,"0"-8"0,0 6-10,0-8 0,0 0-162,0 0 1,2 6 197,5 1 1,5 6-1,7-4 1,2 2 42,-1 4 0,-1 3 1,2 2-1,1-1 36,6-6 0,-4 4 1,7-4-14,-2 5 4,7 2-11,-13 0-93,6 0 86,-9 0 11,0 0-5,0 9 13,1-6-11,-2 5 1,-5-6-113,0 5 107,-9-5-23,12 17 0,-15-15 1,5 9-17,-4 3-29,-3 2 1,-10-5 0,-3 1 0,-5-1-25,-3-1 0,2-1 0,-2-6 0,1 3 85,0 3-40,0-6-2,0 4 19,0-9 0,0 0 0,1 3-91,6 2 31,5-2 1,10 6 70,4-9 1,-2 0 0,10 0 0,2 0-3,2 0 1,2 2 0,0 3 0,0 2 11,0-3 0,0 1 1,1-2-1,-2 4-3,2-2 1,-1 4 0,1 0 0,-2 0-7,2 0 1,-8 7-6,1-3 0,-10 5 93,3 2-84,-4-9 0,-6 1 0,-4-7 17,-7 0 1,-1 5 0,-1-6 0,2 3 3,-1-2 1,-3-3-1,-2-2 15,-1 0-20,2 0-263,-2 0 70,1 0 1,0-2 28,0-5 0,2-5 142,5-7 0,4-2 0,9 1 0</inkml:trace>
  <inkml:trace contextRef="#ctx0" brushRef="#br0" timeOffset="1350">827 526 6540,'9'11'473,"-7"0"-810,5-4 495,-4-4-82,-3 6 36,0-1-255,8 4 223,-6 8-78,7 0 0,-2 0 1,0 0-1,-2 0-157,-3 1 192,-2-2-26,8 2 0,-5-1 0,3 1 1,-3-2-1,-3 2-140,0-1 128,0 1-144,0-2 0,0 2-23,0-1 1,-7-7 83,0 0 0,-6-11 75,6-2 0,-7-2 1,7-11 29,4-3 0,-6-1 1,2-4-1,0 2-1,-2-2 1,6 1 0,-2-1 0,0 2 0,-2-2 1,5 1 0,-5-1-1,5 2 108,2-2-121,0 1 0,0 0 51,0 0-41,0 0-14,0 9 0,6-8 0,4 9-7,1-2 25,2-6-6,-2 7-69,7 0 56,-7-9 1,3 17 0,-1-9-21,3 3 54,-7 2 1,9 5 93,-4-4-117,3 4 60,-6-7-52,8 9-19,-17 0 1,13 2 24,-8 5-50,0-5 0,0 15 64,-1-3-68,1-6 1,-7 12 24,0-6 1,0 3 0,0 4-21,0-1 21,0-9 1,-7 1 0,-1-9-1,-2 6 0,1 3 1,-6-7 0,1 1-61,-4-4 0,-2-2 0,-1 0-256,2 0 291,7 0-215,-5 0 240,15 0 0,-17-8 0,9-4 0</inkml:trace>
  <inkml:trace contextRef="#ctx0" brushRef="#br0" timeOffset="1818">1332 81 5975,'19'0'-107,"-7"-1"1,-3-4 106,-1-2 0,-6 0 647,8 7-354,-10 0 113,0 0-300,0 9 0,9-4-23,5 8 1,1-6-1,3 4 1,0 1-129,5-2 0,1-3 0,-2 5 0,3-2 28,2 2 0,2-6 0,-4 8 1,2-1-10,-3-1 0,5 6 1,-1-8-116,-4 2 1,0 5 39,4-3 1,-6-2-1,2 0-6,-8 5 0,3-8 0,-9 0 0,4-3-237,0 1 344,-2 0 0,0 2 0,5-7 0,-5 6 0</inkml:trace>
  <inkml:trace contextRef="#ctx0" brushRef="#br0" timeOffset="2163">1816 1 7072,'-10'20'-92,"8"-6"1,-7-2 152,1 4 0,3-4 0,-6 1 0,-1 1-11,2-3 1,-4 6 0,-6-3 0,-1 4-31,2 2 1,-4 0 0,-2 1-1,-1-2 50,0 2-296,14-1 263,-7 1 1,8-2-304,-9 2 118,8-1-52,3-1 0,8-5-256,-6 0 456,5-9 0,-7 12 0,9-5 0</inkml:trace>
  <inkml:trace contextRef="#ctx0" brushRef="#br0" timeOffset="2508">2138 445 7661,'0'12'-334,"0"2"0,2-7 1,3 7 459,2 2 1,0-4-75,-7 1-21,0 0 1,0 8 0,0-1-211,0 0 208,0 0-15,0 0 0,0 0 0,0 0 1,0 3-1,0 1 16,0 3 0,0 1 0,0-9 1,0 2-353,0-1 137,0 1-44,0-2 211,0-7 1,0 5-27,0-3-23,0-5-200,0 8 267,0-14 0,0 15 0,0-7 0</inkml:trace>
  <inkml:trace contextRef="#ctx0" brushRef="#br0" timeOffset="2925">2138 567 7324,'7'-14'0,"2"2"-405,2 4 0,2-5 1,6 3 562,-7-1 0,7 6 1,-5-2-103,3 5 0,4-5 0,-2 0 0,2 3 102,-1 1-388,-9 3 299,7 0-28,-7 0-221,9 0 223,1 0-1,-2 0-17,2 0-83,-1 9 1,-6-6 132,0 4-66,-2 4-5,0-10 0,-3 12 7,-9-6 0,0-2 0,0 8 107,0 2-94,0-5 9,0 7 0,-7-12 37,0 8-39,-9-8 255,14 4-222,-16-1 1,7 2-1,-9 6-11,-1-3 0,2-7 0,-2 6-36,1-3 1,0-3 0,-2-6 0,0 2-115,1 5 1,-10-4 0,11 4-425,-3-5 1,1-2 520,1 0 0,2 0 0,-2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3.057"/>
    </inkml:context>
    <inkml:brush xml:id="br0">
      <inkml:brushProperty name="width" value="0.08571" units="cm"/>
      <inkml:brushProperty name="height" value="0.08571" units="cm"/>
      <inkml:brushProperty name="color" value="#E71224"/>
    </inkml:brush>
  </inkml:definitions>
  <inkml:trace contextRef="#ctx0" brushRef="#br0">1 142 7674,'10'0'-1895,"0"0"1932,-10 0 113,0 0 45,-10 0 25,8 0 414,-6 0-557,8 0 0,2 0 1,4 0-65,8 0 0,-2 0-25,0 0 0,2 0 0,6 0-24,1 0 1,-2 0 0,2 0-1,1 0-35,6 0 1,-6 0 0,6 0 0,-1 0 27,1 0 1,1 0 0,-5 0 0,6 0-19,1 0 0,-7 0 0,5 0 0,-1 0-8,-1 0 1,-1 0 0,-5 0 68,-1 0 0,-1 0 0,2 0 0,-1 0 0</inkml:trace>
  <inkml:trace contextRef="#ctx0" brushRef="#br0" timeOffset="438">263 1 6390,'11'0'271,"7"0"0,-13 9-195,7 4 1,-7-2-1,2 3-29,-5 1 1,1-3 0,1 2-15,3 1 1,-1 3-1,-4 2-180,5 1 173,-4-2-86,6-7 0,-9 5 0,2-5 0,3 1 0,2 0-237,-4 3 0,-1 2 1,-2 2 296,0 0 0,0-8 0,0-3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20.553"/>
    </inkml:context>
    <inkml:brush xml:id="br0">
      <inkml:brushProperty name="width" value="0.08571" units="cm"/>
      <inkml:brushProperty name="height" value="0.08571" units="cm"/>
      <inkml:brushProperty name="color" value="#E71224"/>
    </inkml:brush>
  </inkml:definitions>
  <inkml:trace contextRef="#ctx0" brushRef="#br0">625 61 7086,'-9'-10'-112,"-3"-2"114,-7 5 1,5 5-7,1-5 1,6 5 94,-6 2 0,-1-6-38,-6-1 1,-1 0-59,2 7 1,-1 0-1,-1 0 1,2 0-1,-2 0 18,1 0 0,0 0 0,0 0-26,-1 0 39,2 0-30,-2 0-26,1 0 32,-9 9 0,-1 2 0,-3 9 18,6 0 1,6-6-1,2 0 1,4 1 11,1 3 0,3 4 3,-2 5 1,-3-4 0,9 6-1,2-2 7,3 0 1,2 0-1,0-7 1,0 0-14,0 0 1,0 1 0,2-1 0,3 0-30,2 0 1,2-2 0,-4-2 0,3-3 9,3 2 0,-4-3 0,7 0 13,1-3 1,4 4-1,0-7 1,2 1 5,-1 3 1,0-8-1,0 6-29,-1 1 1,2-6 0,-1 4 0,1-5-49,-2-2 0,2 0 0,-1 0 18,0 0 0,0 0 0,1 0 1,-2 0-114,2 0 0,-8 0 0,1 0-9,1 0 0,1-2 0,0-3-93,-3-2 0,-9-2-267,3 3 512,-5 4 0,-11-17 0,-2 8 0</inkml:trace>
  <inkml:trace contextRef="#ctx0" brushRef="#br0" timeOffset="437">182 405 7591,'-18'-3'-655,"4"-4"1,-3 6 696,3-6 1,5 3 203,3-3-47,-6 4-168,10-6 0,-5 9 8,14 0 1,-2 0 0,7 0-23,4 0 1,3 0-1,1 0 2,0 0 0,0-2 0,-1-3-4,2-1 1,-1-1 0,1 7 0,-2 0-7,2 0 1,1 0 0,3 0 0,2 0-24,-3 0 1,-1 0 0,-3 0-1,-1 0-60,2 0 0,-1 0 0,0 0-106,0 0 1,1 0 0,-4 3 179,-3 4 0,3-5 0,-5 6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9.312"/>
    </inkml:context>
    <inkml:brush xml:id="br0">
      <inkml:brushProperty name="width" value="0.08571" units="cm"/>
      <inkml:brushProperty name="height" value="0.08571" units="cm"/>
      <inkml:brushProperty name="color" value="#E71224"/>
    </inkml:brush>
  </inkml:definitions>
  <inkml:trace contextRef="#ctx0" brushRef="#br0">0 202 7967,'12'0'-1028,"-2"0"0,-3 0 1076,7 0 0,-3 0 104,2 0 0,-6 0-71,7 0 1,-7 2-108,5 5 0,-5-5 1,7 5 54,1-5 1,-3-2 0,2 0 0,1-2-79,3-5 0,2 5 0,1-7 0,-2 2 34,2 0 0,-1 1 0,-1 6 0,2 0 14,-1 0 1,-6-7 0,-1 0 0,2 3 62,4 2 0,1 2 0,0 0-16,0 0 0,1 0 0,-2 0-229,2 0 1,-1 0-22,-1 0 1,-5 0 203,0 0 0,-9 0 0,3 0 0,-8 0 0</inkml:trace>
  <inkml:trace contextRef="#ctx0" brushRef="#br0" timeOffset="479">222 0 6897,'0'21'141,"0"-2"1,0 2 0,0-1 0,2 1-92,5-2 0,-5 2 0,5-1 0,-4 0-37,-3 0 1,2 0 0,1 0 0,4 0-85,-2 1 1,4-2 0,-2 2 0,-2-1 11,-3 0 1,-2 0 0,1-1 0,4-4-155,2-2 0,0 1-120,-7 6 0,0-1 333,0 2 0,9-9 0,1-4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39.075"/>
    </inkml:context>
    <inkml:brush xml:id="br0">
      <inkml:brushProperty name="width" value="0.08571" units="cm"/>
      <inkml:brushProperty name="height" value="0.08571" units="cm"/>
    </inkml:brush>
  </inkml:definitions>
  <inkml:trace contextRef="#ctx0" brushRef="#br0">163 484 6944,'0'-20'-112,"0"1"1,-3 7 0,-1 3 529,-3 0-124,0 7-76,7-7 20,0 9-114,0 0 1,-7 9-54,1 4 0,-1 12 0,7 2 0,0-2-54,0-3 0,-7 1 0,0 1 1,3 5 35,2 3 1,2-5 0,0 4 0,0 0 5,0 0 0,0-5 0,0 3 1,0-3-56,0 1 0,2 1 0,2-6 0,3 3-53,-2 2 1,-3-1 0,-2-5 0,0-1-378,0-1 0,0 2-67,0-1 1,0 0-266,0 0 758,0-8 0,-9-12 0,-2-12 0</inkml:trace>
  <inkml:trace contextRef="#ctx0" brushRef="#br0" timeOffset="727">1 484 6871,'12'-20'-542,"5"9"578,-3 4 0,3 6 0,4 1-2,-1 0 1,0-2 0,0-3 0,1-2 0,-2 2 54,2 3 1,-1 2 0,1 0-67,-2 0 0,8 0 0,2 0 1,1 0-10,-1 0 0,4 0 0,-6 0 1,-2 2-15,-3 5 0,-1-2 0,-2 8-21,1 3 1,-8-5 0,-5 2 2,-5 3 0,-2-4 0,0 1 13,0 3 1,-9 1-1,-4 2 4,-6-6 1,-2 2 0,-5-5 0,0-1-27,1-1 0,0-1 1,1-5-11,-3 5 0,-1-5-29,9 5 35,7-4 0,3-6 0,11-1 3,5-3 1,5 0 0,7 5 0,2-3 14,-1-1 1,1-1 0,-2 7 0,2 0 5,-1 0 1,0 0 0,0 3 35,1 2 1,-2 0 0,1 7-23,1-3 0,-7 3 1,-4-2 109,-1 1 1,-2 3 18,-7 6 1,-2 1 0,-5-4-92,-7-3 1,4 1 0,-4-6 0,-1 0-24,-4 1 1,0 2-1,-2-5 1,1 0-5,0 2 1,0-6 0,-1 2 0,2-2-45,-2-3 1,1 0-1,-1 0-31,2 0 0,5 0 0,1 0-230,-3 0 1,7-3-270,2-2 556,6-7 0,1-9 0,0 2 0</inkml:trace>
  <inkml:trace contextRef="#ctx0" brushRef="#br0" timeOffset="1488">626 1090 7037,'0'11'-181,"2"-2"250,5-9 0,-2 0 54,9 0 1,-9 0-93,9 0 1,-7 0-51,7 0 1,-8 0 7,8 0 0,-7-7 1,4-2-11,-3-1 1,6 3 0,-5-5 0,0 1-11,0 0 1,0 4-1,-4-6 21,2-2 65,0 5-51,-7 1 1,-3 9-2,-4 0 1,3 0 92,-10 0 0,9 2-9,-1 5 1,4 5-37,2 8 0,8-1-88,6 2 1,5-1-222,0 0 1,-5-6-69,-1-1 1,1-8-95,5 2 420,-7-5 0,6-2 0,-7 0 0</inkml:trace>
  <inkml:trace contextRef="#ctx0" brushRef="#br0" timeOffset="1713">728 767 8450,'-12'0'-1665,"3"0"1359,9 0 0,2 7 306,5 0 0,5-1 0,7-6 0</inkml:trace>
  <inkml:trace contextRef="#ctx0" brushRef="#br0" timeOffset="2037">969 0 6364,'2'18'-86,"5"-4"0,-4 4 0,4-4 0,-5 3-18,-2 4 0,0 1 104,0 4 0,-9 7 0,-3 6 0</inkml:trace>
  <inkml:trace contextRef="#ctx0" brushRef="#br0" timeOffset="2635">1636 445 6691,'-14'0'-530,"0"0"474,-1 0 1,-4 0 0,0 1 0,-2 4 69,1 2 1,0-1-1,0-6 1,-1 0 58,1 0 1,7 3 0,0 1 46,-3 3 1,-2 1-120,-2-1 0,8 5-35,6 8 1,6-9 0,6-2 0,8-2-8,4 0 0,2 1 0,0-3 0,0 2 33,0-2 1,1-3-1,-1-2 1,0 2 45,0 5 0,1-5 0,-2 4 6,2-4 1,-1 5 0,1 3-12,-2 1 1,-5-5 0,-1 8-19,3 2 0,-7-6 0,-1 2-32,2-3 0,-8 6 60,5-1 1,-14 5 20,-7 0 1,-3-5-1,-4-4 8,1 0 1,1-1-1,-2-4-10,1 2 1,-1-2 17,2-5 1,-2 0-62,1 0 1,6 0-393,1 0 373,9-8 0,-14-3 0,6-10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715"/>
    </inkml:context>
    <inkml:brush xml:id="br0">
      <inkml:brushProperty name="width" value="0.17143" units="cm"/>
      <inkml:brushProperty name="height" value="0.17143" units="cm"/>
      <inkml:brushProperty name="color" value="#AB008B"/>
    </inkml:brush>
  </inkml:definitions>
  <inkml:trace contextRef="#ctx0" brushRef="#br0">1 61 7301,'9'-11'-299,"2"-4"1,9 8 0,-2 0 0,-2 0 288,-2 1 1,-1-1-69,7 7 1,0 7 80,1-1 1,-8 8 0,-2-5-11,-2 3 1,-2 0 0,-9 9 2,-5-1 1,-5-2 0,-5-3-1,1-3 11,2-3 1,1 4 0,-5-4 20,5 3-23,-5-7 4,15 3 0,-4-8-6,14 0 0,5 0 0,8 0 0,0 0-18,0 0 0,7-6 1,0-3-1,-2-1 15,-2 1 0,6-6 0,2 3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6.721"/>
    </inkml:context>
    <inkml:brush xml:id="br0">
      <inkml:brushProperty name="width" value="0.08571" units="cm"/>
      <inkml:brushProperty name="height" value="0.08571" units="cm"/>
    </inkml:brush>
  </inkml:definitions>
  <inkml:trace contextRef="#ctx0" brushRef="#br0">1 464 7160,'20'0'-1332,"-6"0"1439,-2 0 1,2 0 0,6 0-1,1 0-39,-2 0 1,-5 0 0,0 0 0,1 0 6,3 0 0,-5 0 1,1 0-1,2 0-19,1 0 1,-3 0-1,-1 0 1,3 0-22,3 0 1,0 0-1,1 0 1,1 0-32,-2 0 0,2 7 0,-1 2-31,1 3 0,-4-5-35,-3 5 1,-5 2 46,-9 6 0,0 1 5,0-2 1,-9-7-1,-5-5-5,-3-5 1,3-2 0,1 0 62,-3 0 0,-3-2 0,0-5-5,-2-7 0,11 4 0,3-4 1,4-2-57,3-2 0,0-3 1,0 2-51,0-2 0,10 1 0,2 0 0,7 0-1,0 0 1,11 2 0,2 2 0,1 5-128,1 2 1,-1 2 0,5 7 190,-4 0 0,4-9 0,-7-1 0</inkml:trace>
  <inkml:trace contextRef="#ctx0" brushRef="#br0" timeOffset="442">1090 504 8000,'8'12'-411,"6"-5"0,5-5 279,0-2 0,-5 0 1,-1 0 125,3 0 0,-4 0 0,0-2-159,5-5 0,-8 2 1,-3-7 147,-4-4 1,-2 4-1,0-1 88,0-3 0,-2 5-48,-4-2 1,-6 6 0,-9-5 0,2 3 12,-1 5 0,-1 2 1,2 2-1,-2 0 61,1 0 0,0 0 1,0 0-1,-1 0-15,1 0 1,0 8 0,0 4-76,-1 0 0,11 5 0,1-6 18,-1 1 0,8 5-25,-5-3 1,14-2 0,7-2-96,3-1 0,11 5 1,1-8-1,2-1-73,5-3 1,0 5 0,-1 0 0,-1-3 167,2-1 0,11 5 0,5 3 0</inkml:trace>
  <inkml:trace contextRef="#ctx0" brushRef="#br0" timeOffset="1050">2058 444 7763,'0'-13'-823,"0"0"1,-2 8 1057,-5-2 0,-4-2-329,-9 2 1,0 1 0,0 6-1,0 0 85,-1 0 0,-1 0 1,-3 0-1,-2 0 83,3 0 0,1 0 0,3 0 1,-1 2-24,2 4 0,5 4 1,3 6-1,0-3-44,-1 3 1,8-5 0,-2 2 0,4 3-26,2 1 0,2 4 0,4-1-7,8 1 1,4-9-1,2 0 1,-1-3-17,2-4 1,-1 3 0,1-1 0,-2-3-29,2-1 1,6-3 0,-1 0-1,0 0 49,-4 0 1,-2 0 0,-2-3 0,-2-1 17,-3-3 1,-2-8 0,5 1-23,-3-3 1,-8 3 436,1 0-370,-3 11 1,-6-7-28,-3 10 0,3 3 1,-4 4 15,5 5 0,2 2 1,0 3-1,0 6-4,0-1 0,0 7 1,0 1-1,0 2-16,0 3 1,0 3 0,2 3 0,3-3 15,2-5 0,0 3 0,-7-7 0,0 2-17,0 5 1,2-6 0,3-1 0,2-2 22,-4-1 1,-1-5 0,-4-8 14,-4 3 1,-5 0 0,-10-3 0,1-6-30,0-5 0,0-2 1,0 0-1,-3 0-27,-3 0 1,1 0 0,-7 0 0,1-2-30,0-5 1,6-1 0,-2-9 0,2 6-60,-1 2 0,3-6 0,-2 1 0,7-4-101,5-2 0,6 7 0,-4-1 196,3-2 0,1-11 0,7-4 0</inkml:trace>
  <inkml:trace contextRef="#ctx0" brushRef="#br0" timeOffset="1668">2381 384 8152,'0'-11'-1440,"2"-5"938,5 9 494,-5 1 152,7 6-144,-9 0 1,0 2 19,0 4 1,3-1 29,4 9 1,-4-10 33,11 3 0,-7 1 1,7-1-25,1-2 1,3 4 0,0 0 0,-2-1 7,-3 2 0,0 3 0,8-6 0,-3-1 3,-5 3 1,5-4 0,-4 9-93,3 1 1,-3-4-66,0 3 0,-10-8 48,2 8 1,-6-10 27,-6 3 1,2-4 0,-10-1 10,-2 4 1,-2-4-1,-3 5 37,2-5 0,5-2 4,1 0 0,6-7-23,-7 2 1,10-12 0,-1 6 0,10-2-58,9-1 0,-3 3 0,2-4 1,3 1-64,1-2 1,11 1 0,-1-1 0,-3 3-137,-1-3 0,-3-2 0,1-2 237,-2 0 0,10-1 0,3 2 0</inkml:trace>
  <inkml:trace contextRef="#ctx0" brushRef="#br0" timeOffset="2139">3107 464 7555,'12'0'37,"-3"0"0,-8 0-221,6 0 1,-2 0 0,9 0 25,1 0 0,3 0 0,2 0 141,1 0 1,-2-2 0,2-4 2,-1-8 1,-2 3-1,-3 0 1,-3 0 27,-3-1 1,-2 5-28,-7-6 1,0 7-31,0-8 1,-2 7 0,-5-4 57,-7 2 1,-4 2-1,-2 7 1,0 0 40,-1 0 0,8 0 0,0 0-2,-4 0 1,0 2-1,-1 5-9,5 7 0,1-3 0,8 3 0,-3 1-21,2 3 0,4 2 0,1 0 8,0 0 1,0 1-1,1-2-84,6 2 1,5-8-1,7-1 1,2-3-124,-1-5 0,3 6 0,1-5 175,3 0 0,9-3 0,-4-2 0</inkml:trace>
  <inkml:trace contextRef="#ctx0" brushRef="#br0" timeOffset="2688">4075 344 8152,'3'-19'0,"1"4"-152,3 2 1,0 6-686,-7-7 0,0 8 837,0-8 0,-2 7-2,-5-7 0,-5 9 0,-7-7 0,-2 3 82,1 4 0,-1-3 0,2 1 0,-1 3-56,-1 1 1,2 3-1,-2 0 1,1 0-60,0 0 1,0 0 0,-1 0-1,1 3-34,0 4 1,7-5 0,1 6 0,1-1 50,0 0 1,7 2 0,-3-2 72,5 6 1,2-2 0,0 3-46,0 1 0,9-6 0,1 1 0,4-4 27,0 0 1,-1 1 0,7-5 0,0 3-30,1 2 1,5 0-1,1-7 1,-2 0 4,-3 0 1,-1 6 0,-1 1 0,-1-3 25,2-1 0,-7-3 0,-1 2 0,3 3 5,1 1 1,-3 1 0,-2-5-10,-4 4 0,6-1-85,-7 9 48,0-9 1,-17 10-1,-4-8 2,-3-3 1,-4-2 0,2-2-1,-2 0-45,1 0 0,-6 0 1,-2 0-1,1 0-51,-2 0 0,6 0 0,-3 0-357,4 0 453,1 0 0,11 0 0,0 0 0</inkml:trace>
  <inkml:trace contextRef="#ctx0" brushRef="#br0" timeOffset="3235">4761 122 7211,'0'-21'-405,"0"10"0,-2 3 331,-5 8 1,-3 0-1,-11 0 102,1 0 1,7 0 0,-1 0-1,-1 0 14,-4 0 0,0 0 1,-2 0 46,1 0 0,-1 0 0,2 2-38,-1 4 1,8-1-1,6 8-65,3 2 1,3 4-12,0 1 1,3-2 0,3-2-1,8-5 31,4-2 0,1-2 1,2-7-1,-1 2 5,1 5 1,-2-5-1,2 6 1,-1-1 2,0 0 0,0 2 0,1-4 1,-2 1-21,2-2 1,-1 8-14,1 2 1,-9-4-1,2 4 0,-9-7 40,2 6 0,-14-2 0,-5 5 3,1-3 0,-4-6 0,6 5-1,-3-3 0,-1-1 0,-8-3-22,2 2 0,-2-1 0,1-6 0,0 0-49,0 0 1,-1 0-1,-1 0 1,-2 0 0,-4 0 1,2 0 0,6-2 0,-1-2-189,2-3 0,-2-2 235,1 3 0,-1-6 0,2-8 0</inkml:trace>
  <inkml:trace contextRef="#ctx0" brushRef="#br0" timeOffset="3543">5064 182 6740,'9'12'-58,"-4"-2"83,8-3 0,-6-2 1,4 9 0,-2 1 0,-3-4 1,-3 1-1,1-2-46,3 2 0,0-5 1,-7 6-52,0 2 1,2-3 0,3 1-80,2 3 0,-1-5-269,-6 2 419,0-8 0,0 13 0,0-7 0</inkml:trace>
  <inkml:trace contextRef="#ctx0" brushRef="#br0" timeOffset="3710">5064 41 6488,'-11'-20'228,"2"9"-228,9 2 0,9 9 0,2 0 0</inkml:trace>
  <inkml:trace contextRef="#ctx0" brushRef="#br0" timeOffset="4240">5650 304 7953,'-3'-12'-1235,"-1"3"1179,-3 0 1,-2 7 15,2-5 0,-4 5 1,-9 2-1,0 0 69,-1 0 1,2 0 0,-2 0 0,3 2 102,5 5 1,-5-3-102,4 10 1,5 0-1,2 5-36,5 2 1,2-1 0,0 0-1,2-2 6,5-4 0,5 3 0,10-6-5,5 1 1,-5-4 0,5-8 0,-4 2-15,-3 5 1,3-4-1,1 4 1,3-5 0,-2-4-1,-3-3 1,-2-2 0,0 0-1,-2-1 1,-2-4 36,-2 1 1,-4-6 37,4 3 1,-5-4-52,-9-2 0,-2 0 1,-5 1-82,-7 6 0,-10-2 0,-3 8 0,2 2-56,3 3 0,1-5 0,1 1 0,1 1 131,-2 3 0,9 2 0,-5-9 0,6-3 0</inkml:trace>
  <inkml:trace contextRef="#ctx0" brushRef="#br0" timeOffset="4747">5972 283 7636,'14'0'-456,"-1"0"1,-6 2-1,6 3 557,2 2 1,-3 6-1,2-4-119,1 2 1,-4 1-1,1 3 73,-4-1 0,-1-8 128,-7 7-165,0 1-6,0-2-26,0-4 0,0-10-80,0-4 0,2 1 1,3-9 34,2-1 1,2 4 0,-4-3 12,1-1 1,7-4 0,-3 2 44,0 3 0,-3-2 1,7 10 14,2 1 0,1-4 0,3 2 0,1 3 1,-2 1 0,2 3 0,-1 0 76,1 0-86,-2 10 18,11-8 0,-8 14 1,5-10 1,-4 8 0,-3-5 0,0 0 42,0-1 0,0 8 1,-2-2-12,-4 4 0,1-5 1,-8 0-77,-2 3 1,-3-4 0,-2 1-79,0 3 0,-9-1 98,-5-1 0,-4 4 0,-2-8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4.954"/>
    </inkml:context>
    <inkml:brush xml:id="br0">
      <inkml:brushProperty name="width" value="0.08571" units="cm"/>
      <inkml:brushProperty name="height" value="0.08571" units="cm"/>
    </inkml:brush>
  </inkml:definitions>
  <inkml:trace contextRef="#ctx0" brushRef="#br0">505 102 6874,'-20'-10'-237,"9"8"1,-1-10 191,5 7 0,3 2 46,-9-4 0,6 5 0,-7 2 52,-1 0 1,-3 0 0,-2 0-1,-1 0-36,1 0 0,0 0 1,0 0-1,-2 0 9,-6 0 1,6 0 0,-6 2 0,0 3-33,1 1 0,1 8 0,5-5 0,1 0 59,-1-1 0,9 6 0,0-5 25,3 2-41,2-7-9,7 15 0,0-8 0,2 7-6,5-4 1,5 1-1,7-9 1,2 1-20,-1 3 0,1-8 1,-2 5-1,2-6-20,-1-1 0,1 0 1,-2 0 9,2 0 1,-1 0 0,-1 0-2,2 0 0,-7-1 1,-4-6 6,0-7 0,3 3 0,-6-2-114,-3-3 1,-2 4-1,-2-1 80,0-3 0,0 5 59,0-2 44,0 8-1,0-4 0,0 12 8,0 3 1,2-1 0,3 8-9,2 3 0,9-5-93,-3 2 1,5-1 0,2 2 0,-2-5-78,-5-1 1,6-6-1,-5 5 1,3-5 55,4-2 0,-4 3 0,-1 1 47,-3 3 0,1-1 0,5-6 0</inkml:trace>
  <inkml:trace contextRef="#ctx0" brushRef="#br0" timeOffset="405">727 40 8167,'11'-8'-691,"7"6"1,-7-7 693,10 9 0,-1 0 0,-1 0 0,2 0-118,-1 0 1,0 2 0,0 3 0,-2 3 178,-6 3 0,7-6 0,-5 4-8,3 0 1,4-1 0,-4 9 0,-1-6-57,-3-3 1,-6 8 0,4-2 7,-1 4 0,2-5 0,-5 0-33,-2 3 0,-3-4 0,-4-2 87,-5-1 1,2 5-1,-7-7 31,-4-2 1,-2-4 0,-3-1-33,2 0 1,5 0 0,2-1 56,4-6 0,1 2 1,7-9-99,0-1 0,0-3 0,0-2 0,3 0-12,2 0 0,7 2 0,9 3 1,1 1-153,4-3 1,0 2 0,5-1 0,-2 5-246,-5 3 1,6-2-1,-3 6 389,-3-3 0,-1 0 0,-3 7 0</inkml:trace>
  <inkml:trace contextRef="#ctx0" brushRef="#br0" timeOffset="868">1493 162 8193,'10'0'-240,"9"0"9,-5 0 0,-4 0 0,4 0 64,2 0 1,1 0-1,4 0 120,-1 0 1,1-7 0,-2 0 58,1 3 1,1-7-48,-2-3 0,-5-1 0,-2-1 22,-4 2 10,-1 1 0,-15 2 0,-6 4 3,-5 4 0,0 3 1,-2 0 7,1 0 1,1 0 0,-2 0 50,1 0 0,-1 7 0,2 3 42,-2 1 0,4 2 1,3 8-67,7-2 0,5-5 0,2-1 0,0 3 28,0 2 0,0-5 0,0 1-17,0 1 1,6 3 0,4 1-1,1-6-41,4-6 1,4 2-1,0-1-53,2 3 0,6-6 0,-1 2 1,-1-5-15,-2-2 0,3 3 62,1 3 0,10-3 0,-6 5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9.352"/>
    </inkml:context>
    <inkml:brush xml:id="br0">
      <inkml:brushProperty name="width" value="0.08571" units="cm"/>
      <inkml:brushProperty name="height" value="0.08571" units="cm"/>
    </inkml:brush>
  </inkml:definitions>
  <inkml:trace contextRef="#ctx0" brushRef="#br0">0 21 7900,'0'-11'-2036,"9"2"2036,-7 9 0,7 9 0,-9 2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3.147"/>
    </inkml:context>
    <inkml:brush xml:id="br0">
      <inkml:brushProperty name="width" value="0.08571" units="cm"/>
      <inkml:brushProperty name="height" value="0.08571" units="cm"/>
    </inkml:brush>
  </inkml:definitions>
  <inkml:trace contextRef="#ctx0" brushRef="#br0">525 323 6534,'-2'-11'-86,"-5"4"1,3 2 175,-9-2 1,-1 6 176,-6-6-253,9 5 1,-8 2 0,7 0-15,-7 0 0,0 0 1,-2 2-1,-1 5 3,-5 6 1,2-2 0,-9 2 0,1 1 32,2-3 1,-1 7-1,7-7 1,-2 3 8,3-1 0,1-2 0,3 6 0,2-5 25,5 4 1,4 2-1,9 3 3,0-2 0,0 2 0,0-1-11,0 0 0,2-2 0,5-2 0,6-3-21,5 3 1,2-7 0,1 0 0,-1-3-18,0 1 1,7 2-1,2-4 1,0 2-57,1-3 1,-4-3 0,-4-1 0,4 3-94,0 4 0,1-5 0,-6 5 0,0-5-104,6-2 0,-4 0 1,4 0-1,-5 0-100,-2 0 329,0 0 0,1-9 0,-1-3 0</inkml:trace>
  <inkml:trace contextRef="#ctx0" brushRef="#br0" timeOffset="387">969 585 7689,'-13'0'-349,"0"0"189,-4 0 1,0 0 0,-1 3 0,3 1 373,1 2 1,7 3-188,-6-2 0,8-2 68,-2 8 1,7-2-99,7 3 0,4-4 1,10-5-1,-2 2 2,2-2 0,-1-3 1,0-2-1,0 0-8,1 0 1,-1 0-1,0 0 1,0-2-8,0-5 1,0 2 9,0-8 1,-8-1 0,-6-5 2,-3-2 0,-3 8 0,0-1 1,-3 1-14,-3 2 1,-6-5 0,-8 7-1,0 0-80,0 0 1,0 0 0,0 5 0,0-3 0,-1 2 1,1 3 0,0 2-552,0 0 646,8 0 0,-5 9 0,6 3 0</inkml:trace>
  <inkml:trace contextRef="#ctx0" brushRef="#br0" timeOffset="854">1574 565 8367,'27'0'-436,"1"0"0,-2 0 302,-6 0 0,-6 2 1,0 3-1,1 1-127,3-1 0,2-3 1,1-2 200,-2 0 0,-5 0 56,-1 0 1,-9-9-7,3-5 0,-7-1 0,-4-1 0,-4 5 95,-4 2 0,-2 0 0,-5 5 0,-2-3-43,1 2 1,-1-3 0,2 1 0,-2 2 2,1 3 0,-1 2 0,2 0 0,-1 0 8,-1 0 1,2 2 0,-2 5 16,1 6 1,2 6 0,5 0-23,6 2 0,5-8 0,2 1-38,0 2 0,9-1 1,4-1-1,5-5-46,2-1 0,1-6 0,1 5 1,4-5-6,8-2 1,-2 0 0,2 0-1,1 0-67,4 0 1,-6 0 0,1 0 0,-1 0 107,-2 0 0,7-9 0,-6-1 0</inkml:trace>
  <inkml:trace contextRef="#ctx0" brushRef="#br0" timeOffset="1258">2321 283 7910,'0'-14'-1786,"0"0"1999,0 11-118,0-7 1,0 20-1,-3 2 1,-1 7-53,-2 0 0,-1 10 0,7 4 0,0 0-28,0 1 1,0-1 0,0 8 0,0-1-21,0 0 0,0 3 1,0 1-1,0 3 4,0-2 0,2-2 0,3-5 0,1-2 13,-2-3 1,6-6 0,-3 4 0,-3-1 150,-2-6 0,-2 5 0,0-2-94,0-2 1,-9-3 0,-5-1-15,-3-1 1,-4-9 0,2-4 0,0-2-98,6 0 1,-5-2-1,5 4-53,-5-5 0,-2-4 0,-1-3 0,2-2 8,-2 4 0,4-9 0,0 1 1,4-2-44,-2-1 0,3 2 0,0-3 1,2 2-113,-2-4 1,8 0 241,-3-4 0,-4 2 0,0-2 0</inkml:trace>
  <inkml:trace contextRef="#ctx0" brushRef="#br0" timeOffset="1496">1978 666 8350,'20'0'-2261,"-7"0"2125,1 0 1,-7 0 283,7 0 0,-2 0 0,9 0-121,-1 0 1,1 0-1,-2 0 1,3 0-44,6 0 1,-4 0 0,10 0-1,-1 0-48,0 0 0,4 0 0,-3 0 0,2 0 64,-2 0 0,4-9 0,-7-3 0</inkml:trace>
  <inkml:trace contextRef="#ctx0" brushRef="#br0" timeOffset="2001">3047 121 8350,'0'-19'-204,"-2"5"-188,-5 0 0,-3 9 0,-11 0 292,1 2 0,-1 3 0,2 0 1,-2 0 85,1 0 0,2 3 1,3 0-1,3 6 23,3 3 1,-4 2 0,4 3-1,0 1 11,0 2 1,-4-4 0,6 11-1,2-3-14,3 4 0,2-4 0,0 9 1,0 1 13,0-3 1,0 5 0,0-6 0,0 1 17,0 5 1,7 0 0,0-1-1,-1-1-21,3 2 1,-7 0 0,5-1 0,-4-4-1,-3-1 0,2-1 0,2-4 1,3 1-1,-3 0 1,-2-4 0,-2-2-11,0 0 0,-6 1 1,-3-4-1,-2-3 1,-6-7 0,-2 1-61,-8-1 1,-3 0 0,-3-7 0,6 0-32,5 0 0,1 0 1,2 0-1,-2 0-101,1 0 1,-1-10-1,2-2 185,-2-7 0,1 0 0,1-2 0</inkml:trace>
  <inkml:trace contextRef="#ctx0" brushRef="#br0" timeOffset="2279">2583 605 8350,'14'7'-376,"0"0"0,-9 0-238,9-7 0,-7 0 672,7 0 0,-10 2 1,5 2-59,0 2 0,-4 1 0,7-7-29,5 0 0,-6 0 1,2 0 20,3 0 1,1-2 0,4-3 0,-1-1-68,1 2 0,-8 2 0,0-1 0,3-1 75,2-3 0,10-9 0,5 5 0</inkml:trace>
  <inkml:trace contextRef="#ctx0" brushRef="#br0" timeOffset="2598">3269 565 8003,'12'9'-654,"-3"-5"1,-9 10 669,0 1 0,0-3 24,0 1 0,0 0-30,0 8 1,0-8-53,0 1 1,0-2-403,0 9 444,0-9 0,0 5 0,0-5 0</inkml:trace>
  <inkml:trace contextRef="#ctx0" brushRef="#br0" timeOffset="2771">3290 343 8350,'10'-12'-2137,"0"4"2137,-10 8 0,9-9 0,1-3 0</inkml:trace>
  <inkml:trace contextRef="#ctx0" brushRef="#br0" timeOffset="3253">3935 484 6433,'-3'-11'67,"-3"4"1,-5 5 0,-10 2-1,1 0-71,1 0 1,-2 0 0,1 0 0,0 2 52,0 5 1,-1-2 0,2 5-1,0 2 8,6-1 1,2 2-1,6 8 14,-2-1 1,0 0 0,7 0 25,0 1 0,0-2 0,3 2-40,4-1 0,4-9 0,9-3 0,1-1-66,-2 0 1,4 7 0,2-7-1,1-3 42,0-2 0,2 5 0,-1 0 0,-3-3-76,-1-1 0,-1-3 0,4 0 1,0 0-265,-1 0 0,-9 0 0,-4 0 0,5 0 307,1 0 0,2 0 0,0 0 0</inkml:trace>
  <inkml:trace contextRef="#ctx0" brushRef="#br0" timeOffset="3500">4358 565 7395,'14'2'-112,"-1"5"0,-8-3 0,2 10 159,-5 1 0,-2-3 0,0 1-28,0 3 0,0 2 1,0 2-205,0-1 0,0 2-299,0-1 61,0 1 423,0-2 0,0-7 0,0-3 0</inkml:trace>
  <inkml:trace contextRef="#ctx0" brushRef="#br0" timeOffset="3662">4379 404 8181,'-18'-14'0,"4"0"-555,8-1 1,-3 4 554,2-3 0,0 9 0,7-3 0</inkml:trace>
  <inkml:trace contextRef="#ctx0" brushRef="#br0" timeOffset="4168">4682 666 8116,'20'0'-1627,"0"0"1585,0 0 0,0 0 1,0 0-1,0 0 105,1 0 1,-1 0-1,0 0-19,0 0 1,1 0-31,-2 0 0,-5 0 1,-2-2 5,-4-5 1,-1 2-143,-7-9 0,0 8 1,0-7 112,0-3 1,-2 5 0,-5-3 0,2 10 0,-8-3 55,-3 5 1,-1 2 0,-4 0 0,1 0 22,0 0 1,0 0 0,-1 0 0,1 0 125,0 0 1,0 9-140,0 5 1,2 3 0,4 4-34,8-2 0,4 2 1,2-1 23,0-1 1,2 2-1,4-3-151,8-5 0,-3-1 0,4-7 1,6 1-86,4-2 0,1-2 1,-3 1-1,1 1 188,3 3 0,9 0 0,-4-7 0</inkml:trace>
  <inkml:trace contextRef="#ctx0" brushRef="#br0" timeOffset="4642">5267 645 6200,'11'10'217,"-4"2"0,-5 7 0,-2 0-175,0 2 1,0-7-1,0-1-21,0 3 0,0-5 0,1 0 23,6-2 0,-4 0-82,4-2 0,-3-4 43,3 2 1,-2-2 0,5-6-12,-1-2 0,8-7 0,-5-9-5,7 2 0,0-2 1,2 1-17,-1-1 1,-6 4 0,0 1 0,1 6 10,3 0 1,2-4-1,1 6 1,-2-1 5,1 0 0,1 2 1,-2 7-1,2 0 49,-1 0 0,0 0 1,0 0-16,1 0 0,-1 9 0,0 3 42,0-2 0,-6 9 0,-4-7 0,2 5-92,-1-4 0,-4 5 0,4-4-136,-2 3 1,0-3 0,-4 0-73,2 1 1,-2-4 233,-5 3 0,0-9 0,0 3 0</inkml:trace>
  <inkml:trace contextRef="#ctx0" brushRef="#br0" timeOffset="5077">6114 21 7710,'0'-12'-20,"2"3"1,2 11-206,3 5 1,2-2 0,-4 9 285,2 1 0,-1 3 0,-4 4 0,3 2-10,2 4 0,0-1 1,-7-5-1,0 3 12,0 2 0,0 1 1,2-2-1,2 0 11,3-1 0,-1-2 0,-6-1 0,0 2-23,0 4 0,2-2 0,3-4 1,2 3-11,-2 2 0,-3 2 1,0-4-1,3 2-22,2-3 1,-1-1 0,-6-3 0,0-1 14,0 2 1,2-1-1,3 1-376,1-2 0,1-5 42,-7 0 1,7-8 0,1 5-81,4-1 1,2-4 379,5-6 0,10-18 0,4-4 0</inkml:trace>
  <inkml:trace contextRef="#ctx0" brushRef="#br0" timeOffset="5525">6639 666 8207,'13'-7'-208,"0"0"0,-8-2 0,4 4 1,-3-3-193,1-3 1,7-3 405,-7-6 0,-1 0 75,-6 0 1,-2 8 0,-4 5-13,-8 5 0,-4 2 1,-2 0 35,0 0 0,-1 0-11,1 0 0,2 2-76,5 5 1,4 5-69,9 8 1,2-9-1,5-2 43,6-1 1,5 2 0,2 4 0,-1-5-19,-7-1 0,7-6 0,-7 7 21,7 1 1,1-8 0,-2 7 3,-4-1 0,-4-5 0,-5 6 52,2 0 0,0-4-20,-7 7 1,-9-5 0,-5 5 18,-4-3 0,5 4 0,0-6 0,-1 0-33,2 2 1,-5-7 0,3 4-245,-3-4 0,-4 5 1,1 0 39,0-2 1,0-3 0,-1-2 7,2 0 1,5-9 177,1-5 0,-1-3 0,-7-4 0</inkml:trace>
  <inkml:trace contextRef="#ctx0" brushRef="#br0" timeOffset="5934">6034 343 8366,'-21'-2'-389,"1"-5"9,9 4 1,-6-7 201,12 3 129,-2 5 133,7-8 0,9 10 16,4 0 1,5 0-78,2 0 1,1 0 0,-2 0-1,2 0-7,-1 0 1,-6 0-1,-2 0 1,7 0-21,5 0 1,-1 0-1,4-2 1,-5-2 19,-2-2 1,7-1-1,0 7 1,-2 0-15,-3 0 0,4 0 1,4 0-1,-1 0-32,0 0 0,-2 0 1,-6 0-1,1 0-76,5 0 1,-5 0 0,5 0-132,-4 0 1,-3 0-157,0 0 393,-9 0 0,7 9 0,-7 1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323 182 7286,'-13'0'-124,"0"0"1,-1 7 230,-6 0 0,0-1 13,0-6 1,-1 0-1,1 0-49,0 0 0,0 0 0,-1 0-50,2 0 0,-1-2 1,-1-2-157,1-3 1,2-2 50,4 2 0,6-3 27,8-11 0,2 7 0,4 4 20,8 0 1,4-3-1,2 6 1,1 1 4,-1-3 0,6 6 0,2-4 0,-4 5 25,-2 2 1,6-2-1,-2-3 1,-1-1 1,-2 2 1,-4 1-1,2 3 17,-1 0 1,-6 7 0,-4 1 28,-1 4 1,-2-5 0,-7 6 59,0 3 1,0-5 0,0 2 68,0 3 0,0 3-69,0 0 0,0 1-56,0 1 0,7-7 1,2-4-82,2-1 1,3 5-1,5-8 1,2-2 5,-1-1 0,1-3 0,-2 0 0,2 0-40,-1 0 0,1 0 0,-2 0 0,2 0 29,-1 0 0,6-8 0,2-4 0,-4-2 11,-2 2 1,-8-2-1,0-5 1,-1 4 28,-2 1 0,1 3 0,-8-4 20,2 1 1,1 1-48,-7-8 0,0 8 0,-2 0 34,-5-3 81,6-2 0,-9 5 94,10-1-72,0 10 1,-2-5-35,-5 9 0,5 2 0,-7 5-12,1 6 1,5 5 0,-4 2-17,5 1 0,2-2 0,0 2 1,0-1 14,0 1 1,0-2 0,0 3-1,0 4-13,0 0 1,7 10 0,-1-3 0,1 3-21,2-2 1,-7 4 0,7-5-1,-2 5-40,-1 3 1,1-1-1,-5-2 1,3-2 10,2-2 0,0 0 0,-7 5 1,0-1-21,0-3 1,0 3 0,0-4 0,0 1 11,0-1 1,-7-3 0,-2-7-1,-3 4 5,-3-4 0,4-2 0,-3-1 0,-1-4 2,-4-3 1,0 4-1,-2-7-6,1 1 0,-1-3 0,-1-9 1,-2 0-28,-4 0 1,2 0 0,6-2 0,-1-5-7,2-7 1,-2-4-1,1-2 1,-1 2 12,2 4 0,7-3 0,5 3 1,5-4-24,2-2 0,0-1 0,0 2-65,0-1 0,9-1 0,5 4-47,3 3 0,4-4 1,1 7-1,4-2-60,0-1 0,3 8 0,-2-6 0,5 1 222,-1-1 0,7 0 0,3-9 0,10 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41 7569,'0'-12'-100,"0"-5"1,2 14 102,5-4 0,-2 5 0,8 2 10,3 0 1,2 0-1,2 0 1,0 0-55,0 0 0,0 0 1,1 0-1,-2 0-135,2 0 0,-1 0 1,1 0-1,-2 0-21,2 0 1,-1 0 0,1 0 196,-2 0 0,-7 0 0,-4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7569,'21'0'-71,"-2"0"0,2 0 1,-1 0 126,1 0 0,-9 0 1,2 0-1,2 0-174,2 0 1,3 0-1,-2 0 1,2 0 117,-1 0 0,9 0 0,2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0 202 7445,'2'-18'-114,"3"3"1,4 3 44,3 3 0,-5 3 1,3 4-1,2-3 139,-1-2 0,2 0 0,8 7-129,-2 0 0,2 0 1,-1 0 137,0 0 1,0 0 0,1 0-1,-2 0-47,1 0 1,1 0 0,-4 3 0,-1 4-15,-2 7 0,-3-4 0,5 4 0,-5 1-75,-3 3 0,6 2-29,-7 1 0,0-2-44,-7 2 2,0-1 125,0 1-41,0-11 1,-2 9 0,-5-5 6,-7 3 0,4-6 1,-4-1-6,-2-2 1,-2-6 0,-3 5 23,2-5 1,-2-2 0,1 0-3,1 0 1,5 0 0,0 0 0,1-2-27,2-5 1,-5 2 32,9-7 1,1-2 0,8-3 5,4 3 0,6-3 0,6 9 0,-3-1 17,-1 0 1,0-5 0,5 8 0,1-1 31,1-2 0,-2 7 0,2-5 0,-1 4-3,1 3 0,-2-5 0,2-2-22,-1 2 1,0 3 0,0 0 0,1-3-13,-2-2 1,0-2 0,-4 5 0,-1-3 8,1 3 0,-4-6 0,1 1 0,-2 1-8,2-1 1,-1-7 0,4 5-1,-3-3-7,-3 0 1,5 2-1,-6-9-9,4 1 1,-8 6 0,3 1 6,-5-2 1,-4 5 11,-5 3 1,3 5 17,-10 2 1,1 0-1,-8 0 12,2 0 1,0 2-1,4 5 14,1 7 0,0 3 1,-3 4-17,3-1 1,4-2-1,5-3 1,-2-1 18,3 3 1,1 0 0,3 4 0,0-2 11,0 1 0,0-6 0,0 0 0,0 1 2,0 3 0,7 2 1,0 1-1,-1-4-15,3-3 0,-6 3 0,6-5 1,-2 2 16,0-2 0,5-5 0,-2 5-22,1-3 1,2-1-1,8-3-162,-2 2 0,-5 0 0,0-7-207,1 0 1,1-2 0,-1-3-39,-1-2 1,0-6 0,3 4 356,-3-3 0,3 0 0,-5-9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7569,'20'0'-410,"0"0"1,-2 1 625,-5 6 0,3-2 1,-7 6-1,0 1-63,0-2 1,-2-3 0,-7 7 0,0 1-94,0 3 0,0 2 0,0 3 0,0 1-144,0 3 1,0 0 0,0-7-1,0 3-1097,0 3 1181,0-4 0,0 7 0,0-8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1 162 6894,'10'0'-273,"0"0"0,-1-7 370,5 0 1,3-6-30,4 6 0,-8-2 4,1 2-29,-1 5 25,-2-6 1,7 8 194,-5 0-209,5 0-40,2 0 1,-6 0 26,0 0 46,-1 0-99,-2 0 0,5 2 0,-8 3 0,2 3 1,1 1-57,1 0 1,-6 6 0,5-1 10,-2 4 1,1 0 0,-7-2 0,4-3 9,-2 3 0,-3-5 0,-4 2 8,-5 3 0,2 2 0,-8 0 1,0-3 4,1-1 1,-5-7 0,3 4 16,-4-3 0,-2-1 1,0-7-1,1 3 7,7 4 0,-7-5 1,7 5 7,-7-5 0,7-4 1,4-3 36,-1-2 1,7-9-43,-5 3 1,14-5 0,6-2-3,5 0 0,1 7 1,-4 1-1,-2 1 6,2 0 0,4 4 0,1-4 0,-2-1-1,-4 2 1,3 5 0,-3-4 6,4 0 0,2 1 0,-2-8 0,-2 4-4,-3 3 0,0-6 1,8 1 0,-3-3 1,-2-2 59,-4 6 0,-7-5 15,2 4 0,-5 4 63,-2-4-165,0 9 1,-2-4-13,-5 9 1,2 0 101,-7 0 1,5 0 15,-7 0 0,7 2 1,-3 5 13,0 7 1,3-2 0,5 0-25,-5 5 1,5 0 0,-4 4 0,4-2 51,2 2 1,0-1-1,0 0-8,0 0 0,2 1 1,2-2-60,2 1 0,8-6 1,-4-2-1,-2-2-65,1 1 1,7-6-1,-5 4 1,2-2-91,1-1 0,-1 1 0,8-7 0,-2 2-415,2 5 333,-10-4-227,7 6 0,-6-9-5,7 0 415,2 0 0,8-9 0,2-3 0</inkml:trace>
  <inkml:trace contextRef="#ctx0" brushRef="#br0" timeOffset="979">990 262 7569,'20'0'-536,"-8"0"610,-4 9-345,-8-6 131,9 6 232,-7-9 1,8 2-91,-10 5 0,-3-2 64,-4 7 0,-4-7-37,-9 2 34,9-5-13,-7-2-37,16 0-112,-7 0 141,-1 0-3,8 0-190,-6 0 191,-1 0-13,6-9-129,-6 7 84,9-16 0,0 14 1,0-10-8,0-2 0,9 5 18,5-2 0,4 8 0,2-2 11,0 6 1,-6 1-1,-1 0 35,3 0 1,1 0-1,4 0-3,-1 0 0,-6 0 1,-3 1 45,-3 6 1,8-2-54,-2 8 0,-3 0 0,0 8-17,-1-1 1,-4 0-1,-6 0-5,0 1 0,0-2 0,0 2 0,-2-1-19,-5 1 0,3-2 0,-8 2-19,4-1 42,-8-1 0,11 2 1,-9-1-10,-1 0 0,4-2 1,-3-2 3,-1-2-51,6-1 49,-9-2 0,7 6-2,-10-14-5,10 6 1,-7-2-1,5 0 1,-5-3 1,-2-1 1,-1-1-1,2 1-24,-2 4 0,1 0 0,-1-7-12,2 0 0,5-2 67,1-5 1,8-3-11,-1-11 0,3 8-13,3-1 1,0 1-15,0-7 0,3 8 0,1 3-16,3 1 1,1 6 0,-3-8 9,2 1 0,9 7-2,-3-5 0,-4 2 0,0 2 32,-1-4 29,4 0 1,9 7-28,-2 0 0,-5 7 1,-1 0 27,3-4 0,-4 2-21,0 2 0,0-2 0,4 6 0,-6-1-5,0 2 0,4-5 0,-6 4 0,1 0-19,0 0 1,5-4-1,-6 5 1,1-2 3,1 2 1,-1-5-1,-2 4 9,5-3 1,0 6-1,2-4 30,1 0 0,3-5 0,0 4 21,-4 0 0,3-7 0,-3 5 0,2-3-11,-3 3 1,5-5 0,-5 5-51,5-5 1,-4 5 0,-1 0 18,3-4 0,-5 0 1,0-1-24,-2 5 0,1-5-91,-5 5 1,0-4-1,7-1-832,-3 5 922,-2-5 0,-7 15 0,0-5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155"/>
    </inkml:context>
    <inkml:brush xml:id="br0">
      <inkml:brushProperty name="width" value="0.17143" units="cm"/>
      <inkml:brushProperty name="height" value="0.17143" units="cm"/>
      <inkml:brushProperty name="color" value="#AB008B"/>
    </inkml:brush>
  </inkml:definitions>
  <inkml:trace contextRef="#ctx0" brushRef="#br0">0 21 7489,'9'-12'-492,"4"5"1,-2 5 430,3 2 1,-9 9 0,2 5 53,-6 3 1,-1 4 0,0-1 0,0 1-17,0-2 0,0 4 1,0 2-1,0 1-209,0 0 232,0 5 0,0-9 0,0 7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182 121 7610,'0'21'73,"0"-1"1,6 0-1,1 2 1,-2 3 0,-3 4-15,-2 3 0,7 8 1,0 7-1,-3-2-141,-1-3 1,-3-1-1,0-1-160,0 1 259,0-1-259,0 0 105,0-8 1,0 6 75,0-16 32,0 7 0,0-9-43,0 0-440,0 1 221,0-2 67,0-7 42,0 6 182,0-16 0,-9 7 0,-3-9 0</inkml:trace>
  <inkml:trace contextRef="#ctx0" brushRef="#br0" timeOffset="693">0 162 7569,'14'-20'-390,"0"-1"0,-7 7 0,5 4 452,4 1 1,4-5-1,3 6-28,-3-4 0,11 8 0,-10-3 0,1 2-10,1-2 0,3 6 0,3-6 0,0 2 117,1-1 0,4 3 1,-6-4-1,1 5-112,0 2 0,5 2 0,-7 3-59,-2 2 1,-3 7 0,-4-6-25,-4 3-44,-6-6 104,-8 12-69,0-14 45,0 15 1,-2-6-2,-4 7 1,-6 0 0,-8-4 0,0-4-14,0-1 25,-10-4-6,8 3 5,-7-7 1,9 7-16,0-9 14,-1 9-8,2-6 1,-2 5 62,1-8-25,9 0 1,4 0 0,14-3-16,7-2 0,3 2 0,4-4 0,-2 5-5,2 2 0,-1-2 1,0-3-1,2-2 5,5 3 1,-4 2-1,4 2 1,-5 0 18,-2 0 0,0 0 1,1 2-11,-2 5 1,-5-5 0,-2 7-1,-2-2-34,2 0 0,-8 8 0,3-1 8,-5 3 0,-2-3 0,0 0 70,0 1 1,0-4 0,-2 3-18,-5 1 0,3-3 0,-10-1 1,-1-2-25,-4-5 1,2 1 0,1-1 0,3 3-57,-3-2 0,-2-3 0,-2-2 0,0 0-65,-1 0 0,2 0 0,-2 0-70,1 0 0,0 0 58,0 0-388,8-9 503,3 7 0,9-17 0,0 9 0</inkml:trace>
  <inkml:trace contextRef="#ctx0" brushRef="#br0" timeOffset="1298">907 343 7470,'-12'0'-399,"-2"0"0,7-7 412,-6 1 54,9-10 1,-3 7 0,14-4 16,5 6 1,0 5 0,2 2-5,1 0 1,3 0 0,2 0-77,1 0 1,-9 0 0,2 0-40,2 0 0,-1 2 0,1 5-100,-3 6 1,-8-2 25,2 3 0,-5-1 102,-2 8 1,-7-2-1,-1 0 1,-4-4 2,-4-1 1,-1 0 0,-4 3 0,2-1-17,-2-3 1,8-2 0,-1 6 0,-2-7-2,-1-1 1,3 5 0,3-6 15,2 4 1,0-8 161,2 3 28,5-4 0,-5-3-108,14 0 1,4 0-1,9 0-19,1 0 1,-2 0 0,2 0-16,-1 0 1,7 0 0,0 0 0,-3 0-8,-1 0 0,-3 0 0,1-3 0,-2-1-82,1-3 0,-6 0 0,0 7-173,1 0 0,3 0 26,2 0 0,1 0 193,-2 0 0,-7 0 0,-3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0 263 7071,'14'0'271,"-1"0"-223,3 0 0,-5 0 0,2 0 0,3 0 1,2 0-29,2 0 0,0 0 0,3 0 0,1 0-82,3 0 1,9 0-1,-3 0-36,6 0 1,-5 0 0,-2 0 0,-1 0 0,-2 0-38,0 0 0,4 0 0,-3 0 0,-1 0-4,0 0 0,-2 0 0,-7 0 139,0 0 0,-8 9 0,-3 2 0</inkml:trace>
  <inkml:trace contextRef="#ctx0" brushRef="#br0" timeOffset="347">404 1 7569,'9'10'-226,"-7"0"0,7-1 0,-9 5 324,0 3 0,0 4 0,0-1 1,0-1-22,0 2 1,0-1 0,0 3 0,0 1-39,0 3 1,7 9 0,-1-4 0,-1 1-118,-3 1-272,-2-10 182,9 14-1,-6-14 26,6 4 0,-9-1 1,0 0 142,0-2 0,8-3 0,3-1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81 7569,'10'0'-95,"2"0"0,-5 2 92,6 5 1,-2 5 0,1 7 0,-3 2 88,-4-1 1,-2 8-1,2 4 1,2 2-57,-3 0 1,-1 6 0,-3 6 0,0-1-27,0-2 1,0-2-1,0-1 1,0-2-86,0-4 1,0 1 0,0-6 0,0 0-110,0 1 1,0-3 0,-3-8-1,-1 2-497,-3-1 687,0 0 0,7 0 0,0-8 0,0-3 0</inkml:trace>
  <inkml:trace contextRef="#ctx0" brushRef="#br0" timeOffset="672">1 142 7569,'0'-14'-268,"0"0"1,0 2-1,2-7 1,4 4 391,8 1 0,4 7 1,2-4-38,0 3 0,1-2 0,-2 6 0,2-3-10,-1 2 1,7 3-1,2 2 1,0 0-30,0 0 1,1 0 0,-6 0-1,5 0-30,2 0 0,-5 0 1,0 0-1,-4 2-125,-1 5 1,-4-2 0,0 6-10,-4-3 0,-9 9 78,3-3 13,-5 3 19,-11 4 0,1-9-8,-6 2 0,-10-7 1,3 3-1,-3 2 20,-5 0-17,6-8-4,-6 13 14,9-14-14,-1 6 19,2-9-136,-2 9 121,9-6-1,-5 5-7,15-8-37,-8 0-10,10 0 48,0 0 0,10 0 0,4 0-11,3 0 6,-6 0 105,7 0-104,-7 0 15,10 0 62,-1 0-60,-1 0 0,-5 0 1,0 0 37,-1 0-33,8 0-4,-2 9 39,-7-7-36,6 7 4,-7 1 8,0-8 1,7 15-9,-7-5-8,1-1 8,-3 7-4,-9-7 0,6 2 0,1 1-1,-3 2 0,-8-6 1,-4 2-1,-2-1 10,1 0 0,-7-7 0,3 3 0,-8-2 7,-5 2 56,4-5-66,-8 7 1,10-9 3,-1 0-14,2 0 13,-1 0 2,-1 0-67,2 0 64,-2 0 3,9 0-3,-5 0-106,15 0 0,-17 0-160,7 0 0,2-2 259,3-5 0,5 5 0,2-7 0,0 9 0</inkml:trace>
  <inkml:trace contextRef="#ctx0" brushRef="#br0" timeOffset="992">747 343 7569,'12'0'-83,"-4"2"0,-6 5 134,5 7 0,-4 3 0,4 4-22,-5-1 1,-2 0 0,0 0-1,0 2-11,0 6 1,0-6 0,0 4-1,0 0-231,0 0 0,0-4 0,0 6 0,0-6-483,0-1 696,0-11 0,0 8 0,0-6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1 262 7936,'13'0'-8,"1"0"1,2 0 2,1 0 0,-1 0 0,1 0 0,7 0 0,-3 0-38,1 0 1,6 0 0,-1 0-1,-1 0 23,3 0 1,-6 0-1,4 0 1,-4 0-107,-4 0 1,1 0 0,1 0-138,-2 0 0,-5 0-15,0 0 207,-9 0 1,12 0-100,-3 0 0,-4 0 170,4 0 0,-9 0 0,4 0 0,-9 0 0</inkml:trace>
  <inkml:trace contextRef="#ctx0" brushRef="#br0" timeOffset="408">283 0 6710,'-12'2'328,"6"5"-234,4 6 1,2-2 0,0 3 0,0 1-68,0 4 0,0 0 0,0 4 0,0 2-111,0 1 0,0 4 1,0-6-1,0 5-67,0 2 0,6-3 1,1 3-1,-3-2-30,-1-5 1,-3 6 0,0-3 180,0-3 0,0-1 0,0-3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122 122 6727,'-11'-9'200,"2"7"0,6-5 1,-1 14-140,-3 7 0,1 3 0,6 4 0,0-2-7,0 2 0,0 8 1,0 5-1,0 4 37,0 2 0,6 0 0,1 3 1,-3 1-58,-1 3 1,-3 9-1,0-9 1,0-1-76,0 4 1,0-7 0,0 4 0,0-6 74,0-8 9,0 5-38,0-7-510,0 1 276,0 6 0,0-16-284,0 5 69,0-5 125,0-1 223,0-11 96,0 0 0,0-10 0,0 0 0</inkml:trace>
  <inkml:trace contextRef="#ctx0" brushRef="#br0" timeOffset="754">1 223 7569,'0'-20'-213,"0"9"0,0-1 0,2 5 185,5-6 0,-3 2 123,10-3 1,-1 4 0,7-7-10,1 4 1,-1 7-1,3-6 1,1 1-26,3 0 1,-1 7-1,-5-6 1,1 3-33,6 1 1,-4-1-1,7 4 1,-2 0-61,-4-4 1,0 0 0,-1 7 0,4 0-11,-4 0 0,-2 2 22,-1 5 0,-4 4 11,-3 9-42,-5-8 53,-9 5-4,0-14 0,0 15-9,0-5 1,0-2 0,-2 1 0,-5-2-276,-7 2 270,6-8-11,-11 14 29,8-16 0,-6 10-37,3-5 0,-4-5 102,16 7-98,-16-9-8,7 0 7,0 0 201,-8 0-56,17 0-87,-6 0 0,10 0-27,4 0 1,5 0 1,10 0-33,-1 0 36,-1 0 1,-5 0 6,0 0 9,-1 0-15,8 0-7,-2 0 24,2 0 0,-8 2-18,1 4-4,0-3-4,-5 6 0,7-7 12,-9 5-37,8-5 32,-13 16 1,8-14 3,-10 10 2,0-9-13,0 12 0,0-12 0,-3 6 21,-4-2 1,3 4-1,-9-4 37,-3 3-51,0-7 10,-5 3-5,1 1-2,-1-7 0,2 7 68,-2-9-64,1 10-2,-1-9 1,9 8 5,-2-9-1,1 0-26,2 0 1,-8 0-16,6 0 40,4 0-50,-9 0 0,7 0-909,-10 0 229,2 0 717,7 0 0,12-9 0,12-2 0</inkml:trace>
  <inkml:trace contextRef="#ctx0" brushRef="#br0" timeOffset="1184">1029 323 6222,'-20'0'-376,"6"7"376,1 0 372,9 0 1,-15-5-1,7 5-187,-7 6 0,-1 5 0,2 2 47,5 1-124,4-1 0,9 0-148,0 0 0,0 1 116,0-2 19,0 2-191,9-10 1,-5 8 95,10-6-92,-1-4 121,7 0 1,-4-2 33,4 0-129,-4-1 0,13-6 35,-9 0 1,0 0 0,0-2 0,1-2 17,-2-3 0,2-9 1,-1 2-1,1-4 38,-2-2 1,-5-1 0,-2 2 0,-4-2 6,-3 1 1,-3 0 0,-2 0 0,-2-1-97,-5 1 0,2 7 1,-8 0-1,-5-1-92,-6 3 0,-1-1 0,-9 8 0,0-2-479,3 1 635,-7 3 0,6 11 0,-8 1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606 40 7029,'0'-10'493,"0"-2"-334,0 6-208,0 3 1,-2-6 43,-5 9 0,-4 0 0,-9 2 0,-1 3 4,1 2 0,0 7 0,-2-6 0,-4 1-1,0 0 1,-3 5 0,5-6 0,-6 4 7,-2 4 1,6-6 0,-5 2 0,-1-1 0,0 0 0,8 0 0,-3 5 1,4-5-2,4-2 1,-2 5 0,3-5 0,2-1-16,4 1 0,5-2 0,-5-4-27,3 4 24,3-5-36,6 15 45,0-14 0,2 6 0,4-9 15,8 0 0,-2 0 0,0 0 0,4 0-10,2 0 0,-4 0 0,-1 2 0,2 3 0,4 0 0,3 2-1,6-7 1,-6 0 0,4 0 0,-3 0-2,-3 0 1,1 3 0,-2 1 0,2 3-2,-1-2 1,-1-3-1,2 1-36,-1 3 1,1-2 0,-2 7 14,2-1 0,-8-3 1,-2-5 10,-1 4 1,-1-4-1,-5 7-4,2 0 0,1-4 28,-7 8 0,-2-6 1,-5 4 2,-6-2 1,-5 6-1,-2-3 3,-1 0 1,-5 3-1,-1-6 1,2 2 1,3 4 1,2-3 0,-1-1 0,2 0-6,-2 0 0,1 1 0,-1 3 0,2-1 2,-2 2 1,1-6-1,2 4-76,5 2 1,-3 2-1,7 0 1,1-3 7,-2-1 1,4-7 69,6 6 0,0 0 42,0 7-24,0-8 0,2 4 8,5-9 1,-3 5-1,9-5 7,3-2 1,-4-3-1,1-2-14,3 0 0,1 0 1,4 0-1,-2 0-7,2 0 1,-1 0-1,1 0 1,-2 0 0,2 0 1,-1 0 0,-1 0 0,2 0 1,-1 0 1,1 0 0,-2 0 0,2 0-15,-1 0 0,0 0 0,0 0-97,1 0 1,-1 3-207,0 3 1,0-3-109,0 3 0,-7-4-398,1-2 788,-9 0 0,12 0 0,-5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81 223 6660,'-19'-2'240,"4"-3"-174,1-2 0,8-2 0,-5 2-32,2-6 0,2 2 0,7-3-42,0-1 0,0-4 1,2 2-1,3 1 12,2 3 0,8 1 0,-1-4 41,3 4 0,4 7-25,-2-2 1,2 5-22,-1 2 0,-2 2 1,-3 5-120,-1 6 0,-9 5 0,2 2 110,-5 1 0,-2-8 0,0 0 26,0 3 0,6 2 1,3 2 75,3 0 1,-5-1-1,5-4-80,4-2 1,3-1-1,1 1 1,1-6-36,7-5 0,-6-2 0,5 0 0,-4 0-2,-4 0 0,2 0 1,-1-2-1,1-5 17,-2-6 0,0 1 0,-4-1 0,-1 0 9,1 1 0,-6-6 1,0 5-1,-2-5-1,0-2 1,-1 6 0,-6 1-1,0-3 11,0-2 1,0 5-1,0-1 71,0-1-20,0-3-154,0 6 63,0 4 0,0 10 0,0 4 41,0 8 1,0-2-1,0 0 1,0 4 14,0 2 1,0 3-1,0-2 1,0 2-13,0-1 0,0 0 1,0 0-1,0 3 39,0 4 1,2-5-1,3 8 1,2-4-33,-3 1 0,-2 6 0,1-5 0,1-1-25,3 2 1,-1-1 0,-6 8 0,0-5-2,0-1 1,7 6-1,0-5 1,-2 3-2,-3-1 0,-2-6 0,0 5 0,-2 0-4,-5-1 0,2-7 1,-7 4-1,2-6 8,-1-3 0,-1 2 0,-3-1 0,1-2 75,-1-5 1,-3 3 0,-2-7 47,-1 3 1,-5-9-73,-1 4 1,-1-4 0,9-3 0,-2 0 0,4-3 4,3-4 1,-1 4-1,6-11 1,-1-2-22,1-1 1,1-2 0,3 4 0,-2 1-28,3-2 0,2-1 1,2-4-167,0 1 0,2 6 0,5 2 37,5-4 0,7 6 1,1 2-1,0 1 122,0 0 0,1-9 0,-2 6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7569,'0'12'-863,"0"-3"998,0-9-90,9 0 0,3 0-62,7 0 0,2 0 0,-1 0 15,1 0 1,-2 0 0,2 0-178,-2 0 1,2 0-1,-1 0-265,1 0 444,-11 8 0,8-6 0,-6 8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7402,'2'11'-264,"5"-4"148,7-5 0,1 1 0,1 1 0,-2 2 43,1-1 1,4-3-1,0-2 1,2 0 72,-2 0 0,2 0 0,-1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21 202 6433,'-3'-11'107,"-4"4"0,5-5-64,-4 0 0,4 0-62,2-2 0,2 8 0,4-5-4,8 2 1,-2-4-1,0 6 30,4 2 0,2-4 1,3 2 23,-2 2 0,-5 3 1,0 2 11,1 0 1,3 0 0,2 0 0,1 0-26,-2 0 1,-5 0 0,-1 0 0,3 2-30,3 5 1,-7-2 0,2 7 0,0-2-5,-4 2 0,2-6 0,-7 8 1,4-1-4,1-1 0,-5 6 0,2-5-1,-5 5 1,0 2 0,3 1 0,2-1 8,-4-1 1,0 1 0,-3 0-19,0 0 0,0 0 0,0 1-50,0-1 61,0 0 19,0 0 0,-3-8 0,0-8 9,-4-8 0,0-1 1,5-7-1,-3 2-5,-2-2 0,0-1 1,7-7-6,0-1 1,0 1 0,0 0-2,0 0 1,0 0 0,0 1 0,3 1-3,4 4 0,-5-4 1,7 7-1,-2-2 2,0-1 0,1 3 0,-3-5 1,4 2 10,3-1 0,-7 4 0,7-2 0,-1-1 32,1 2 1,2-5-28,6 3 0,-2 3 0,-2 0 0,-3 2 8,3 4 1,-5 3 0,2 2-8,3 0 0,2 0 0,2 0 3,0 0 0,1 0 0,-2 0-14,2 0 1,-1 2 0,1 3-6,-2 2 1,-5 6-1,-2-4 1,-2 0 3,2 0 0,2 6 0,3-1 3,-3 4 0,-4-5 1,-3 1-4,7 1 0,-5 4 0,-1-2 0,-1-1-4,0-2 1,0-1 0,-5 8 3,5-1 1,-4-8-1,2 1 32,-2 3 0,-3 2 2,0 2 1,0 0-1,0 1 14,0-1 0,0-7 0,0 1-73,0 1 0,0-3-143,0 2 0,0-1-330,0 7 493,-8-9 0,5 7 0,-6-6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700"/>
    </inkml:context>
    <inkml:brush xml:id="br0">
      <inkml:brushProperty name="width" value="0.17143" units="cm"/>
      <inkml:brushProperty name="height" value="0.17143" units="cm"/>
      <inkml:brushProperty name="color" value="#AB008B"/>
    </inkml:brush>
  </inkml:definitions>
  <inkml:trace contextRef="#ctx0" brushRef="#br0">61 81 7569,'0'-12'-1230,"3"-3"1148,3 8 1,-2 0 0,10 7 0,2-2 77,1-5 0,4 6 0,-1-8 0,0 2 6,-1 0 1,2 0-1,-1 7 7,-1 0 1,-5 0 0,-2 2 0,-1 3-25,0 2 0,-7 9 0,3-3 13,-4 5 0,-3-5 1,-3 1-13,-4 2 1,-4 1 8,-9 4 1,2-8-1,5 0 10,4-8 1,18 3-2,4-8 0,5 0 17,2 0 1,-6 0-1,-3 2-21,-2 5 1,0-1 0,-5 8 4,3 1 1,0-4 4,-7 3 1,-9-4 0,-5 7 0,-3-6 3,-4-3 1,1 1 0,-2-4 0,-6 4-22,-5 3 0,-4-6 1,-1 5 6,4-2 0,-13 6 0,4-3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364 1 7569,'11'0'-946,"-2"0"917,-9 0 0,-9 0 28,-4 0 0,1 7 0,-1 0 1,-3-4-1,0 2 8,2 2 1,-3-5 0,3 7-1,-3-2 31,-4 0 0,1 1 0,0-3 0,0 4-23,-1 3 1,1-6 0,1 5-16,-2-2 1,1 5 0,2-6-12,4 4 1,4-7 0,5 4-1,-2-1 11,0-6 0,7 10 1,2-8 0,5 3 0,5 2 1,7-5 5,2 3 0,1 0 0,3-7 0,2 0 5,-2 0 1,-3 2 0,-2 3-1,2 2 5,6-3 1,-6 0-1,5 0-5,-4 3 1,-4 3 0,2-6-12,-1 3 0,-8 1-46,-6-1 0,3-2 30,-3 9 1,-1-7-1,-12 5 5,-6 4 1,-5-5 0,-2 0 0,-1 1-10,2 0 1,-2-7-1,1 9 1,0 0-22,0-4 1,-1 7-1,1-8 40,0 1 0,0 4 0,-1 5 0,4-4 4,3-2 1,-1-6-1,6 4 1,-3-2 0,7 7 22,0-3 0,2-2 20,3 3 1,3-9-1,2 1-6,9-4 0,5-2 1,0 0-1,1 0 10,1 0 1,-1 0 0,0 0 0,2 0-22,6 0 0,-6 0 0,5 0 0,-4 0-16,-4 0 1,2 0 0,-1 2-26,1 5 1,-2-4-1,1 4-156,1-5 1,-1-2 73,0 0 0,-7 0 93,1 0 0,-9 0 0,4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19 223 6035,'-6'-14'195,"-1"1"0,2-1-142,12-5 0,-5 5 0,7 2 0,0 3 9,4 6 0,5-7 0,3 3-44,-2 3 1,2-1-1,-1 1 1,0-2 6,0 1 0,1 3 0,-2 2 1,2 0-10,-1 0 1,1 0 0,-2 0 0,1 2-15,1 4 0,-2-4 0,2 8-13,-1-1 1,0 0 0,-2 6 13,-4-1 0,-5 0 0,-9 5-98,0 2 0,0-1 1,-2 0 62,-5 0 0,-3-6 0,-5-1-2,2 3 0,1-6 0,-3 2 24,1-3 1,0 5 16,-5-8 0,-2 1 108,1-7-109,9 0 0,3-9-126,8-4 0,0-6 65,0 0 0,8-2 0,3 1 54,1 0 1,5 7 0,-3-1-6,3-1 1,4 3 0,-4-2 0,0 2 22,-4 0 0,-7 1 1,8 4 42,2-6 0,2-3 1,0 1-1,-3 3-52,-1 3 1,-7-5-1,3 6 64,-1-3 1,1 4-35,-3-6 0,-7 8-34,0-2 0,-3 5-20,-11 2 1,7 0 31,-5 0 21,-2 0 0,-3 9 0,0 4 6,4 5 0,8-5 1,-1 1-1,4 2 19,2 2 0,0 2 0,0 0 1,0 1 1,0-2 0,0 2 30,0-1 0,2 0-78,4 0 0,6-2 0,6-2 0,-3-5-15,-1-3 0,0-1 0,5-4-4,2 4 0,-1-5 0,-1 5 0,2-5-297,-1-2 1,1 0 0,-2 0-58,2 0 0,-1-2 357,0-5 0,0-5 0,1-7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7402,'11'9'-1110,"-4"4"1237,-5 5 1,0 2 0,2 1-1,3-1-12,-2 0 1,-3 0 0,-2 1-1,0-1-79,0 0 0,0 7 0,0 0 0,0-3-156,0-1 0,0 4 1,-2-1-1,-3 0-350,-2-4 470,1-2 0,6 0 0,0 1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383 16 6491,'12'-9'52,"-12"7"0,-14-3-73,-3 10 0,-4-3 0,1 7 42,1-1 0,-2-5 0,1 4 1,-1-3 4,2 3 1,-4-5 0,1 8 0,-1-5 6,5 2 1,2 3 0,-3-6 0,-2 6-3,1 0 0,6-5 0,4 4-42,1 0-40,-8 1 68,15 11 0,-6-7-11,8-1-63,0 1 48,0 5 1,2 0-1,4-6 32,8-6 0,6-5 1,5-2 6,2 0 1,-1 7 0,-5 0 0,1-3-17,6-1 1,-6-3 0,4 2-1,-3 3-12,-3 0 0,1 2 1,-2-7-1,0 3-26,-7 4 1,5-3-51,-10 9 0,5-6 39,-5 7 1,-2-7 0,-12 3 17,-7-1 1,-3 5 0,-4-5 16,1 2 0,1-4 1,-2 4-1,1 1-2,-1-2 0,2-3 0,-2 7 11,1 1 0,7-6 0,1 1-5,4-1 1,1-6 15,7 11 1,0-7 55,0 7 1,2-10 0,5 3-19,6-5 0,5-2 0,2 0 0,1 0-18,-2 0 0,5 0 0,0 0 0,2 0-14,0 0 1,-2 0 0,0 0 0,3 0-13,-2 0 1,0 0-1,0 0 1,2 0-61,-3 0 0,-1 0 0,-3 0-101,-1 0 0,-5 0 0,0 0-222,1 0 1,-4 0 368,3 0 0,-1 0 0,8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0 263 7569,'12'-11'-697,"-1"-4"494,-5 8 0,-4-2 0,7 4 98,1-2 1,-6-6 233,9 6-113,1-9 1,5 14-1,2-6 17,-1-1 0,1 6 1,-2-4-1,2 5 24,-1 2 1,1 0-1,-2 0 1,2 0-25,-1 0 1,6 0 0,2 0-3,-4 0 1,-3 2-1,-6 3 1,-4 4-36,-1 2 0,-2-5 0,-4 8 13,3 1 1,0 4 0,-7 0-66,0 2 1,-2-7 0,-5-1 38,-7 3 1,-3 1 0,-4 2 10,1-6 1,7 3 0,0-9 0,-1 0-2,2 1 0,-5-6 42,3 5-55,5-5-17,1-2 1,8-9 18,0-4 0,2 2 1,4-3-3,8-1 1,-3 3 0,2-2 17,3-1 1,-4 4 0,1-1-1,0 2 2,-1-2 0,3 5 0,-6-5 6,3-4 1,0-1-1,7 2 1,-4 1-4,-1-1 0,-3 4 1,4-3 33,-1-1 1,-7-3 0,7-2-3,1-1 0,-6 8 0,1 2 159,-2 2-163,-6-6 1,5 12-32,-14-4 1,2 5 0,-7 2 0,-5 2-1,0 3 1,-1 3 0,3 1 0,3 3-1,0-1 1,3 4 0,1 4 0,4 1 0,1 0-1,3 0 134,0 1 0,0-9-72,0 2 0,0 0 1,0 6 18,0-1 0,9 2-86,4-1 0,6 1-41,0-2 1,2-5-1,-1-2-96,1-4 1,-4 1 0,-1-4 0,-3 2 141,3-3 0,1-1 0,4-3 0</inkml:trace>
  <inkml:trace contextRef="#ctx0" brushRef="#br0" timeOffset="921">1150 445 7569,'-21'11'-62,"2"-2"0,0-7-328,7 5 1,-7-5 216,5 5 1,-3-5 196,-4-2 0,8 0 0,0 0 14,-2 0 1,5-2-27,3-5 1,5-4-8,2-9 1,0 6-1,2 3 1,3 0-10,2-1 0,8 8 0,-3-4 0,1 1 21,0 0 0,-6 0 0,7 7 9,1 0 1,3 0 0,2 0-7,1 0 0,-8 0 0,0 0 1,4 2-22,0 5 1,-3-2-1,-2 6 1,2 0-8,-2 0 1,5 3 0,-5 6-2,-1 0 1,4 0-1,-8 0 2,-2 1 1,-3-2 0,-2 2 0,0-1-29,0 0 1,-2-2 0,-3-2 0,-4-2 21,-1 1 1,3 3-1,-7 2 1,-1-2-22,-4-5 0,5 6 1,2-8-1,-4 2 18,-2 1 0,-3-7 0,2 3 1,-2-1 19,1-4 1,0 4-1,0-2 1,-1-3-4,2-2 1,-2-2-1,1 0 1,0 0-2,0 0 0,0 0 0,-1 0 7,2 0 1,-2-2-5,1-4 1,9-6 0,4-9 0,4 2 0,3 5 0,0 1 0,3-1 10,4 3 1,-3-4 0,10 8-9,1 2 0,-3-4 0,0 2 3,5 4 0,-6 0 1,2 3 12,3 0 1,2 0 30,2 0 1,0 0-16,1 0 0,-2 0 1,0 3-1,-4 0-4,-1 4 0,-3 2 0,4-4-6,-1 2 0,0 5 0,3-2 0,-1-1-55,-3 0 1,1 6 0,4-1 17,-5 3 1,3-3-1,-7-2-20,2-3 31,-7 6 1,13-10-1,-8 6 1,-1 0-5,1 0 1,5-4 0,-6 5 0,1-2 14,1 2 0,6-5 28,-4 6 1,7-2 0,1 5 24,0-3 1,-7-9 0,-1 6-31,-3-1 0,6-7 1,-4 7 22,1-1 1,-2-5-210,-3 4 1,-4-3-399,4 3 548,-5-4 0,-2 5 0,0-8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40 121 6548,'0'-11'195,"0"2"1,0 11-172,0 5 1,0-3-1,0 10 1,3 1 13,4 4 0,-5 0 0,5 5 0,-5 2-16,-2 7 0,0 5 1,3 2-1,1 1-10,2-1 1,1 1 0,-7-1 0,0 1-26,0-1 1,7-1 0,0-1-1,-3-2-49,-1-2 1,-3-7-1,0 4 1,0-2-82,0-4 0,6-3 0,0-2-416,-1 1 559,-3-10 0,-2 6 0,0-5 0</inkml:trace>
  <inkml:trace contextRef="#ctx0" brushRef="#br0" timeOffset="660">0 242 7569,'0'-20'-296,"0"0"213,0-1 1,0 9 0,0-2-4,0-2 1,0 5 0,2 0 0,3-1 128,2 2 1,0 3-1,-5-7-44,5-2 1,-3 8 0,9-2 25,4 1 1,0 7-1,4-6 1,-2 1-6,2 0 1,-1 0 0,2 7 0,3 0-26,2 0 0,6 0 0,-5 0 0,2 0 19,-1 0 0,0 0 0,-5 0-11,4 0 1,-1 7 0,-9 2-1,-3-1-58,-1 2 25,-1 6 0,1-6 0,-3 11-24,-2-1 0,-3-7 1,-6 1 1,0 1 1,-8 4-1,-6-2 10,-4-3 1,-2 2 0,-1-8-1,-1 2 7,-4-1 1,3-1 0,-4-4 38,5 2 1,1 1-1,2-7 18,-2 0-8,11 0 0,4 0-19,12 0 0,4 0 1,11-2-1,-2-3-6,2-1 0,-1 0 1,1 6-1,-2-3 19,2-3 0,-1 4 1,-1-5 11,2 5 1,-1 2-1,1 0 0,-2 0 0,2 7 0,-1 1 2,1 3-27,-2-7 6,-7 15 1,-1-10 0,-7 6 0,3-1 11,-3 1 1,-1 3-1,-6 0 1,-1-2-3,-3-2 0,-8-10 0,1 4 0,-3-1-7,-4 0 0,1 0 0,-1-4 0,2 1-17,-2 2 1,1 1-1,-1-7 1,2 0-60,-1 0 0,6 0 1,3-2-1,-1-3-205,2-1 277,5-1 0,-4-2 0,9-3 0</inkml:trace>
  <inkml:trace contextRef="#ctx0" brushRef="#br0" timeOffset="1205">867 423 6094,'-10'-2'578,"3"-5"-641,4 5 1,13-13 108,2 8 1,6 0 78,2 7 1,0 0-123,0 0 0,1 0 1,-4 2-38,-3 5 0,1 3-24,-8 11 1,0-1 0,-7 1-17,0-2 1,-9 2 61,-4-1 0,-5-2 0,-2-3 0,-1-1 0,1-2 1,0 0-1,0-2-6,0-1 1,7-7 0,2 6 0,-1-1-11,2 0 113,5 0 10,-4-7-17,9 0 0,9 0 1,4 0-11,5 0 1,2 0 0,0 0 0,0 0 19,0 0 1,0 0-1,1 0-62,-1 0 0,0 0 0,0 2 0,0 3-94,0 2 0,-6 1 1,-1-3-272,3 2 0,-1 2 339,-1-2 0,5-5 0,-9 6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1 203 7147,'20'0'17,"-7"-7"0,1 0-20,1 3 1,4 1-1,0 3 1,2 0 0,-1 0-18,1 0 0,8 0 0,2 0 0,2 0 1,1 0 1,-3 0 0,5 0 0,-3-2 10,3-5 0,-4 5 0,0-4 0,-4 4-44,-3 2 1,-2 0 0,-4 0-369,2 0 43,-10 0 377,-2 0 0,-9-10 0,0-1 0</inkml:trace>
  <inkml:trace contextRef="#ctx0" brushRef="#br0" timeOffset="449">283 21 6191,'11'-8'244,"-1"5"-34,-10-6-63,0 9 0,0 2-19,0 5 0,2-2-72,5 8 1,-6 0-1,6 7 1,-2 1-16,1-1 0,-3 0 0,4 0 1,-5 3-19,-2 4 1,2-5-1,3 5 1,1-5-31,-2-2 1,-1 1-1,-1-2 1,3 2-111,2-1 0,-1 1 1,-6-2-1,3 2-172,3-1 0,-4-7 289,5 0 0,-5 1 0,-2 7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40 7428,'12'3'-368,"-3"1"0,-3 6 0,0 1 434,-1 4 1,-3 4 0,-2 3 0,3 2-27,4 4 0,-5 7 0,5-1 1,-4 4-8,4 2 0,-4 1 0,4-1 0,-5 1-12,-2-2 0,0 8 0,0 1 0,2-3-37,5-3 0,-5-1 0,4-1 0,-4-3-16,-2-2 1,0 3-1,0-7 1,0 3-32,0-1 1,0-9 0,0 4 0,0-6 1,0-2 0,-2-7 0,-1 1-127,-4 1 188,0-5 0,7-1 0,0-9 0</inkml:trace>
  <inkml:trace contextRef="#ctx0" brushRef="#br0" timeOffset="726">81 102 7569,'2'-21'-175,"5"1"1,-2 6-1,7 3 141,5 3 0,0-2 0,4 6 14,-2-3 0,2 0 0,-1 7 0,0 0 108,0 0 0,1 0 0,-1 0 0,0 0-37,0 0 0,0 0 1,0 0-1,0 0-49,1 0 0,-2 0 1,2 2-1,-1 3-24,1 2 1,-2 7 0,0-6 0,-4 1-158,-1 0 0,-10 6 90,3-1 0,-5 5 89,-2 0 0,-9 0 0,-5-4 1,-3-4-9,-4-1 0,-5 5 1,-3-4-1,-1 3-7,1-1 0,2-9 0,7 6 24,0-1 77,0-7-3,9 6 0,4-10-78,14-4 0,4 4 0,9-5 0,0 2 14,0-2 0,0 5 0,1-5-28,-2 5 0,2 2 0,-1 0 1,1 0 0,-9 0 0,2 0 7,2 0 1,2 7 0,0 2-16,-5 2 0,-2 0 1,-6 5-4,2-2 0,6-1 1,-6 7 8,-3 0 1,-1-6 35,-3 0 1,-3-4 0,-1 6 11,-3-3 1,-1-8 0,1 2 0,-7-5 0,-4-2 1,-2 0-12,0 0 1,-1 0-1,2 0-147,-2 0 0,8 0-376,-1 0 14,0 0 481,4 0 0,1 9 0,9 3 0</inkml:trace>
  <inkml:trace contextRef="#ctx0" brushRef="#br0" timeOffset="962">807 364 7448,'20'0'-319,"-6"7"0,-2-2 408,5 0 0,-8 7-29,-2 2 0,-5 3 0,-2 4 0,0-2-54,0 1 1,0-6-1,0 0 1,0 1-174,0 3 1,0 2 0,-2 1 166,-5-2 0,-5 2 0,-7-1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1 161 6809,'20'0'-84,"0"0"106,0 0 0,1 0 0,-1 0 0,0 0-33,0 0 1,1-2-1,-2-3 1,2-1 5,-1 2 1,-1 1 0,3 3 0,-2 0 9,1 0 1,-2 0 0,2 0-1,-1-2-6,1-5 1,-2 5 0,2-5-26,-1 5 1,-7 2-335,0 0-89,1 0 449,-2-10 0,-4 0 0,-8-10 0</inkml:trace>
  <inkml:trace contextRef="#ctx0" brushRef="#br0" timeOffset="359">284 0 7300,'11'0'-590,"-1"9"681,-10 5 0,7-2 0,-2 0 1,0 5 0,-3 0 0,-2 3-105,0 0 1,0 0-1,3 0 1,1 1-149,3-2 0,0 2 0,-7-1-385,0-1 546,0 2 0,-9-2 0,-3 2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41 81 7569,'0'-12'-281,"0"-5"0,0 12 576,0-8-228,0 8-75,0-3 1,0 10 0,0 4-22,0 8 1,0 4 0,0 4-1,0 2 33,0 4 1,0 8 0,0-5-1,0 3-15,0-1 1,0 5 0,0 5 0,3-5 4,4 0 1,-6 0-1,6 2 1,-5-2-56,-2-4 0,2 4 1,3-5-1,2 3-45,-2-3 0,-3 3 0,-2-7 0,0 1-16,0-1 0,-2-2 0,-3-7 1,-4 0-7,-3 1 1,6-8 127,-7 0 0,-1 0 0,-6 8 0</inkml:trace>
  <inkml:trace contextRef="#ctx0" brushRef="#br0" timeOffset="701">1 121 7497,'12'-19'-84,"-2"7"-9,-3 5 1,-2-2-1,8 0-27,2-2 1,-3 7 0,1-6 0,3 4 146,2-1 0,2 1 0,1 6 0,-2-3-9,1-3 0,1 3 1,-1-4-1,0 5 11,0 2 1,8 0 0,-2 0 0,-1 0-26,-2 0 1,-4 0 0,2 0-1,-1 2 11,-1 5 1,2-2 0,-1 8-70,1 3 1,-10 2 0,-5 2 7,-4 1 0,-2-2 0,-2 1 0,-1 1 24,-4-2 1,-10-5-1,4 0 1,-5 1-18,-3 4 1,2-7 0,-1 2 0,-1 0 24,2-4 1,-2 2 0,1-7 0,-1 2 1,11 2 0,1-6 103,0 4-45,6 0 1,-4-14-40,14 0 0,5-5 0,7 5 0,2 2-8,-1 3 1,1-5 0,-2 1-1,2 1 2,-1 3 0,-1 2 0,2 0 1,-1 0-7,1 0 0,-2 0 1,2 2-1,-1 3-21,1 1 1,-9 3-1,0-2-11,-3 7 1,4 3-1,-6 4 25,-3-1 1,-1-1 0,-3 2 11,0-1 0,-7 0 1,-1-2 19,-4-5 1,5 3 0,-4-8 22,3 3 0,-9-6 1,3 2-28,-3-5 0,-4-2 1,2 0-1,-2 0-15,1 0 1,-1-2 0,2-3-6,-1-2 1,-1-6-1,4 5 1,1-2-103,2 2 0,9-1-303,0 3 409,2 4 0,3-17 0,0 8 0</inkml:trace>
  <inkml:trace contextRef="#ctx0" brushRef="#br0" timeOffset="1091">929 403 6827,'-13'0'-421,"2"3"465,2 3 1,-1-1 0,3 9 0,-5 1 0,2-3 0,3 1 0,3 2 9,-2 3 1,4 2 0,-5 0-10,4 0 1,10 1 0,2-4-65,2-3 1,3 1-1,6-8 1,0-2 34,0-3 1,1-2-1,-2 0 1,2 0-61,-1 0 0,0-9 14,0-4 1,-2-6-1,-4 0 26,-7-2 1,-5 1-1,-2 0-29,0 0 1,-9 2-1,-5 3 1,-4 4-66,-2 2 1,-7 2 0,-2 7 0,0 0 97,0 0 0,-8 0 0,6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124"/>
    </inkml:context>
    <inkml:brush xml:id="br0">
      <inkml:brushProperty name="width" value="0.17143" units="cm"/>
      <inkml:brushProperty name="height" value="0.17143" units="cm"/>
      <inkml:brushProperty name="color" value="#AB008B"/>
    </inkml:brush>
  </inkml:definitions>
  <inkml:trace contextRef="#ctx0" brushRef="#br0">20 99 7569,'-6'-13'-603,"0"0"0,-1 6 514,7-7 1,0 8 0,2-6 110,5 3 1,-5 0 94,4 3-76,-4 4 0,-2-5 0,0 14-29,0 6 1,0 5 0,0 2-1,0 3 16,0 3 0,0 6-28,0 8 0,9 0 0,3 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505 40 6926,'12'-7'0,"0"-1"15,-3-3-172,-2 6 260,-7-4 69,0 9-141,0 0 0,-9 0-16,-5 0 0,-3 7 0,-4 2 0,1 0-19,0-1 1,0 6-1,-3-4 1,-1 0-12,-3 6 0,-9 0 1,5-1-1,-4-1 24,2 1 0,6-3 0,-4 2-7,2 1 0,1-4 0,9 1 0,-2-2 3,1 2 0,7-1-28,0 2 1,8-2 17,-2-4 41,5-4 0,4 6 1,5-9-1,6 0-13,5 0 1,2 0-1,3 0 1,1 0-4,3 0 1,8 0-1,-9 0 1,1 0-10,2 0 1,-4 0-1,6 0 1,-2 0-20,-5 0 0,-1 0 1,-3 0-1,1 2 2,-1 4 0,-7-4 1,1 8-5,1-1 0,-3 0 1,-1 6-78,-3-1 1,-1 0 0,-7 5 69,0 2 1,-7-1 0,-1 0 0,-3 0-7,-5 0 1,-2 1-1,-2-2 1,0 2 25,-1-1 1,1-2 0,0-3 0,0-1-1,-1 2 0,-5 2 0,-1 2 0,3 0-9,1 0 0,5-6 1,2-1 48,2 2 0,4-3 0,-6 0 1,4-2 24,4 1 0,1-4-29,7 7 1,0-8 34,0 8 0,10-7 0,2 4-19,7-3 1,-7-1-1,2-7 1,2 0-7,2 0 1,3 3 0,-2 1 0,2 3 14,-1-2 1,-1-3 0,2-2-27,-1 0 1,0 0-1,0 0 1,1 3-50,-1 2 0,-7-2 0,1 4-233,1-5 0,-3-2-14,1 0 0,-7 0-251,8 0 509,-9 0 0,12 0 0,-5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0 182 7569,'0'-11'-263,"0"-7"1,0 14 0,0-10 283,0-2 0,0 5 18,0-2 0,2 8 0,5-3 58,6-1 1,-2 6-26,3-4 1,-1 5 14,8 2-159,-2 0 164,2 0-42,-1 0-195,1 0 133,-2 0 0,2 2 1,-1 5-31,1 6 0,-9 3 0,0 0-7,-3-3 0,-2 1 1,-7 5-1,0 2-17,0-1 0,-2-6 0,-5 0 9,-7 1 33,-3 3-13,-4-8 82,1 9-87,-1-17 15,2 16 10,-2-16 1,8 7-16,-1-9 139,10 0-81,-6 0-58,2 0 0,6-2 0,-3-3-69,10-2 91,5-8-10,2 13 8,7-17 1,-9 16-115,11-11 100,-2 9 4,2-13 1,-8 10 9,1-6-15,0-3 20,5 14 1,-5-8-6,-1 4-24,-9 5 23,15-16-7,-17 7 38,15-1-20,-14-5 1,6 12 0,-9-8 5,0-3 0,0 5 0,0-3 123,0-1 0,0 4 91,0-3-44,0 9-75,0-3 0,0 10-48,0 4 0,0-1 0,0 9 0,0 2 0,0 1 1,0 4-1,0-2-37,0 1 0,0 1 0,0-2 0,0 2 9,0-1 1,0-6 0,0 0 44,0 1-141,0 3 0,7-5 1,2 1-697,2 2 598,-7-8-166,15 1 337,-17 0 0,15-6 0,-5 6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7569,'12'0'-655,"6"0"477,-17 0 0,11 0 0,-8 2 300,3 5 1,0-2 0,-7 9-1,0 1-143,0 3 1,0 2 0,-2-2-14,-5-5 42,4 5-203,-6-6 192,9 7-196,0 1 0,0 1 199,0-2 0,0 2 0,0-1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6766,'0'21'65,"0"-2"1,0 1 1,0 1 1,2-4 0,3-1-1,4-4-33,2-3 0,-4 4 0,4-4 1,-1 0-17,2-1 0,2-1 0,6-7-23,0 0 1,2 0 0,3 0-97,2 0 76,0 0 0,-7-2 0,0-3-21,0 0 53,1-11-230,-2 13 212,2-14 0,-1 8-21,1-5 23,-11-4-11,9 16 0,-17-16 27,5 5 0,-5 1 27,-2-1-15,0 0-19,0 1-1,0 3 4,0 9 1,-2 2 3,-5 5 0,5 5 0,-5 7 1,4 1 0,3 1 0,0-1 1,0 0-4,0 0 1,3 1 0,1-2 0,3 2-2,-2-1 0,-3 1 0,-2 1 1,3 2 4,2 4 0,-2-2 1,4-4-1,-5 4-8,-2 0 0,0 1 0,0-4 0,0 1-10,0 3 12,0 0-4,0-7 0,0 1-2,0-2 5,-9 1-1,6 1 1,-14-1-3,3 0 0,4-2 0,-2-2 0,1-5-1,-1-3 0,6 6 1,-5-4-1,-1-1 49,2-1 1,3-1-1,-7-7 16,-2 0 0,-2 0 0,0-2 0,3-3-19,1-1 0,4-10 1,-7 2 4,4-3 1,8-4 0,-1 1-31,4 0 1,2 0-51,0-1 1,0 8-1,2 2 1,4 2-155,8 4 1,-3 4 0,2 1 184,3 0 0,2-9 0,2-3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7202,'21'0'-249,"-2"0"1,-5 0-1,0 0 276,1 0 0,4 0 1,0 0-1,2 0 15,-1 0 1,-7 0 0,0 0-49,3 0 1,2 0 22,2 0 0,0 2-274,1 4 0,-2-4 257,2 5 0,-9 5 0,-4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6482,'21'12'-114,"-8"-4"441,0-8-289,1 0 1,4 2 0,-2 2 0,-3 3-24,3-2 0,1-3 0,4-2 1,-1 0-103,1 0 1,5 7 86,1-1 0,18 1 0,-2-7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7569,'14'7'-83,"-1"0"1,-9 1-1,5-3 1,-2 4-1,0 2 1,-2 4 86,-3 4 1,-2 0 0,3 2 0,0-1 7,4 1 0,0-2 1,-7 4-1,0 1-53,0 3 1,0 0-1,-2-4 1,-3 1-218,-2 2 1,1 2 257,6-8 0,-9 9 0,-3 3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385 0 6555,'-10'12'20,"-3"-6"1,-5-3-1,-3-3 1,2 0 6,-2 0 1,1 7 0,0-1 0,0-2 7,-1-2 1,1 5 0,1 0 0,-2 0-18,1 3 1,0-7-1,0 9 1,1-1-5,7 1 1,-4-7-1,6 7 1,1 0-28,1-2 1,1-3-1,7 7 9,0 1 1,0-5-1,2 2 6,5-3 67,4 6-65,9-12 3,0 15 1,1-16 49,-1 6-44,0 2-1,9-8 15,-7 16-13,7-15 4,1 5 1,-8 1-36,7-7 37,-8 8-1,8-1-166,-7-8 157,-2 8 4,-2 1-11,-7-8-216,1 15 131,5-14 0,-14 15-31,4-4 170,-5-6-81,-2 1-11,-9 1 1,-2-8-9,-10 15 13,2-14-15,-2 15 199,1-6-71,-1-2-93,2 8 0,-2-13 60,1 8 0,0-2 0,2 6 0,2-8 56,3 0-94,9 7 10,-6-5 7,10 10-12,0-2 5,0-7-17,0 5 19,0-15-5,0 17 38,0-17 0,3 13-30,4-8 1,3 0-1,11-7 1,-1 3-9,0 3 0,2-3 1,4 4-1,0-5-16,-1-2-324,-2 0 160,6 0 0,-7 0 149,8 0-496,-11 0 218,1 0 290,10 0 0,-8-9 0,7-3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283 21 7569,'12'0'0,"-1"0"-71,-5 0-490,-4 0 427,8 0 136,-1 0 63,-7 0 64,7-10-148,-9 8 1,-2-6-1,-5 8 19,-7 0 1,-3 0 0,-4 2-1,1 2 6,0 3 0,0 0 0,-1-5 0,2 3 15,-2 1-2,1 1 24,0 1-32,0-5 4,0 15 0,-1-15-10,1 14 10,9-15 11,-8 17-2,18-17-6,-8 15-27,9-14 0,0 15-2,0-5 0,0-2 36,0 3 1,9-9 0,4 1 33,5-4 1,0 0 0,-2 3-9,-3 2-38,1 0 1,6-7-1,0 0-7,0 0 20,1 9 5,-2-8-7,-7 8-193,6 1 188,-7-8-6,0 7-215,8-1 102,-18-6 1,15 10-132,-9-5 190,0 5 14,-7-2 0,0 1 16,0-4 1,0-2-53,0 9 0,-9 0 72,-5 5 0,-4 2 0,0-1-29,5 0 0,2-6-4,4-1 3,4 1 14,-14-4 10,15 9 1,-10-15-37,5 10 5,5-1 10,-7-2 1,9-1 139,0-2 0,0-4-11,0 10 0,9-9 0,5 4-36,3-1 0,4-6 0,-1 5 20,0-4-59,0-3-24,1 0 37,8 0-1,-8 0 2,17 0-35,-15 0 14,6 0 1,-2 0 23,0 0 0,7 0 0,-8 2 14,-1 5-121,-2-5 1,-3 7-335,0-9 224,0 0-58,-8 9 222,-3-7 0,-9 16 0,0-7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1 163 7569,'13'-7'-90,"1"0"0,-7 0-278,6 7 1,0-7-1,8 0 350,-1 4 0,0 0 0,0 3 28,1 0 1,-2 0 0,1 0-1,1 0 69,-2 0 0,-5 3 0,0 0 32,1 4 0,4 9-129,0-3 1,-7 5 0,-5 2-7,-5 1 0,-2-2 0,-2 0 9,-5-5 0,-5-4 0,-7-5 4,-2 2 1,1 6 0,-1-7 13,2-1 0,-2-3 0,1-2 0,1 0-11,-2 0 1,7 0-5,1 0 0,9-2-14,-3-5 1,7-1 0,7-8-3,7 2 0,3 10 0,4-5 16,-2 0 0,1 4 0,1-6 12,-2 3 1,0-2 0,-4 6 4,-1-3 0,-7-6 0,7 4-7,1-3 0,-4 5-2,3-5 1,-4-2-1,7-3 1,-6 0 26,-3 4 0,6 6 1,-7-6 69,-2-3 1,3 5 69,-1-3-98,0 1 1,-10 2-97,-4 4 0,3 5 66,-9 2 1,6 7-1,-4 1 1,1 4 68,7 4 1,1 1-1,2 6-50,0 4 0,0-5 0,0 5 1,0-5-30,0-2 1,0 1 0,0-2 72,0 2 1,8-1-241,6 1 1,4-4 0,-1-1-1,0-4-797,-5-4 939,2-1 0,6-7 0,1 0 0</inkml:trace>
  <inkml:trace contextRef="#ctx0" brushRef="#br0" timeOffset="874">807 384 7569,'0'11'-1376,"0"0"1410,0-4 0,0-2 38,0 8 1,-5-7 0,-5 6-10,-1-3 0,-3-3 5,-6-6 1,7 0 30,0 0-124,8 0 1,-6 0 0,6-1-29,-2-6 1,1 2 0,9-6 27,2 2 0,0 3 0,7 3 12,-3-3 1,6 3 0,-1-4 9,3 5 1,4 2-1,-2 0 6,2 0 1,-1 2-1,1 3 29,-2 2 0,-5 1 0,0-1-18,1 7 1,-6-3 0,1 2 0,-5 3-2,2 1 0,0-3 1,-7 0-1,0 1-11,0 4 1,0 3 0,0 3 0,0 2-37,0-3 0,-7-1 1,-1-4-1,-1 2 18,0-1 1,-7 0 0,5 0 0,-3 0 19,0 1 0,2-9 0,-9 2 0,1 0 7,-1-3 0,2 0 0,-2-6 0,1 2-14,1-3 1,-2-1-1,1-3 1,0 0 1,0 0 1,6 0 0,0 0 0,-1 0 0,-1-3 6,3-4 1,2-2-1,6-6-1,-2 1 0,0 0-7,7-5 0,2-2-12,5 1 0,-4 6 0,6 4-11,0 1 0,-5 2 53,10 7 1,-1 0 15,7 0 1,1 0-28,-1 0 0,0 0 0,0 0 33,1 0 1,-4 2-1,-1 3 1,-3 2-45,3-4 0,1 9 0,4-1-12,-1 1 0,-6 3 0,-3-6 1,0 0-18,0-1 1,-6 2-1,4-3 24,-1 6 0,-3-2 0,6 3 42,-1 2 0,-1-6 9,-3 4 0,5 0-39,10 6 1,-1 0 2,-1 0 1,2-6-1,-1-4 27,1 0 0,-8-1 0,0-5 43,3 3 0,-5-1 39,3-6-296,-1 0 1,0 0 0,-1 2-449,-3 5 619,-2-4 0,-7 6 0,0-9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651"/>
    </inkml:context>
    <inkml:brush xml:id="br0">
      <inkml:brushProperty name="width" value="0.17143" units="cm"/>
      <inkml:brushProperty name="height" value="0.17143" units="cm"/>
      <inkml:brushProperty name="color" value="#AB008B"/>
    </inkml:brush>
  </inkml:definitions>
  <inkml:trace contextRef="#ctx0" brushRef="#br0">0 72 7199,'0'-13'-395,"0"-1"0,0 7 636,0-7-66,0 2-111,0 0 0,0 12 1,0 14-100,0 3 0,2 4 0,3-1 0,2 0-14,-3 0 1,7 1-1,3-4 38,3-3 1,-3 1 0,0-8 0,1-2-8,3-3 1,-5-2 0,1 0 0,2 0-43,1 0 0,4-7 0,-1-2 16,1-2 0,-4-3 0,-1-5 28,-3-2 0,-8 1 34,2 0 1,-5 7-2,-2-1 0,0 12-45,0 2 0,0 11 0,0 14-252,0 1 280,0 2 0,-9-9 0,-2 2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0 263 7387,'0'-14'-1214,"0"2"1266,0-2 1,2-5-16,5 7 0,5-5 0,7 10 1,2 3-14,-1 3 1,1 1 0,-2 0 0,2 0-12,-1 0 0,-1 0 0,2 0 0,-1 0-19,1 0 0,-2 1 0,2 3 0,-4 6-3,-3 1 1,2 2 0,-7 5-1,0-1-22,0-5 1,-2 2-1,-7 6 23,0 1 1,-2-2 0,-5 2 4,-7 0 1,-4-3 0,-2-3 1,0-1 1,-1-9 0,2 4 0,-2-3-2,1 1 1,-1 0-23,2-7-14,7 0 1,4-10 21,8-2 0,1-7 0,6-1 13,7 0 0,3 1 0,4 3 1,-3 2-4,-5-1 1,6 4 0,-6-1 0,5 2-1,2-2 0,0 5 0,0-4 1,1 3 12,-1 3 1,0-4-1,-2 0 1,-3 1-7,-2-2 0,-2 1 1,5 4 3,-3-2-5,-8-8 0,6 11 0,-6-10 1,2-1 0,-1 3 0,-4-1 4,5-2 1,-5 3 0,5-2 50,-5-1 0,-4 6-33,-5 2 0,5 2 0,-7 1 15,0-2 0,5-1 213,-10 7-63,0 9-161,-6 2 0,9 9 0,4 0 27,5 1 1,2-2-1,0 2-2,0-1 0,0 1 0,0-2-38,0 1 0,0 1 0,0-2-66,0 2 1,9-1-16,5 1 0,3-2 0,4 0-87,-1-7 1,-7 1 0,1-8-183,1 2 0,4-1 336,0-6 0,2 9 0,-1 2 0</inkml:trace>
  <inkml:trace contextRef="#ctx0" brushRef="#br0" timeOffset="237">807 365 7569,'11'11'-210,"-3"1"0,-5-9 186,3 4 0,-3 9 0,4-3-6,-5 6 2,-2 0 0,0 2 1,0-1-1,0 0 0,0 0 1,0 1-1,0-2-165,0 2 1,0-1 0,0 1 59,0-2 0,0-5 133,0-1 0,0-9 0,0 6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60 122 6780,'0'20'126,"0"1"1,0-2-49,0 1-59,9 10 1,-6-6 0,4 10-1,-5 2-1,-2 2 0,7 2 0,0 1 0,-4-1-59,-1 1 0,-2-1 0,0-2 0,0-2 22,0-2 0,0-3 0,0 2 0,0-5-159,0-6 0,0-2 0,-2 1-75,-4-2 1,4-5 252,-5 0 0,-4-11 0,-1 7 0</inkml:trace>
  <inkml:trace contextRef="#ctx0" brushRef="#br0" timeOffset="600">0 202 7569,'0'-20'0,"0"9"-312,0-6 234,0 14 1,7-15 60,0 5 1,6 1-1,-4 1 1,2 1 32,4-2 1,4 5 0,0-5 0,2 4-96,-1 4 1,1-5-1,-2 2 137,2 2-15,-1 3 162,9 2-204,-6-8 25,6 5-34,-10-6 39,2 9 2,-9 0-1,5 9-119,-6-6 0,9 5 130,1 1-20,-11-7-77,9 17 1,-17-16-1,5 11-158,-5 2 214,-2 2-43,0 2 29,0-9-8,0 7 0,-7-13 0,-2 5 0,-2 2-20,-4-1 0,-4-4 0,-1 4 22,0-2 0,0 0 2,-1-2-1,2-5 31,-1 7 69,8-9-86,3 0 0,11 0 5,5 0 2,-4-9 1,14 7 0,-3-5 0,3 5-5,4 2 1,-1 0 0,3 0 0,1 0-4,3 0 1,0 0-1,-7 2-22,1 5 0,-2 1 1,0 8-1,-4-4 6,-1-3 1,-10 6-1,3-1 26,-6 3 1,-1-3 0,0 0 17,0 1 1,-5-3 0,-5-1-1,-1-3-16,-4-3 0,-4 4 0,0-2 0,-4-2-30,-4-3 1,5 4-1,-6 1-358,6-2 379,2-3 0,0-2 0,-1 0 0</inkml:trace>
  <inkml:trace contextRef="#ctx0" brushRef="#br0" timeOffset="1071">706 466 7569,'0'-12'-411,"0"-6"0,9 10 357,5-6 0,-4 2 54,4 5 1,0 5 3,6-4 1,-2 6 0,-3 4-25,-1 2 0,-10 11 0,3-3 11,-4 3 1,-3 4-1,0-2 1,-3-1-12,-4-4 0,3 4 0,-10-5 1,1 5 13,2 2 1,-8 1 0,7-2-36,-7 2 0,6-8 0,0 1 28,-4 2 1,7-8-1,-2 1 112,3 0 97,2-6-48,7 6 1,3-9-64,3 0 0,6 0 0,8 0-26,0 0 0,-7 0 0,1 0 0,2 0-11,2 0 0,2 0 1,0 0-108,1 0 0,-2 0 1,1 0-20,1 0 0,-2 1 78,2 6 0,-9-5 0,-4 8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21 240 6535,'-8'-10'39,"5"0"0,-6 8 170,9-5-93,0 5 1,9-13-61,4 8 1,-1 0 0,1 7-40,2 0 1,4 0-1,1 0 1,0 0-27,0 0 0,7-7 1,0 0-1,-2 3 30,-3 2 0,5 2 0,0 0 0,-3 0-59,-1 0 0,-3 0 0,1 0-147,-2 0 0,2 0-107,-1 0 0,-6 0 75,-1 0 1,-11 0 216,-2 0 0,-8 0 0,-13 0 0,1 0 0</inkml:trace>
  <inkml:trace contextRef="#ctx0" brushRef="#br0" timeOffset="304">223 18 7519,'0'-10'-602,"0"3"629,0 14 0,7-4 0,0 11 30,-3 2 0,5 2 0,-3 3 1,-1-2-15,-3 2 0,5-1 0,0 2 0,-3 3-56,-2 2 0,5 6 1,0-3-1,-2 0-67,-3-1 0,-2 4 0,0-6 0,0 1-198,0 0 0,0-6 278,0 5 0,-9-4 0,-3-3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0 524 7569,'14'0'-817,"0"0"680,-2 0-22,0 0 0,5-5-3,-3-2 118,-5 0 211,9 7 1,-7 0-167,10 0-1,-10 0 0,7 0 1,-8 7 0,11 0 215,-1-2-200,-9 5 0,8-8 4,-9 16-38,2-16 30,6 16 1,-17-13-53,6 8 1,-2-7 0,0 8 8,2 2 31,-1-8 2,-15 11 0,5-10-17,-10 4 1,8-2 0,-8-6 7,-2 2 1,-1 1-1,-4-3 13,1 1 0,-1 1 11,2-7-20,7 0 8,4 0 23,-1-9-27,7 7 1,-5-15-2,14 3 0,-3-1 0,9 1 1,1 5-5,-3-1 0,7 2 0,-5-6 0,5 5-8,3 0 11,-2 7 1,-7-16-3,6 16 5,-7-16-5,9 16 2,0-7-2,-8 0 9,5 7-8,-15-16 1,17 16-3,-17-7 2,7-1 1,-9 6 2,0-9 0,0-1 5,0-7 0,0 9 114,0-2 77,0 1-144,0 2-23,0 1-4,0 10 16,-9 0 1,4 3 0,-6 4 27,2 5 0,3 0 0,6 2-8,0 1 1,0 3 0,0 2-37,0 1 1,0-7 0,2-2-184,4 4 0,6 2 8,8 3 0,0-2 0,0 0-37,0-7 0,-8 0 1,-4-7 185,1 1 0,3 9 0,8-3 0</inkml:trace>
  <inkml:trace contextRef="#ctx0" brushRef="#br0" timeOffset="230">726 646 7429,'11'9'-238,"-3"-5"1,-8 9-1,0 3 279,0 3 1,0-4 0,0 3-1,0 4-33,0 0 0,0 1 1,0-1-1,0 4-31,0 0 0,0 1 1,0-4-129,0 3-62,0 6 221,0-10 0,-5 5-34,-2-14 0,0-2 26,7 3 0,-10-1 0,0 8 0</inkml:trace>
  <inkml:trace contextRef="#ctx0" brushRef="#br0" timeOffset="839">807 162 5848,'-14'0'41,"1"0"0,6-3 1,-4-4 13,1-5 0,3 0 0,7-2 55,0-1 1,0-3-78,0-2 0,3 2 0,1 3 0,6 3 12,1 3 1,-4 2 0,6 7-3,3 0 1,1 0-1,4 0-73,-1 0 0,-6 0 0,-1 2 9,2 5 0,-5-2 0,-3 9-7,-5 1 1,-2 3 0,0 2 37,0 1 0,-9-2 0,-3 2 9,1-1 0,-4-6 0,5-4 1,1 1 14,1 1-33,-8-7 105,13 12-97,-6-15 13,9 8 0,0-8 46,0 5 0,3-5 1,3 4-42,8-4 1,6-2-1,5 0 1,2 0-30,-3 0 0,5 0 1,1 0-1,-1 0-32,0 0 1,4 0 0,-6 0 0,1 0-499,1 0 532,-7 0 0,16 0 0,-6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121 0 7228,'-11'0'-1059,"-7"0"1137,16 0 1,-7 2-1,7 3 40,-5 2 1,4 2 0,-4-2-14,6 6 0,1 5 0,0 4 1,0 4-85,0 0 0,0 10 0,0-3 1,0 6-20,0 1 1,0 0 0,0 3 0,0 2-16,0 1 0,0 9 0,0-8 1,1-3 9,6-1 1,-4 4 0,4 3-1,-5-2-36,-2 2 1,0-3 0,0-4 0,0 0-43,0-3 1,-2 4-1,-3-11 1,-4-2-33,-2-5 1,7-4-1,-3-1-166,4-1 109,-6 0 170,7-9 0,-15-11 0,5-11 0</inkml:trace>
  <inkml:trace contextRef="#ctx0" brushRef="#br0" timeOffset="612">100 202 7172,'0'-19'-991,"10"-12"799,-8 10 194,7-8-1,-9 17 82,9-5 0,-4 5 1,5-9 30,0 2 1,6 7 0,-3 5-96,5 5 0,2 2 0,0 0 0,0 0 8,1 0 0,-1 0 0,0 0 50,0 0-20,1 0-17,8 0-141,-7 0 118,6 0 0,-7 2 13,-1 5-27,1-4 11,-2 6 0,-5 0-75,0 4 79,-1-4 1,-2 9-65,-2-15 0,-9 14-61,0-3 98,0 3 1,0-3 0,-2-2 0,-5-2-1,-7 2 1,-3-5 0,-4 4-18,2-3 22,-10-1-7,6 2-4,-6-6 27,8 6-21,1-9 0,1 0 4,-2 0 28,9 0-25,4 0-3,-1 0 21,7 0-21,-7 0 1,9-2 0,2-3 5,5-2 0,-3 0 0,9 5 0,3-3 15,3-2 1,-7 2 0,2 5 6,1 0-18,4 0 46,0 0-45,-7 0-1,6 0-13,-7 0 14,0 0 0,8 0 1,-16 2-10,11 4 1,-7-2 0,5 10 6,-4 2 0,6-5-20,-7 3 17,-1-1 0,-6 0 115,0 1-111,0-9-1,0 12 71,-9-15-63,7 17 0,-17-17 5,9 15-53,-2-14 51,-6 6-2,8 0 6,-11-7-143,10 7-4,-7-9 136,16 0-238,-16 0 228,16 0-17,-16 0-309,15 0 328,-6 0 0,9 0 0,0-9 0,0-2 0</inkml:trace>
  <inkml:trace contextRef="#ctx0" brushRef="#br0" timeOffset="816">746 323 6805,'14'3'-1,"0"4"1,-2-5 0,7 6 375,-6 1 0,-2-4 1,-6 9-540,2 1-15,8 3 147,-13 2 0,7 1-121,-9-2 1,0 2 0,0-1-89,0 1 0,0-9 0,0 2 241,0 1 0,9 4 0,3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41 200 7569,'-11'0'-725,"2"0"1,6 0 842,-4 0-76,5 0 0,-6 0 10,8 0 71,0 0 20,0-9-92,0 6 60,0-6-20,0 9 127,0 0-157,8 0-12,4 0 2,8 0-4,0 0-197,1 0 186,-2 0 4,10 0-15,-6 0-124,15 0 1,-6 0 117,-1 0-116,7 0 114,-16 0-13,16 0-32,-15 0 1,6 0-182,-10 0 172,2 0-139,-1 0-19,-9 0 167,8 0-39,-17 0-103,6 0-40,1 0 158,-6 0 52,6 0 0,-9 0 0,-9 9 0,-3 3 0</inkml:trace>
  <inkml:trace contextRef="#ctx0" brushRef="#br0" timeOffset="302">283 18 7569,'-11'-9'-105,"2"7"1,9-5-1,0 14 217,0 7-42,0 3-1,0 4 0,0-1-105,0-1 0,0 9 0,0-1-44,0-3 1,2 6-1,3-4 1,3 1-149,3 2 50,-6-6 160,4 6-408,-1-9 426,-5 0 0,15 0 0,-6 1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243 21 7264,'19'0'-450,"2"0"0,-1 0 0,0 0 488,0 0 0,-6-7 56,0 1 0,-1-1 0,7 7 0,0 0 138,1 0-152,-2 0 1,-5 0-54,-1 0 42,-8 0-65,4 0 62,-9 0-52,0 0 0,-9 0 0,-4 0 23,-6 0 0,0 0 14,-2 0-21,1 0-1,0 0-9,0 0 7,-1 0-26,1 0 25,0 0 10,0 8-36,-9-6 30,6 17-5,-6-17-2,10 16-80,-12-7 85,10 1-5,-8 5-4,8-15-93,1 17 88,9-8 3,-7 0-5,16 7-1,-7-16-3,0 16 6,6-16-94,-6 17 0,9-15 74,0 9 1,2-6 0,5 4-14,7-3 32,3-1-20,4-7 4,-1 0-4,1 10 23,8-8-19,-8 7 0,18-9 26,-16 0-25,15 0 4,-16 9-3,7-7 6,-9 7-4,0 0 0,1-7-108,-1 8 104,0-2 1,0-6-2,1 16-235,-2-15 221,-7 14 6,-3-15-12,-1 17-83,-5-17 77,6 17 6,-9-17 89,0 16-85,0-15 16,0 14 1,-9-12 0,-2 8-1,-3 0 13,0-1 1,2 6-1,-9-7 1,1 2-22,0 1 96,9-10-80,-7 14-8,6-6 22,-8-2 13,0 9-28,9-17 9,-7 15 62,15-14-65,-14 15-1,15-6 54,-7-2 3,9 8-50,0-6-2,0-2 35,0 0 1,2-1 119,5 4 1,-3-4 0,9-2 5,3-5-126,2-2 20,2 0-225,0 9 200,10-6 20,-8 5-2,7-8-361,0 0 161,-6 0 6,15 0-308,-16 0 216,7 0 84,-8 0-1,8 0-171,-6 0 313,6 0 0,-10-8 0,2-4 0</inkml:trace>
  <inkml:trace contextRef="#ctx0" brushRef="#br0" timeOffset="793">928 283 7293,'10'-20'-205,"2"2"144,-5 5 1,-5 1-144,5 5 232,-5 5 0,0-7 0,3 7 13,1-4 1,10 4 0,-2-5 73,3 4-176,4 3 109,-1 0-20,9-9 0,-6 7 18,3-5 11,-4 5-58,-1 2 1,-1 0-125,0 0 141,0 9-60,1-7 0,-4 10 71,-3-5-133,3 3 71,-14 11 0,6-2 0,-9 2 0,0-1-18,0 1 1,0-2-1,-2 2 24,-5-1 1,2-2 0,-8-2 0,-3-2-54,-1 1 138,5-6-81,-6 0-10,7 1 58,-9-8-52,0 6 16,-1-8 67,1 0-62,9 0 2,-6 0 0,14-2-38,-4-4 0,7 1 1,7-8 18,6-2 1,5 3 0,2-2 12,1-2 1,-1 5-21,0-3 17,0 1 35,1 1 0,-9-6-47,2 5 118,0 4-100,6-9 1,-6 9 15,-2-4 1,-5-4 10,7 12 1,-7-12-1,4 4 8,-2-5 1,-2 4 0,-7 2 17,0-4 0,0 4 121,0-1-148,0 9 1,-3-6 63,-4 10-46,5 0 0,-8 0 25,3 0 0,5 3 0,-5 4-11,4 5 0,3 0 0,0 2 0,0 1 2,0 3 1,0 2-27,0 1 0,0-2-60,0 2 58,0-1 1,3-2 12,4-5 0,-3 5-49,9-4-270,1 4 170,5 2-55,-7-8 0,6 4 0,-5-9 168,6-2 0,0 5 0,2 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40 61 7569,'3'-11'-1151,"4"5"1455,-5 3-235,7 3 1,-2 9 0,-1 4 59,-1 6 1,4 7 0,-2 1 0,-3 0 22,-1 3-93,5 1-140,-6 9 130,7 9 0,-2-6-104,0 4 101,0-4 3,1 6-17,-6-7-168,8 8 171,-10-10-38,9 10 1,-7-8 0,5 5-1,-6-5 1,-1-4-87,0-4 1,0 2 0,0-6-1,0-1-34,0 0 1,-1-3 0,-3-5-66,-3-1 0,-3-2 1,6-3 44,-3-1 0,-1-9 143,1 2 0,5-5 0,-8-2 0</inkml:trace>
  <inkml:trace contextRef="#ctx0" brushRef="#br0" timeOffset="771">0 223 7569,'2'-19'-86,"5"7"1,-4-7-66,3 5 1,4 4-1,-2-2 1,1 1 0,3 3 123,-1-2 0,0 1 0,5 5 64,-4-3 1,2-6 0,7 4-1,-1-1-7,-1 1 0,2 1 0,-1 4 0,1-3-24,-2 2 0,2 0 0,1 1 0,3-3 13,2 3 0,6 2 0,-6 2 0,1 0-5,1 0 1,-7 0-1,3 0 1,-2 0-5,-3 0 1,1 0-1,-2 2-1,2 4 1,-4-1 0,-3 9-49,-7 2 1,1 1-1,-1 4-23,-2-1 1,-5-1-1,-7 2 41,-6-1 0,2-7 0,-3 1 9,-1 1 0,-4-5 0,0-4 7,-2-3 0,1 4 26,-1-1-31,3 0 27,6-6-6,3 0 1,9-2 0,2-2 7,5-2 1,-2-1-1,9 7-11,0 0 0,-3 0 1,3 0-6,1 0 0,4 0 1,-2 2-5,-3 5 1,3-3 0,-5 9 0,-1 4 1,-1-7-1,-8 4-1,4 2 1,-4 1 0,5 4-1,-5-1 0,-2-6 1,-2-4 16,-5-1 1,2 5-1,-7-7 1,-2-1 18,2 3 0,-5-7 1,3 5-12,-3-4 0,-4-3 0,1 0-33,-1 0 0,10 0-48,-3 0 0,7 0 0,-3-3-383,0-4 392,3 5 1,17-13 47,2 8 0,7-9 0,-1 4 0</inkml:trace>
  <inkml:trace contextRef="#ctx0" brushRef="#br0" timeOffset="1076">807 424 7502,'0'21'-440,"0"-2"340,0 2 1,0-8 0,0 1-1,0 2 123,0 1 1,0 4 0,2-1-1,2 0-20,3 0 1,6 1-1,-4-2 22,3 1 1,-6-6 0,8-3-3,2-1 0,-6-4 0,4-6-7,2 0 0,1 0 1,2-3 29,-6-3 1,3 2 0,-7-10-24,1-2 1,-5-2-21,2-1 0,-7-2 0,-7 1-130,-6 0 0,-3 6 0,-2 3 1,0 2 126,-4 4 0,-12-6 0,3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301 21 7569,'14'0'-1298,"-2"0"764,-7 0 534,13 0 0,-15-3 1045,2-4-613,-2 5-311,-3-6 1,-3 8 7,-2 0 1,0 0-72,-9 0 1,0 0 0,-5 0-93,-2 0 1,1 6 0,1 3 0,-2 0 43,1 1 0,0 2 0,0-3 0,-1 1-32,2-1 0,-2 4 1,4-4 14,3 2 0,-1-4 0,6 4 1,-1 0-23,1 1 0,2-6 1,6 5-17,-6-1 17,5 6 1,-5-8 0,14 6 46,6-7 0,5-5 0,2-2 0,0 2-7,0 4 1,1-4-1,-2 5 1,2-4 6,-1-3 0,0 6 0,0 4 0,1-1-60,-2-1 0,1 8-58,1-2 0,-4 3 0,-3 3 29,-7 1 0,-5-7 0,-2-2 59,0 5 1,0 0 0,-2 1 0,-5-2 21,-7-3 1,4 1 0,-4 6 0,-1-2-11,-4-5 0,0 6 1,0-6-22,6 5 21,-5 3-6,7-11 10,-9 8-10,9-7 2,-8 10-1,9-10 4,-2 7-3,-5-16-12,15 16-6,-8-15-58,1 14 133,7-15 1,-7 10-11,9-5 1,9-6-1,5 8-23,3 0 224,13-6-225,-17 6 17,22-9-7,-21 0 154,15 0-143,-8 0 9,-2 0-40,1 0 34,1 0 7,-2 0-11,2 0-142,-1 0 139,1 8 1,-2-6-161,2 8 7,-11-10 130,9 0 15,-17 0-93,15 0-914,-14 0 978,6 0 0,-9 0 0,0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1 121 7075,'0'-11'-154,"0"2"0,0 6 0,2 0 217,4-4 0,-4-2-101,5 2 0,5 2 94,1-8 0,5 9 0,2-3 309,0 4-328,0-6 52,-8 7-42,6-7 1,-8 9 51,11 0-183,-10 0 55,7 0 1,-13 7-75,7 0 1,-5 2 57,8-2-50,-10 3 0,4 11 59,-9-1 1,0-7 0,0 1 26,0 1 1,-7-4 0,-2 1 0,-4-2 0,-2-1-31,-3 0 1,-2 4 0,-1-4 0,2 1-158,-2-1 183,1-2 0,2-5-49,5 4 1,-5-4 61,5 5 0,4-4 0,9-13 0,10 0 0</inkml:trace>
  <inkml:trace contextRef="#ctx0" brushRef="#br0" timeOffset="290">384 40 7569,'12'-9'-125,"-3"5"-182,-9-9 0,-9 8 392,-5-2 0,3 5 49,-2 2 1,-1 2 56,-6 5-180,9-4 56,2 14-30,0-15-1,7 17 1,-7-9 55,9 11-123,0-1 1,0-7-1,0 1-65,0 1 0,0-4 1,2 1-1,5-4-67,6-4 0,5 6 1,2-4-1,1-1 90,-2-3 0,9 1 0,-2 0 73,-1 4 0,-2 0 0,-4-7 0</inkml:trace>
  <inkml:trace contextRef="#ctx0" brushRef="#br0" timeOffset="823">606 221 6960,'21'0'130,"-4"-2"0,-1-3 1,-2-2-125,1 4 1,-4 0 0,4 3 0,0 0 20,4 0 0,-6 0 0,0 0-37,4 0 0,-2 3-55,-2 2-24,-3-2 0,-10 15-25,0-4 1,0 4 0,-3 2 53,-4 0 1,3 0 0,-10-2 0,1-2 29,2-3 0,-8-1 1,9 3 110,-2-1-119,-5-10 7,4 15 14,2-18-11,-6 8 35,14 0-30,-15-7 32,15 7 150,-14-1-164,15-6-3,-7 8 96,9-10-90,-10 9 25,8-7 44,-7 7 0,11-3-39,5 1 1,-2 0-1,9-7 61,1 0 0,3 7 9,2 0 38,0 0-106,1-7 12,-9 0-18,6 0 23,-8 0-14,2 0 9,5 0 54,-14 8-62,15-6 0,-13 8 65,7-10-60,2 0 29,-2 0-214,5 9 66,-15-7 1,10 6 63,-5-8 10,-5 0-170,6 0 113,-8 0-157,10 0 194,-8 0-9,7 0-369,-9 0 267,0 0 1,9 9-1,2 3 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178"/>
    </inkml:context>
    <inkml:brush xml:id="br0">
      <inkml:brushProperty name="width" value="0.17143" units="cm"/>
      <inkml:brushProperty name="height" value="0.17143" units="cm"/>
      <inkml:brushProperty name="color" value="#AB008B"/>
    </inkml:brush>
  </inkml:definitions>
  <inkml:trace contextRef="#ctx0" brushRef="#br0">0 59 7179,'0'-14'-482,"0"1"1,0 6 718,0-6-240,0 8 0,0-2 0,2 14 9,5 7 0,-4 3 0,6 4 1,-2-1-52,-2 1 0,2 0 0,-4 4 0,1 5-193,3 1 238,0-7 0,1 15 0,4-8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6746,'0'21'69,"0"-8"0,2-2 92,5-2 1,-4 6-99,4-1 1,-5 5 0,0-2-1,3-1-38,2-3 0,1-6 1,-4 7-26,3 1 1,7-4 0,-6 1 20,4-3 1,2-3 0,5-6-75,2 0 1,-1 0 0,1 0 0,-2 0 47,2 0 0,-1-2 0,-1-2 0,0-5-2,-5-3 0,3 5 1,-3-3-1,3-2 6,4 1 0,-8-1 1,1 0-1,0 2-1,-4 1 1,-1 5 0,-6-7-1,4 2 116,-5-7 76,7 5-51,-9 0-46,0 1 0,0 13-52,0 4 0,0 4 1,0 9-1,0 1-45,0-2 0,0 1 0,0 1 1,0-2 12,0 2 0,0-1 1,2 1-1,2-2-66,3 2 1,0-1 0,-7 1-1,0-2 26,0 2 0,0-1 0,0 1 31,0-2 1,0-5 0,-2-3 0,-3 0 1,-2 1 1,-8-5 25,1 5 1,-3-7-1,-4 2 1,1-5 27,-1-2 1,2 7 0,-2-1 0,1-1-35,-1-3 0,2-2 0,-1 0 0,-1 0 0,2 0 0,-2 0-102,1 0 1,6 0-519,0 0 202,11 0 1,-4 0 0,14-2 395,6-4 0,5-6 0,2-9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424 20 6505,'12'-8'465,"-3"5"-444,-9-6 0,-2 9 1,-5 0 12,-7 0 1,-6 9 0,-5 2-20,-2 0 0,1 1 0,2-5 1,0 3 18,-2 2 1,-10 4 0,5-8 0,-2 1 18,7 0 1,-3 5 0,2-6-31,2 4 0,5 2 43,6 5 0,5-5-112,9-1 1,2-6-1,5 4 43,7-1 0,3-3 1,4-7-1,1 0 17,5 0 0,-2 0 0,9 2 0,-1 1-15,-2 4 0,5 0 0,-7-7 1,1 3 1,-1 4 0,5-3 1,-8 7-1,0-2-57,-5-5 1,-2 8-1,-4-2-77,-1 2 1,-7 6 75,5-5 1,-7 6 0,0-2 53,-10-3 1,0 2-1,-7-8 1,-4 1-18,-3 1 0,2 5 0,1-4 0,3 3 48,-3-1 1,-9 1-1,-1 4 1,0-3-18,5-1 1,0-3 0,1 5 0,-1-3 9,2 2 1,5-3 0,1 2 6,-3 1 1,7-4 44,2 3 0,6-1-9,1 8 0,1-11 1,6-3-1,6-5 19,5-2 0,3 3 0,-2 1 0,2 3-59,-1-2 0,7-3 0,0-2 0,-3 0-104,-1 0 1,4 0 0,0 3-457,-2 2 379,-3-2 1,-2 6 0,0-9-161,0 0 0,1 0 317,-2 0 0,2-9 0,-1-2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7569,'0'12'-800,"0"-2"849,0-3 0,2 2 0,3 7 0,2-3 31,-4 3 0,-1 1 0,-2 4 1,0-1-34,0 1 1,3-2 0,1 2 0,3-1-132,-2 0 1,-3 0 0,-2 1-1,0-2-182,0 1 0,0 1 266,0-2 0,0 2 0,0-1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444 61 7182,'12'-9'-384,"-4"4"341,-8-8 57,0 9 1,0-8 60,0 6 0,-1 3-38,-6-4 0,-5 5 0,-7 2-20,-2 0 0,1 0 0,-1 0 0,2 2 6,-2 5 1,1-4-1,-3 6 1,-1-2-9,-2-1 0,-2 7 0,6-3 0,-2-1-20,-4-1 1,1 6 0,8-5-5,-2 2 1,1-5-7,0 8 0,9-7 14,4 6 1,5-6 5,2 7 0,9-10 0,4 3 1,5-4 20,2-3 0,1 0 1,-2 1-28,2 6 1,6-5 0,-1 5 0,1-5 3,3-2 0,-8 0 1,4 0-1,-3 3-3,-3 4 0,8-3 0,-2 7-25,-1-2 1,-5 0 0,-5-2-52,-1 6 1,-9-2-2,2 3 1,-6-8-14,-1 8 51,0-10 25,0 15 1,0-10-1,-1 10 1,-6-4-5,-7-1 0,-2-7 0,1 5 1,1 2 18,-1-2 1,-4 3 0,0-6 30,-2 3 0,1-1-40,0 2 49,9 5-43,-7-15-6,6 14 14,-7-15 124,7 8-128,-5-1 0,14-5 6,-3 9 161,3-8-109,3 4 0,0-7 16,0 5 0,3-3 0,3 7 0,7-1 50,6-6 1,3 1-138,5 2 1,2-6-1,5 6-71,-8-5 0,-3 1 0,-1 1 1,2 3-1,4-2-161,-4-3 0,1-2 0,0 0 243,2 0 0,-1 0 0,-5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283 1 7401,'14'0'-1387,"-2"0"1404,5 0 1,-6 0 383,2 0-88,1 0 17,-3 0-290,-3 0 0,-23 6-49,-6 1 0,-3 2 0,3-4 0,2 2 32,-1-3 1,-8 4-1,2-1 1,2 0 4,1 2 1,-4-4 0,1 5 0,0 2 14,4-1 1,1-4-38,2 6 1,7-6 0,5 7 13,5 1 1,4-4-16,5 3 0,5-9 0,7 1 0,2-4 2,-1-2 1,3 2 0,1 3 0,3 2-1,-2-2 0,4-3 0,-3 0 0,2 3 6,1 1 1,-7 3 0,5-5 0,-7 6-20,-6 0 1,3-3 0,-3 7-45,4 2 0,-7-6 1,-4 4-27,-5 1 0,-2-3 0,-2-1 55,-5-1 1,3 2 0,-10-5 0,-1 0 5,-4 3 1,0-6 0,-2 9 36,1 3-39,-1 1-3,11-5 17,-8 6 57,15-7-58,-14 0-5,15 7 108,-17-16-95,17 17 1,-6-8-1,5 6 49,-3-3 1,3-2 152,-4-6-60,5 5 1,4 8 80,5-7-169,-4 7 37,14-17 0,-13 6-3,10-8-28,-9 0-11,12 9-2,-5-6 1,7 6-132,2-9-16,-1 0 135,-9 0-399,8 0 179,-9 9 85,11-6 1,-1 5-135,0-8 1,0 0-1,1 0 1,-2 0-633,2 0 862,-1 0 0,9-8 0,2-4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1 646 7569,'0'-12'-329,"0"4"243,0 8 1,2-7-1,5 0-40,6 2 1,-2 3 100,3 2 1,-1 0 65,8 0-4,-1 0 16,0 0 0,-7 0 54,1 0-70,-1 0-3,-2 0 1,8 0 26,-7 0-24,7 9 0,-5-4 4,-2 8 0,0-6 0,3 4-119,-1-2 0,-10 6 1,3-1 50,-4 5 0,-3 0 0,-3 1 11,-4 1 1,3-7 0,-10-4 0,-1-1-10,-4-4 1,7 4 0,-2-3 0,-2-1 1,5-3-36,-3-2 44,10 0-13,-5 0-7,9 0 1,0-2 0,2-3-13,5-1 1,-3-3 0,10 4 6,1-2 0,4-5 1,0 2-10,2-1 50,-1-3 1,-2 1-9,-5-1 1,3 8 0,-7-5 0,1 0 0,0 1-56,2 1 128,-8-6-38,6 13 0,-5-17 1,2 7 23,-2-7 1,-3 6 0,0 2-24,5 2 109,-4-6-75,6 12 1,-11-6 108,-5 9 0,4 9 0,-4 4-96,5 6 0,2 0 0,-2 2 0,-3-1-9,-2 0 1,2 0-1,5 1-59,0-2 0,0 1 0,0 1-1,0-2 1,5-5-1,5-2 1,-1-2-124,0 2 1,6-5-1,-1 4-66,3-3 1,4 2-1,-1-6 1,0 3-228,0-2 0,10-3 409,4-2 0,4 0 0,2 0 0</inkml:trace>
  <inkml:trace contextRef="#ctx0" brushRef="#br0" timeOffset="741">869 948 7069,'9'12'328,"-8"5"1,6-5-912,-14 7 0,3-7 630,-9-5 0,1-3 1,-3 1 105,1 2-147,10-1 1,-11-9-145,8-2 0,0 0 112,7-9 0,0 7 0,2-3-15,5 1 1,-2-5 38,7 7 0,2-6 38,6 6 0,-6 0 0,-1 7 27,2 0 0,-3 0 1,1 2-25,3 5 1,-5-4-1,0 6 1,0-3 6,1 1 0,-5 9 0,6-3-34,3 5 0,-7 2 0,-1 0-32,1 0 1,-6-6 0,4 0-1,-5 1 11,-2 3 1,0-5-1,0 1 1,-2 2-1,-5 1 1,2 4-1,-5-1 1,-2-2-26,1-5 0,4 5 0,-6-7 0,-1 3 27,2 0 0,-5-8 0,3 5 1,-3-2-13,-4-4 1,2 4 0,-2-3 0,1-2-12,-1-1 0,2-3 0,-2 0 6,1 0 1,6 0 0,2 0-1,-2-3 10,2-2 1,2 2 0,5-6 32,-2 0 1,0-3-3,7-7 0,0-2 114,0 1 0,10 9-65,3 4 1,-2 6 88,3 1 1,-2 0-95,9 0 0,-3 1 1,-2 3-24,-2 3 0,-2 7 0,7-5 0,-4-1-33,-1 2 0,-3 6 0,4-6 1,-1 4-8,2 0 0,-1-8 1,1 5-1,-3 1-113,3-1 0,-4-7 1,-2 5-1,2-2-309,-1 0 1,-4 0 423,6-7 0,-8 0 0,4 0 0</inkml:trace>
  <inkml:trace contextRef="#ctx0" brushRef="#br0" timeOffset="1739">1050 61 6123,'-21'0'168,"8"0"-119,0 0 0,6 0 1,-6 0 14,-3 0 0,4 0-42,-1 0 1,7 0 0,-6-2-6,3-5 1,-4 2-51,6-9 0,0 9 17,7-9 1,2 9 0,5-2 19,7 5 0,-3 2 0,3 0 0,2 0 4,1 0 1,-3 0 0,-1 0 0,3 0 11,1 0 1,4 2 0,-1 3 0,0 2 20,0-3 0,-6 6 1,0-2-1,1 1 72,3 0 1,2 6-23,1-1 0,-9 5-39,2 0-23,-9 2 0,4-1-12,-9-1 1,0 2 0,0-1 0,0 1-44,0-2 1,-9 0 0,-5-4-1,-3-1 16,-4 2 0,1-6 0,-3 4-38,-3 2 63,4-8-27,-8 1-16,10 1 26,8-8 1,-5 7-11,3-9 12,-3 0-1,5 8 1,-6-5 0,5 4-33,-5-5 1,4-9 0,3-2-51,2-2 0,2 4-40,7-7 0,2 2 80,5-9 1,-2 9 180,8 7 1,1-5-120,6 4 0,-7-1 0,1 7 52,1 0 1,-3 2-26,1 5 0,0-3 0,8 8 1,-4-2 8,-3 2 0,5-5-29,-7 6 1,7 0 0,0 8 0,2-1-1,-1-1 0,-6 0 0,-3-3 1,0-3-15,0 3 1,-4 1 0,6 2-1,1-4 11,-3-1 0,4 0 1,-5 3 9,1-3 0,-4 1 1,3-6-1,4 3 2,4 4 0,-9-8 1,12-1-1,-6-3-107,-4 3 1,8-4-232,-7 3 1,-2-2 302,-3 3 0,-5-5 0,-2 7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61 1 6961,'0'20'70,"0"0"0,0 0 19,0 1 1,0-1 0,0 0 0,0 0 222,0 1-254,0 8-5,0 2 0,0 2-12,0 1 1,0 6-1,0 8 87,0-3-167,0-4-11,0 0 114,9-1 1,-6 1-214,6-1-12,-9 0 216,0 1-247,0-1 1,0-8 182,0 6 19,0-7-53,0 0-13,0-1 47,0-10-1,0 1-298,0-2 38,-9 2 1,4-1-2,-9-1 0,4-5 271,-4 0 0,-3-9 0,5 3 0</inkml:trace>
  <inkml:trace contextRef="#ctx0" brushRef="#br0" timeOffset="693">21 142 7113,'9'-20'-971,"-7"6"1495,5 1-247,5 0-186,-2-8 0,11 4-23,-1 3 1,0 2-1,0 8 1,1-2-39,-2 1 0,2 3 0,-1 2 0,0 0-40,0 0 0,2 0 0,4 2 1,0 3-10,-1 1 1,-9 3-1,-2-2-27,1 7 1,-6-4 0,-2 4 30,-5 2 0,-2-5 1,-2 0-1,-3 1-13,-2-2 1,-9-5-1,3 4-1,-5 0 1,-2 0 0,0 4 0,0-6 7,-1-5 0,8 1 0,-1 1 25,-1 3 15,6-1 1,0-7-25,9-6 1,2 5-39,5-5 1,4-3 0,9 4 30,0 1 0,-6 4 0,0 1 0,1 0 63,3 0 0,2 0 1,1 1-35,-2 6 1,-5-5 0,-1 7 0,1 1-6,-3 2 1,4 0 0,-5-1-1,-1 1 17,0-2 0,-1-3 1,-3 7 9,2 1 0,0 4-15,-7 0 0,-3 2-45,-3-1 1,-6-2 0,-8-5-5,1-6 1,-2 2-1,1-2 1,-1-2-72,2-3 1,-2-2 0,1 0-377,0 0-41,9 0 513,2 0 0,9-9 0,0-3 0</inkml:trace>
  <inkml:trace contextRef="#ctx0" brushRef="#br0" timeOffset="1162">688 425 7494,'19'0'-468,"-5"-7"0,-1 0 593,3 3 0,3-6 0,0 3-31,1 4 1,-6 1-1,0 2 1,1 0 1,3 0 0,-5 0 1,1 0-29,2 0 0,-6 0-142,4 0 0,-2 8 10,0 6 1,-2 4-1,-13 2 18,-4-1 1,4 0 0,-11-3 0,-2-3-14,-1 3 45,-4 1-16,1-5 1,6 6-34,2-5 43,-2-4-5,-7 10 13,1-18 0,6 15 0,2-7 3,-5 2 1,2-4 72,2 6-1,3-8 0,13 4 10,4-9 0,4 0 1,9 0-1,1 0-6,-2 0 0,1 0 1,1 0-1,-2 0-1,2 0 1,1 0-1,3 0 1,2 0-57,-3 0 0,-1 3 1,-3 0-19,1 4 0,-1 0 0,-2-5-978,-5 5 986,-4-5 0,0 8 0,2-10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0 181 6955,'21'0'5,"-9"0"1,2-1 0,2-3-1,2-3 1,3 2 0,-2 3-1,2 2 1,-1 0 0,-1 0-1,2 0 1,-1 0 0,3 0 153,3 0 0,-4 0-154,6 0 1,-6 0 0,-1 0 0,-2 0-106,2 0 1,-1 0 0,-1 0-181,2 0 1,-1 0-25,0 0 0,-8-3 304,-6-4 0,5-3 0,1-11 0</inkml:trace>
  <inkml:trace contextRef="#ctx0" brushRef="#br0" timeOffset="367">283 0 7316,'13'0'-154,"0"0"1,-8 2 282,2 5 1,-5-2 0,-2 9 0,0 1-68,0 3 0,7 2 0,-1 1 48,-1-2-54,-3 2 1,-2-1 0,2 2 0,3 3-125,2 2 1,0 6-1,-7-6 1,2 0-208,4 2 0,-4-7 1,7 6-132,0-6 406,-6-1 0,14-2 0,-5 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0 182 7459,'21'-18'-265,"-2"4"0,-5-1 0,-1 6 241,3-3 0,1 8 1,4-3 67,-1 5 1,1 2 0,-2 0 0,2 0 20,-1 0 1,1 0 0,-2 0 0,2 0-26,-1 0 0,-7 2 0,0 3 1,1 4-36,-2 2 0,3 2 0,-6 6 0,0-4-22,0-2 1,-3 1 0,-6 6 0,0 1-48,0-2 0,-2 0 0,-2-4 1,-5-1 43,-3 2 1,6-1 0,-7 1 0,-3-5-6,-2-2 0,4 5 0,1-5 0,-2-1-22,-4 1 0,6-2-8,0-7 27,-1 0 1,3-2 1,4-5 0,14-5 1,4-7 5,0-2 1,7 8 0,-7-1-1,5 2 2,4 0 0,-11-4 1,11 8-1,-2-4 8,1-4 0,0 6 23,1-4 0,1 0-17,-2-6 0,0 0 0,-4 0 26,-1-1 0,-10 8 0,3-1-14,-4-1 1,-1-1-1,3 0 50,0 3 0,2-1 241,-7-5-93,0 7-139,0 3 0,0 11 1,-2 3 22,-5 2 0,6 8 0,-6-1-20,5 4 0,2 2 0,0 0-29,0 0 0,0 0 0,0 1-43,0-1 0,7 0 1,1-2-1,3-2-156,5-2 1,-5-4 0,3 6 0,2-4-113,1-4 0,4 6 1,1-7 269,4-3 0,-2 7 0,4 0 0</inkml:trace>
  <inkml:trace contextRef="#ctx0" brushRef="#br0" timeOffset="696">867 363 7569,'-11'0'-235,"3"0"1,8 2-91,0 5 0,-3-4 280,-4 4 89,5-5-63,-7-2 31,9 0 0,9-7 0,5-2 41,3-2 1,-3 7 0,-1-3 63,3 4 1,2 3-59,2 0 1,0 3 0,1 4 0,-2 3-43,2 11 1,-4-2 0,-3 2-8,-7-1 1,2 1-1,-3-2 1,-1 2-50,-3-1 0,-2 3 1,0 1-1,0 3-19,0-2 0,0-3 1,-2-2-1,-3 1 19,-1-2 1,-8 2 0,5-1 0,-2-2 20,-4-5 0,3 6 1,-1-8-1,-3 2 28,-2 1 1,-2-7 0,0 4-4,0-3 1,0-1-1,-1-4 1,2 1-11,-2 3 1,1 0 0,-1-7-8,2 0 0,-2-7 0,4-2 35,3-3 0,5 5 0,9-5 11,0-5 1,0 0-33,0-4 1,7 2-1,2 0-2,2 6 0,0-5 0,5 6 15,-2 2 0,-8 1 0,7 9 38,4 0 0,-7 0 0,4 0 21,2 0 1,-6 0 0,4 0 69,2 0 1,2 0-60,2 0 1,0 7 0,-3 2 0,0-1-14,-4 1 0,-2 7 1,5-5-1,-2 3 20,1 0 1,-4-2 0,3 9-92,1-1 0,-3 1 1,-1-2-210,-3 2 1,6-8-1,-7 1-264,-2 1 1,0-6 469,0-2 0,-2 4 0,6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0 139 7526,'18'-2'-234,"-3"-2"0,-1-3 98,3 2 0,0 3 0,4 2 110,-2 0 1,1 0 0,1 0 72,-2 0 0,-5 0 1,0 0-1,-1 2-19,-2 5 0,8-2 0,-6 8-33,5 3 0,-8 1 0,-3 4-68,-4-2 0,-3-5 1,0 0 56,0 1 0,-3 1 1,-4-1-8,-5-1 0,-7-2 0,0 0 4,-2-5 1,1 3 0,-1-3 18,2-3 0,5-2 23,1-2 0,9-2-24,-3-5 0,7 5 0,7-7-38,5-1 0,7 6 0,0-7 0,2 2 0,-1 5 0,1-8 1,-2 2-1,2-2 26,-1 5 1,-7-2 0,0 1 0,3-1 10,3-1 0,0-5 1,2 1-6,-1-4 0,-3 5 0,-1 2 0,-4-1 8,-3 2 0,4-4 0,-4-5 80,3 7 1,-8-7 37,2 7 1,-6-5 13,-6 4 0,-5 2-26,-10 4 0,8 5-33,-1-5 0,7 12 1,-3 4-1,1 1-2,4 6 0,3 3 1,2 1-38,0 0 1,0 0 0,0 0 0,0 0-30,0 0 0,0-6 0,0 0 0,2 1-45,5 3 1,-2-5 0,5 1 0,2 0-86,-1-4 0,-4 6 0,6-9 0,1 0-350,-3 1 0,7-6 474,-5 5 0,5-4 0,3-3 0</inkml:trace>
  <inkml:trace contextRef="#ctx0" brushRef="#br0" timeOffset="216">827 381 7374,'0'20'0,"0"1"0,0-2 3,0 2 1,0-1 0,0 3 0,0 1-38,0 2 1,-2 8 0,-3-4 0,-1 1-31,2 5 1,-6-5-1,4 0 1,-1-2-91,-2-3 1,7 3 0,-5-3 9,5-1 144,2-3 0,0-1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4.483"/>
    </inkml:context>
    <inkml:brush xml:id="br0">
      <inkml:brushProperty name="width" value="0.17143" units="cm"/>
      <inkml:brushProperty name="height" value="0.17143" units="cm"/>
      <inkml:brushProperty name="color" value="#E71224"/>
    </inkml:brush>
  </inkml:definitions>
  <inkml:trace contextRef="#ctx0" brushRef="#br0">182 524 6078,'-11'0'0,"-7"-8"0,7-3 0</inkml:trace>
  <inkml:trace contextRef="#ctx0" brushRef="#br0" timeOffset="102">82 484 7339,'-12'0'-421,"-6"-8"1,7-4 0</inkml:trace>
  <inkml:trace contextRef="#ctx0" brushRef="#br0" timeOffset="210">1 384 7569,'0'-13'-871,"0"-1"522,0 0 1,0 1 348,0 0 0,0-1 0,0-6 0</inkml:trace>
  <inkml:trace contextRef="#ctx0" brushRef="#br0" timeOffset="539">21 262 7271,'11'-8'64,"-2"6"-11,-9-7 0,0 11 0,0 5-6,0 6 1,3-2 0,0 3 0,4 1-30,-2 3 1,-3 4-1,0 4 1,3 0-14,2-1 0,0-2 0,-7-1 0,0 2-4,0 4 0,6-2 1,1-6-1,-3 3-84,-2 4 1,-2-6-1,0 7 1,0-6-142,0-1 1,0-1 0,0 0-140,0 0 0,0-6 363,0-1 0,-9-9 0,-1 5 0</inkml:trace>
  <inkml:trace contextRef="#ctx0" brushRef="#br0" timeOffset="1489">41 283 7458,'0'-21'-401,"0"2"289,0-2 0,3 3 0,0 2 0,6 6 134,3 1 1,2-8 0,5 5 20,1-7 0,1 5 0,-1 4 0,0 1 33,0 4 0,8-4 1,-2 1-1,1-1-25,2-1 0,-4 1 0,9 4 0,1 0-18,3 0 1,1 3 0,-4-1 0,-1-1 5,2-3 1,0 0 0,-1 7-1,-4 2-104,0 5 1,2-2 0,-6 6 0,-3 0 60,-1 0 1,-6 3 0,-3 6 0,-5 1-50,-1-2 1,-4 2 0,3-1 0,-5 1-3,-2-2 0,0 1 0,0 1 1,-2-2 16,-5 2 0,1-1 0,-4 0 0,-2-2 7,1-4 1,-2 3 0,-8-3 0,2 2 40,-2-3 1,-6 3-1,-2-7 1,0-1-12,-1 1 0,-5 8 0,1-7 0,-4 2-1,-2-6 1,1 4 0,4-3 0,3-4 19,4-1 1,-1 1-1,3 1 1,0 3-14,1-2 1,2-3 0,4-2 59,-2 0 0,1 0-37,0 0 1,0 0 10,-1 0 0,8 0 42,0 0-102,8 0 1,-3 3 48,8 3-1,0-3 1,8 5 60,6-8 1,-3 0-36,2 0 0,1 7-31,6 0 0,0 7-25,0-9 0,1 9 0,-2-7 0,2 0-5,-1 1 0,1-6 1,-2 8-1,4-3 47,4 0 1,-5 0 0,7-5 0,1 1 2,3 4 0,-2 2 0,3-4 0,-1 2-19,-1-2 0,10 3 0,-6 1 0,0 0 0,2 0 0,-2 4 0,0-4 1,-3 1-78,5-1 1,-1 4 0,1-4 0,-3 0 3,-9 0 0,3-1 0,-2-3 0,-2 4-171,-3 3 0,-1-6-100,-1 7 0,-9 1-125,-4 6 446,-5 1 0,-11-2 0,-2 2 0</inkml:trace>
  <inkml:trace contextRef="#ctx0" brushRef="#br0" timeOffset="2052">61 767 7569,'-11'0'-1201,"2"0"1932,9 0-710,9 9 1,-7 2 0,5 9-1,-5 0 1,-2 1 0,0-1 0,0 0-114,0 0 0,0 1 1,0-2-1,-2 0 58,-5-6 1,5 5 0,-4-5-26,3 5 59,3 2 0,9-9 0,2-1 0</inkml:trace>
  <inkml:trace contextRef="#ctx0" brushRef="#br0" timeOffset="2806">1656 807 6739,'19'0'48,"-5"0"1,-1 0-164,3 0 103,3 0 0,0 0 0,2 0 38,-1 0 1,-1 0-1,2 0-17,-1 0 1,1 0-1,-2-2 17,2-5 1,-1 3 0,0-7-41,0 2 0,1-5 1,-4 5-9,-3-2 0,-5 5 19,-9-8 1,0 1-18,0-8 1,-2 10 0,-5 3 12,-7-2 1,-3 8 0,-4-5 0,1 5 0,0 2 0,0 0 0,-1 0 8,2 0 1,-2 0-1,1 0 1,-1 0 15,2 0 1,-1 7 0,-1 2 0,2 0 1,-2-1 1,1 6-1,-3-5 3,-3 2 1,4 0-1,-6 5 1,6-3 17,1 3 1,9-4 0,0 1 47,3 3 1,2 1-58,7 4 1,2-1 0,5-2 0,7-3 56,3-1 1,4-3 0,-1 4 0,0-3 20,0-3 0,8 4 1,1-6-1,0 0-53,-1 2 0,6-7 0,-4 5 0,-1-4-149,0-3 0,6 0 1,-1 0-1,4 0-72,3 0 1,-3-3-1,-3-1 1,-3-6-133,-2-1 1,5 4 0,-3-6 295,-1-3 0,7-1 0,-7-4 0</inkml:trace>
  <inkml:trace contextRef="#ctx0" brushRef="#br0" timeOffset="3888">3311 686 7341,'0'-14'-430,"0"2"1,0 5 697,0-7 0,0 8-185,0-8 1,-3 10-1,-4-3-28,-6 4 0,-5 3 0,-2 0 0,0 0-43,-1 0 1,-5 0 0,-3 0 0,-3 3-61,-3 4 1,-3-5 0,-3 7 0,1-2 90,-1-1 1,8 3 0,2-4-45,1 2 13,-6 8 1,14-11 0,-5 8 0,4-1 2,4 0 0,0-4 1,4 4-1,4 1-3,1-2 1,2-3 0,4 7-1,-4 1 0,1 3 0,9 0 1,3-2-11,3-2 0,7-10 1,-2 2-1,7-1 0,8 2 0,-4-5 0,7 5 0,0-5 0,1-2 0,0 0 0,4 0 0,-3 0-31,3 0 0,2 0 0,3 0 0,-1-2-32,0-5 1,-6 5 0,-1-7 0,1 2 6,-3 1 0,5-10 0,-10 4 0,0-1 9,-4 0 0,-4 6 0,-3-4 0,-3 0-41,-3-1 0,0-1 136,-3-7 1,-4 6 63,5 1 0,-4 6-47,-3-7-62,0 10-8,0-4 1,0 10 32,0 4 1,2-4 24,5 5 1,-5-3-14,5 3 0,-5-2 150,-2 8-35,0-9-21,0 6 86,0-10-128,9 0 0,-7-3-85,5-4 0,-5 3 64,-2-9-2,0 8-33,0-4-47,0 9 0,-7 16 15,0 4 1,1 5 0,6-5-1,0 0-5,0 0 0,0 7 0,0 2 0,2 1 32,5-1 0,-5 7 0,5-1 1,-3 8-9,3 5 1,-4 0 0,4-1 0,-6 5-31,-1-1 0,0 6 0,0-10 0,-1-1-41,-6 4 1,2-7 0,-9 4 0,1-5 38,2-2 0,-8 1 0,7-3 1,-7-2 7,0-3 1,-9-8-1,1 2 1,1-4 200,-3-3 1,3-3-1,-5-1 1,0-4-109,0-3 1,0-3-1,-5-6 1,4 0-43,3 0 0,-5-2 0,8-4 1,-2-8-130,-1-5 0,7-3 1,-4-2-1,2-6-495,5-1 0,5-5 572,0-11 0,1-4 0,-7-10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330"/>
    </inkml:context>
    <inkml:brush xml:id="br0">
      <inkml:brushProperty name="width" value="0.17143" units="cm"/>
      <inkml:brushProperty name="height" value="0.17143" units="cm"/>
      <inkml:brushProperty name="color" value="#AB008B"/>
    </inkml:brush>
  </inkml:definitions>
  <inkml:trace contextRef="#ctx0" brushRef="#br0">21 18 6487,'-12'-9'2,"4"7"0,10-5-11,4 14 1,-4 4 0,8 9 0,-3 1-12,0-2 0,0 2 0,-7-1 0,2 1 15,4-2 1,-2 10 0,8 6 0,-3 1 4,-4-3 0,5 13 0,2-3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121 21 7569,'0'-12'-564,"0"3"608,0 9 1,0 2 0,0 5 0,0 7 37,0 3 1,0 4-1,0 1 1,0 4-33,0 0 1,0 10 0,0-2 0,0 4-27,0 2 0,0 3 1,0 2-1,0 3-30,0 4 0,0-6 0,0 2 0,0-2 12,0 2 1,0-1 0,0-6-1,0-2-44,0 1 0,0-1 0,0-4 1,0-2-184,0-4 1,-2 0 0,-3-5 117,-2 4 1,-5-2-1,5-6 1,0-2-130,-2-4 0,4 1 34,-8-8 1,6 0 197,-7-7 0,1 0 0,-7 0 0</inkml:trace>
  <inkml:trace contextRef="#ctx0" brushRef="#br0" timeOffset="687">162 162 7569,'10'-9'-504,"-1"-2"487,1 0 1,-8-8-52,5 6 0,1 2 0,1-1 85,3 4 1,2-1 0,5 4 0,2-2 21,-1 3 1,-1-1 0,2 1 0,1-2 5,5 1 1,-5 3 0,7 2 0,-2 0-10,0 0 1,-1 0-1,-5 0 1,-1 0-27,-1 0 0,2 0-25,-1 0 0,-9 2 1,-1 5-5,-1 6 1,-7 5 0,2 0 0,-5-2-43,-6-2 0,-10-9 1,4 9-1,-5 0 5,-3-3 1,2 5 0,-1-7 35,-1 1 1,2-5 21,-2 2 1,1-5-2,0-2 70,9 0-92,2 0 0,11 0 1,5 0-1,4-2 11,0-5 1,6 5 0,-3-4 0,5 4 17,0 2 1,2 0 0,-1 2 4,-1 4 0,2-4 1,-3 7-1,-2-2 4,-2 0 0,-2 6 1,9-4-5,-1 3 1,-6-5-1,0 5-12,1 4 1,-6 2-1,-2 3 25,-5-2 0,-2-5 0,-2 0-14,-5 1-6,-5-6-8,-7 9 59,-2-16-49,1 16 7,-1-15-29,-8 6 26,16-9-1,-14 0-41,15 0 0,0 0-73,-2 0 1,7 0-346,-6 0 219,9 0 1,-3 0 228,14 0 0,4-9 0,9-3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0 150 7463,'12'0'-713,"-1"0"766,-4 0 0,3 0 10,11 0 0,-4 3 1,0 1-1,-4 3-33,2-2 0,4-3 0,1-2 0,0 0-46,0 0 1,0 6 0,0 1 0,2-2-42,6-3 1,-4-2-1,7 0 1,-2 0-42,-3 0 1,2 0 0,-1 0-1,-2 0-35,-3 0 0,-2 0-42,1 0 1,-8 0 174,0 0 0,-8-9 0,4-2 0</inkml:trace>
  <inkml:trace contextRef="#ctx0" brushRef="#br0" timeOffset="346">262 9 6729,'2'-9'146,"5"9"0,-5 2 0,8 12-69,-1 1 0,-7 4 1,4 0-1,-4 5-45,-2 2 1,3-4-1,1 8 1,3-3-5,-2-1 0,-3 1 0,-2-4 0,0 1-98,0 3 1,0 1 0,0-9 0,0 2-234,0-1 1,0 1 302,0-2 0,9 1 0,2 1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1 181 7569,'8'-10'-246,"-3"1"182,9 9 1,-8-7 0,7 0-1,3 2 1,3 4-89,0 1 1,3-2 162,6-5 1,-6 5 0,5-5 98,-4 4 1,-4 3 0,2 0-99,-1 0 1,-6 3-1,-3 4 1,0 4-91,0 0 0,-6 7 0,2-5 42,-5 5 1,-2 2 0,0 1-37,0-2 1,-9 2 50,-5-1 1,-3-2 0,-4-5 17,1-6 1,6 2 38,0-2-36,2 0 1,0-9 0,5-5 1,7 2-2,7-9 0,5 4 1,7-6-1,0 2-16,-6-1 0,5 3 0,-4 1-5,3 3 0,-3-2 0,-1 6 0,1-5 10,-3-2 1,4 4 0,-6-4 0,1-1 4,-1 2 1,4-4 10,-7-6 0,8-1 36,-7 2 0,-1-2 79,-6 1 0,0-1-39,0 2 0,-2 7 50,-4 5-95,4 5 16,-8 2 0,3 2 0,1 5 10,1 7 1,3-3 0,2 2 14,0 4 1,0 0 0,0 4 0,0-2 41,0 2 1,0-1 0,2-1-60,5 2 1,-5-7-1,5-1-218,-5 3 1,8 1-112,2 4 1,7-4-1,0-3 70,2-7 1,-1 3 0,1-5 198,-2 0 0,2-3 0,-1-2 0</inkml:trace>
  <inkml:trace contextRef="#ctx0" brushRef="#br0" timeOffset="715">969 384 6462,'-14'7'0,"1"0"0,-1-1 76,-5-6 0,-2 0 34,1 0-57,-1 0 1,4-9-88,3-5 1,5 3-4,9-2 0,7-1 0,2-3 6,3 3 1,-2 2-1,6 8 1,-3-2 16,3 1 0,-4-4 0,0 2 30,5 3 0,1 1 0,2 3 36,-1 0 0,0 3 1,-3 1-1,-6 6-16,0 1 1,-1 2-1,-5 8-25,2-2 1,3 2 0,-4-1-19,2 0 0,0 0 0,-7 0 0,0 1-5,0-2 1,0 2 0,0-1 0,0 0-27,0 0 0,-9 1 0,-3-1 12,2 0 1,-9 0 0,5-1 0,-3-4 6,-4-2 1,-1 1 8,-4 6 0,-5-2 11,-10-5 1,9 3 0,5-9 0,5-3 3,2-2 0,0-2 16,-1 0 0,4-2-10,3-4 0,5-6-18,9-8 1,0 0-1,2 0 10,5-1 0,-2 8 0,8 2 24,2 2 1,-3-5 0,2 7 23,1 4 0,-4 0 0,3 3 8,1 0 0,-3 0 1,2 0 11,1 0 1,3 6 0,-1 3-10,-3 3 1,1-5-1,-5 3-20,1 0 0,1 6 0,3-5 1,-4 2-136,-2 1 0,4-7 1,-4 6-267,3 3 1,-5-7 358,6-3 0,0 5 0,7 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1 162 7569,'0'-11'-1491,"2"-7"1491,4 5 0,-4 4 0,8-3-126,-10 5 1,2 5 132,5-4 2,-5 4 46,6-7 1,-8 4-1,3-7 395,4 3-232,-5-6 0,7 11 140,-9-10-135,0 10-102,9-5-32,-6 9 0,5 9 0,-8 4-18,0 5 0,0 4 0,0 5-56,0 6 1,0 2 70,0 6-45,0-6 0,0 14-8,0-9 1,0 8 0,0 1-1,0 0-81,0 1 1,0 6 0,0-5 0,-3 3-19,-2 0 0,2-7 0,-6 5-188,0-4 252,7 9-131,-8-14-1,10 5 99,-8-7 10,6-9 1,-7 4 0,9-9-87,0-3-136,0-1 0,-7-3-99,0 0-144,1 0 490,6-8 0,0-4 0,0-8 0</inkml:trace>
  <inkml:trace contextRef="#ctx0" brushRef="#br0" timeOffset="684">81 102 7329,'11'-10'-478,"-2"6"673,-9-9 1,10 1-248,2-1 1,7 2 0,1 7 51,0-3 1,2 0-1,3 7 1,2 0 40,-2 0 0,-1 0 1,1 0-1,2 0 109,-3 0-132,8 0 0,-10 2 0,5 3-16,-4 2 27,-3 8-41,0-13 1,-7 14-1,-1-7 21,-3 2 14,-2 3 1,-7-1-32,0 0 1,0 1 0,0 6-85,0 0 0,-9 0 0,-5-1 33,-4-6 0,5 2 1,-1-8-1,-1 0 52,-4 3 0,7-9 0,-2 6 7,-3-5 0,7-2-27,-4 0 21,10 0 1,4 0 0,13 0 13,5 0 0,3 0 0,-2 0 0,2 0-12,-1 0 1,0 0 0,0 0-7,1 0 1,-4 2-1,-1 5-5,-3 7 0,1 3 1,3 4 2,-3-1 4,-5-9 20,-9 7 11,0-7 1,0 9 0,0 1-2,0-2 80,0-7-93,0-3 13,-9 0 1,-2-1 0,-9 6 17,-1-7 0,2-4 1,-1-3-32,-1 0 1,1 0-1,0 0-91,0 0 102,8 0-6,-6 0-40,8 0 0,-4 0-72,0 0-369,10 0-54,-5-10 521,9 8 0,17-7 0,7 9 0</inkml:trace>
  <inkml:trace contextRef="#ctx0" brushRef="#br0" timeOffset="1047">888 464 7330,'-7'14'0,"0"0"101,3 1 1,3 4-1,1 0-97,0 2 1,0-1 0,0 0-23,0 0 1,1-1 0,3-4-1,6-4 6,1-2 0,2-2 1,8-7-1,-2 0 8,2 0 1,-1 0 0,0 0 0,2 0-23,5 0 1,-4-9 0,4-5-37,-4-3 0,-11-4 0,0 1-10,-3 0 1,-4 0 0,-10-1-36,-2 2 0,-11 5 1,0 2-1,-7 4-247,1 3 0,-14-4 354,-3 2 0,-12 0 0,1 7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21 7970,'12'-3'-166,"-3"-1"295,0-3 1,1 0-133,11 7 0,-1 0 0,1 0-74,-2 0 1,-5 0 0,0 0-157,1 0 0,-3 0 0,-1 2-412,-3 5 645,9-4 0,-6 14 0,9-6 0</inkml:trace>
  <inkml:trace contextRef="#ctx0" brushRef="#br0" timeOffset="198">81 181 7216,'11'10'142,"1"-8"-85,-5 5 1,-4-5-1,11-2-59,2 0 0,2 0 0,0 3-135,-5 3 0,6-3 1,-6 3-1,5-4 137,1-2 0,2 0 0,-1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162 885 7569,'11'-10'0,"-1"6"-577,-10-9 457,-10 8 0,6-4 0,-10 9 73,-1 0 0,3 0 0,-2 0 0,-1 0 96,-3 0 0,5 0 0,-1 2-11,-2 5 0,6-2 0,-2 8-19,3 3 1,2-6 0,7 4-16,0 2 0,0-5 0,0 3-6,0 2 0,7-6 0,2 2-9,3-3 1,-6-2-1,7-7 14,4 0 1,-7 0 0,4 0-5,2 0 1,-1-2-1,1-3 1,-5-4 12,-2-3 1,5 6 0,-5-5 0,-1-1 68,1 1 0,1 7 0,-6-5 97,3 0-158,8 7 1,-10-8-28,9 10 1,-7 0-3,5 0 0,-5 7 0,7 2-12,1 3 1,-3-9-1,2 7 21,1-1 1,3-4-1,2 6 1,0-3 0,-1-1-1,2-7 1,-1 0 0,0 0-1,-2-2 0,-4-5 0,1 3 0,-6-7 1,0-1-20,1 1 0,2-2 1,-5-8-1,0 2-5,3-2 1,-8 1 0,4-1 0,-2-1-26,3-4 1,-4 1 0,3-8 0,-3-3 10,-3-2 0,2-3 0,3 1 0,0-1-1,0 2 0,-3-1 1,-2-1-1,0 1 32,0-1 1,0 1 0,-2 3 0,-3 1 18,0 2 0,-11 9 0,4-2 0,-1 5-12,-1 2 0,0 2 1,-5 2 3,-2 3 1,1 9 0,0-6 13,0 1 1,6 7-8,1-5 1,9 7 32,-3 7 0,4-2 0,3 8 1,0 2 0,0 4 1,0 3-1,3 3 1,1 4-13,3 2 0,1-4 0,-3 7 0,4 0 6,3 5 0,-5 1 1,3-2-1,2-2 17,-1-2 1,-4 0-1,4 5 1,0 2 4,1-1 1,-5-6-1,3-2 1,2 0-35,-1-1 0,-5-7 1,8 3-1,0-5-7,-4-3 0,6 2 0,-6-3-63,0-5 0,4 4-410,7-12 0,-9 2 453,2-7 0,0 0 0,6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81 384 7432,'14'0'-522,"-2"0"458,5 0 0,-6 0 1,2 0 13,3 0 1,-4 0 56,0 0 0,2 0-6,6 0 0,-9-3 0,-1-1 15,-1-3 1,-7-8 31,4 1-47,-4 5 1,-10 1 0,-6 8 0,-4 0-1,-2 0 0,1 0 1,-2 0-7,1 0 0,-1 6 0,2 3 0,-2 0 31,1 0 1,6 4-1,3-4 1,3 3 15,3 4 0,-4-6 0,2 4 0,2 1-4,3 4 1,2 0-1,0 2 1,2-4-19,5-3 0,-2 5 1,9-9-1,-2 4-39,0 0 0,5-8 0,-1 5 0,6-2-77,6-4 0,-1 4 0,-5-3 0,5-1-71,7-3 0,-3-2 1,3 0-1,1 0 167,4 0 0,1-7 0,-2-1 0,-4-4 0,4-1 0,-7-7 0</inkml:trace>
  <inkml:trace contextRef="#ctx0" brushRef="#br0" timeOffset="514">747 525 7267,'13'-6'-208,"1"-1"1,-4-2-1,7 2 1,-6-6 0,-2-5 344,-5-2 0,-2 6-51,-2 0 0,0 7-20,0-5 0,-6 5 0,-3-5-65,-2 3 1,4 3-1,-6 4 2,-3-5 0,-2 4 0,-2-3 0,0 3 10,-1 3 1,-1 0 0,-3 3 0,-2 1-22,3 3 1,1 8 0,3-3-14,-1-1 0,9 7 0,0-5-38,3 6 1,2-6 0,7 0 44,0 2 1,9-5 0,5-3 0,3-3 12,4 3 1,-1-4 0,1 2 0,1-2-5,4-3 0,-3 0 0,4-3 1,-4 0 49,-3-4 1,0 0 23,0 7 0,-8-2-34,-7-5-50,-2 4 1,-3 3 0,0 14 14,0 4 1,0-5 0,-3 4 0,0 2 5,-4 6 1,-2 2 0,4-5 0,-2 3-4,3 2 1,2 2-1,2-5 1,0 6-1,0 2 0,0-1 0,-2 5 13,-5-3 1,5-6 0,-5 4-1,5 1 1,2-3-4,0 0 1,0 5 0,0-8 0,0 0-16,0-4 1,0-9 0,0 1-5,0 1 0,2-3-61,5 1 1,4-9 0,9 1 0,0-7-57,0-5 1,-6-8 0,-1 3-1,3-1-47,1-1 1,2-6 169,-6-7 0,5-9 0,-6 5 0</inkml:trace>
  <inkml:trace contextRef="#ctx0" brushRef="#br0" timeOffset="1009">1130 283 6663,'0'-9'7,"0"9"1,0 9 0,0 11 52,0 1 0,0-2 0,0 2 0,0-1-7,0 0 0,2 0 1,3 1-27,2-1 1,2-1-1,-2 2-42,5-1 1,0-9 0,2-2-11,1 1 0,-4-8 0,2 4 1,3-4-13,3-2 1,0 0 0,2 0 0,-3-2-33,-5-4 1,5-3-1,-4-7 1,3 3 26,4-3 1,-9 4-1,0-1 54,-3-3 0,5-1 33,-8-4 13,1 1-93,-7 9 1,0 4 14,0 14 1,0-2 0,0 7 0,0 4-38,0 3 0,0-6 0,2 0 1,3 2-23,2 4 1,8-5-1,-1-4 1,4-1 78,2-4 0,9 7 0,2-2 0</inkml:trace>
  <inkml:trace contextRef="#ctx0" brushRef="#br0" timeOffset="1455">2018 384 7569,'10'-20'-456,"0"8"0,-13-4 365,-4 10 0,4-7 0,-11 6 90,-2 2 1,-1 3 0,-4 2 42,1 0 0,-1 0 0,2 2-19,-1 5 0,-1-2 0,2 8 1,0 3-16,5 2 0,-1-5 0,6 1 1,0 2-12,1 1 0,1 4-4,7-1 1,0-1-1,0 2 0,8-9 1,3-4-1,3-1-17,-1-1 0,1 1 0,7-9 0,-2-3-14,2-1 1,-8-7-1,1 4 16,1-3 0,3-2 0,-1-5 45,-3-1 1,-4 6 284,-10 0-234,0 1-71,0 2 1,2 2-1,3 11-9,0 5 1,2 4-1,-7 9-29,0 1 0,7-8 0,0 0 0,0 0 8,2-1 1,-5 4 0,7-8-221,-1 4 0,5-8 247,-2 3 0,6 5 0,0-2 0</inkml:trace>
  <inkml:trace contextRef="#ctx0" brushRef="#br0" timeOffset="1760">2481 0 7440,'12'14'-456,"-5"0"0,-5 1 454,-2 3 1,0 2 0,0 1 0,0 1 21,0 4 0,0 0 0,0 7 0,0 1-17,0-3 0,0 5 0,0-7 0,0 1-15,0-1 0,0 4 0,0-4 1,0 0 11,0 1 1,0-4 0,0-6-212,0 1 1,0-1-183,0 0 393,0-9 0,0-2 0,0-9 0</inkml:trace>
  <inkml:trace contextRef="#ctx0" brushRef="#br0" timeOffset="2263">2280 364 7404,'-11'-12'-590,"1"3"1,13 9 652,4 0 1,-3 0 0,10 0-11,1 0 0,4 0 0,0 0 0,2 0-42,-1 0 1,6 0 0,4 0 0,-1 0 17,0 0 1,0 0-1,-4 0 1,2 0-99,-3 0 1,6 0 0,-1 0-1,0 0 30,0 0 0,-3-2 1,-5-3-1,-1-1 17,1 2 0,-2-5 1,2-1-1,-1 1 4,1 1 1,-9-1 30,2 2-11,0 5 18,-4-8 1,0 13 14,-10 4 1,-7 4-1,0 9 4,3 1 1,-5-2 0,2 2-1,0-1-4,-2 0 0,7 0 0,-4 1 7,4-1 0,2-1 1,0 2-48,0-1 0,0 0 0,2-2-55,4-4 1,3-3 0,7-6 0,-3 1-70,3-2 1,2-1-1,2-3 129,1 0 0,8-10 0,2 0 0</inkml:trace>
  <inkml:trace contextRef="#ctx0" brushRef="#br0" timeOffset="2441">2926 121 7396,'-2'-17'-578,"-5"3"0,4 3 283,-4 4 240,5 4 1,4 2 0,3 9 54,2 4 0,0-8 0,1 14 0,4-7 0</inkml:trace>
  <inkml:trace contextRef="#ctx0" brushRef="#br0" timeOffset="2830">3369 283 6195,'-11'9'180,"-1"-5"1,7 10-75,-9 2 0,5-6 0,-1 4 1,5 2-99,-2 2 1,0 2-1,7 0-7,0 1 0,0-1-1,0-1 0,9 0 0,4-3-2,5-3 1,2-9 0,0 3 0,0-5-8,1-2 0,-1 0 0,0 0 0,0-2 18,1-5 1,-2-2 0,2-6 0,-1 1 19,1-1 1,-11-3 0,-3-2 0,-2-1-17,2 1 0,-5 0 0,2 0-43,-8-1 0,-1 4 0,-9 1-117,-1 2 1,-3 3 0,-2-2-153,-1 6 1,2 4 298,-2 3 0,9 0 0,-5 10 0,6 1 0</inkml:trace>
  <inkml:trace contextRef="#ctx0" brushRef="#br0" timeOffset="3351">3813 283 7340,'14'0'-451,"-1"0"0,-9 2 496,3 5 0,-5 4 0,1 7 0,1-3 26,3-1 1,-1 0 0,-6 6-16,0 0 0,7 0 0,0 1-63,-2-1 1,-3-1 0,0 2-11,5-1 1,-5-7 179,4 1-22,-3-9 1,-3 1-148,0-12 1,0-6-1,0-8-6,0 0 0,0-1 1,0 2-1,0-1-35,0-1 0,2 1 0,2 0-33,3 0 0,3 2 0,-3 2 33,5 3 0,7 1 0,0-1 0,0 4 35,-6 0 1,5 7 0,-4-5 0,3 4 33,4 3 1,-4 3-1,0 1 1,-5 5 14,4 3 0,-4-6 0,-2 8-14,0 2 0,3-6 1,-6 4-31,-3 2 0,5 2 0,-2 2-106,-2 0 1,-3-6-289,-2-1 289,9-9 1,-5 6-1,10-10 112,2 0 0,10 0 0,5 0 0</inkml:trace>
  <inkml:trace contextRef="#ctx0" brushRef="#br0" timeOffset="3741">4741 243 7569,'20'-21'0,"0"1"0,-1-1-73,-6 2 0,2-1 1,-5 2-222,1 4 1,-7-4-1,3 5 284,-5-5 1,-4 7-1,-5 4 1,-6 2 13,-6-2 0,0 6 0,-2-6 0,1 5 46,0 2 0,0 0 0,0 0 0,2 2-23,4 5 0,-1-3 1,6 9-29,-3 4 0,8 0 1,-2 4-1,3-2 14,3 2 1,3-1 0,3-1-1,7 2-2,6-1 1,1-6 0,0 0 0,0 1-14,0 3 0,7-5 0,0 1 0,-1 0 5,5-4 0,-10 6 1,4-7-1,-7 1 9,-5-2 0,1 6 0,4-5-14,-5 1 1,3 4-42,-9 7 1,-1-8 0,-7-2 29,-6-2 0,-5-1 0,-7-3-28,-2 2 1,1 0 0,-1-7-137,2 0 0,-2 0-183,1 0 360,-1 0 0,11 0 0,1 0 0</inkml:trace>
  <inkml:trace contextRef="#ctx0" brushRef="#br0" timeOffset="4043">4802 303 7569,'0'-20'-1007,"0"9"869,0-7 1,-2 16 99,-5-5 1,2 7 117,-8 7 1,9-2 0,-3 7 0,2 2 19,-2-2 1,5 5-1,-7-1-46,1 8 1,-2 5 0,-6 5 0,6-6 1,0-6 1,-3-3 0,3 2 0,0-1-43,-6 0 1,4-7 0,0 1 0,-2 2 38,2 2 1,-3-5 0,6-1-137,-3-4 1,7 6 54,-9-7 1,7 2-92,-6-3 1,6-4-426,-7 5 544,0-5 0,-5 8 0,-2 1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122 322 6106,'-2'-10'-18,"-3"1"74,-2 1 1,-2 5-1,5-6 41,-2 0 1,-10 6-82,2-4 0,3 5 97,-3 2-14,10 0 354,-5 0-371,9 0 1,0 2-72,0 5 0,0 5 0,0 8-10,0-1 0,2 1 0,3 1 0,1-2-27,-1 2 0,4-1 0,-3 1 0,1-2-148,2 2 0,-6-1 0,4-1 72,-5 2 0,-2-7 1,0-1-98,0 3 0,0-5 199,0 2 0,-9-8 0,-3 4 0</inkml:trace>
  <inkml:trace contextRef="#ctx0" brushRef="#br0" timeOffset="416">1 342 7473,'0'-20'-592,"0"8"627,0-1 0,2 8 0,5-2-90,6 5 1,5 2 0,2 0 87,1 0 0,-2 0 0,5 0 0,0 2-10,2 5 0,1-2 0,-6 8 0,1-1-23,5 0 0,-5 10 0,7-6 0,-1-1 18,-1 4 0,1-2 0,-3 4 0,2-2-16,-2 2 0,-1-8 0,1-2 0,2 1-29,-3-2 0,-1-5 0,-3 2 0,1-3 42,-2 3 1,-5-4-1,-1 2 7,3-2 1,0-6 0,-1-2 62,-1-9 0,-9 2 0,2 0-17,-6-5 1,-1 0 0,0-4-1,0 2-55,0-2 1,0 1 0,0-1-61,0 2 1,0-2-408,0 1 76,0 1-28,-8 8 0,5 4 406,-4 14 0,5 4 0,2 8 0</inkml:trace>
  <inkml:trace contextRef="#ctx0" brushRef="#br0" timeOffset="1270">1090 363 7186,'14'0'-535,"-4"-2"0,2-3 712,0-2 91,-8 0-214,4 7 1,-8 2 0,0 5-19,0 7 1,0-3-1,0 2-26,0 4 0,0-7 0,3 4 5,4 2 0,-3-8 0,8 1 1,-2-2-20,2 0 0,2 0 1,5-7-1,2 0 4,-1 0 1,-7 0 0,0 0 0,3-2-6,2-5 1,-5 2-1,1-9-8,1-1 1,-5-3 0,-3-2 13,-5-1 0,-2 2 0,0-2 4,0 1 0,-2 8 0,-3-1 0,-4-1 0,-2 2 0,-3-3 0,-6 6-4,0-2 1,6 6 0,1-3-4,-3-1 1,5 6-1,-2-4 0,-3 5 1,7 4-9,3 5-3,4-4 1,4 12 2,4-8 1,5 0-1,10-7 5,-1 0 0,-2-3 0,-3-1 0,-3-6 1,-3 0 1,-3 3 0,-4-7 0,3-1 3,1-3 0,-1-2 1,-10-1 0,-1 2 0,-9 5 0,1 0 0,-4 1-31,-2 2 0,-2-4 0,-4 8 0,-3 2 28,-2 3 0,5-5 1,-7 0-1,4 2-12,5 3 0,2 2 0,1 0-22,2 0 0,0 2 73,5 5 1,6-2 79,8 9 0,3-10 0,2 2-83,9-4 1,5 1-1,0 1 1,2 3-23,-1-2 0,6-3 0,3-2 0,1 0-18,-1 0 1,5 0 0,-8 0 0,0 0-22,-4 0 1,4-7 0,2 0 11,-4 3 0,-2 1 15,-1 3 1,-1 0 0,1 0-1,-1 0-4,1 0 1,-2 10 7,2 4 0,-8 3 1,-2 4-1,-1-2 13,-6 2 0,-1-1 1,-3 0-1,0 0 30,0 1 0,0-6 1,0 3-40,0 4 1,0 3 0,0-6-1,0 1-33,0 1 1,2-8-1,1 0-69,4 4 1,7 0-1,-5 1 1,-1-3-80,2-1 1,6-9 0,-3 2 0,5-4 172,2 4 0,0-5 0,0-2 0,1-10 0</inkml:trace>
  <inkml:trace contextRef="#ctx0" brushRef="#br0" timeOffset="1999">1837 342 7569,'0'-13'-323,"0"-1"299,0 11 1,0-9-306,0 7 1,3 2 278,4-4 1,-3 5 111,9 2 0,-8 2 0,4 3-26,0 2 0,-7 8 0,5-2-28,-6 4 1,6-3 0,0 0-27,-2 1 1,0 3-30,1 2 0,-3-6-7,3-2 227,-4-7-166,-2 4 0,0-11 10,0-5 1,0-3-21,0-11 0,2 4 0,3 0-42,2 4 0,9 2 0,-6-5 1,4 4 23,0 4 0,-1-8 0,8 6 16,-2-1 0,-5 2 1,-1 9 28,3 0 0,2 0 0,2 0-12,1 0 1,-8 0-1,-2 2 1,1 3-4,-2 2 0,-3 8 0,7-5 1,-1 3-10,-2 1 0,8 0 4,-7 5 1,0 2-26,2-1 1,-11 1 8,4-2 0,-5-5 18,-2-1 1,-2-9 7,-5 3 1,4-7-13,-11-7 0,9-3 1,-2-11-13,5 2 1,2 5 0,2 0 7,5-1 1,-2 3 0,6-1-1,0-2 4,0-4 0,3 6 1,6-1-1,1 2 8,-2 1 1,2-5-1,-1 7 1,-1 1-8,2-2 0,-1 4 0,0 6 0,0 0-2,1 0 1,-1 0 0,0 0 0,0 0-2,1 0 0,-9 2 1,2 5-4,3 5 0,-7 0 1,1 2-42,-1 1 1,-3 2 0,-7 3 21,0 1 1,0-2-1,0 2-166,0-1 1,1-2 0,6-5 187,7-6 0,3 5 0,4-1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11.252"/>
    </inkml:context>
    <inkml:brush xml:id="br0">
      <inkml:brushProperty name="width" value="0.08571" units="cm"/>
      <inkml:brushProperty name="height" value="0.08571" units="cm"/>
      <inkml:brushProperty name="color" value="#E71224"/>
    </inkml:brush>
  </inkml:definitions>
  <inkml:trace contextRef="#ctx0" brushRef="#br0">594 40 7569,'7'-12'-736,"0"-2"34,0 9 537,-7-4 0,0 18 165,0 5 0,-9 3 0,-3 4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6.951"/>
    </inkml:context>
    <inkml:brush xml:id="br0">
      <inkml:brushProperty name="width" value="0.08571" units="cm"/>
      <inkml:brushProperty name="height" value="0.08571" units="cm"/>
      <inkml:brushProperty name="color" value="#E71224"/>
    </inkml:brush>
  </inkml:definitions>
  <inkml:trace contextRef="#ctx0" brushRef="#br0">304 162 7443,'11'-20'-492,"-3"-1"1,-10 4 572,-4 3 1,-5 5 0,-10 9-1,1 0-44,1 0 1,-2 0 0,1 0 0,-1 0 4,2 0 1,-2 0 0,1 0 0,2 2 28,5 5 0,-5-2 0,4 9-54,-4 1 1,7 3 0,4 2 0,3-2-19,-2-6 0,3 6 0,-4-5 0,5 6-38,2 0 0,9 2 1,2-1 12,0 1 0,8-10 1,-7-3-1,7-1-53,1 0 1,0 0 0,0-7 66,1 0 1,-2 0-1,2-2 1,-1-3-3,1-2 1,-4-8 0,-1 4 0,-3-3 0,3 1 1,-4-1 0,-2-7 4,-1 2 1,0 0 0,-4 4 111,2 1 1,-1 7 200,-6-4-267,0 6 1,0-2-10,0 14 1,0-2 0,0 6-42,0 6 1,7 1 0,2 2-178,3-1 0,0 0 0,9-3-37,-1-3 1,0-2 0,0 3 225,1-8 0,-1 5 0,0 1 0</inkml:trace>
  <inkml:trace contextRef="#ctx0" brushRef="#br0" timeOffset="396">789 121 7569,'0'-10'-354,"0"-9"0,2 17 382,5-5 1,5 5-1,5 4 13,-3 5 1,1-2-1,-6 6 1,0 0-19,1 0 0,2-4 0,-2 5 1,-1-2-33,0 2 1,4 1 0,-6 6-19,-3 2 1,1-1-1,0-1-79,0 2 1,2-1 48,-7 1 132,0-10-35,0-3 0,-7-10 0,2-4 42,0-8 0,-4-4 0,2-2-34,2-1 1,3 2 0,4-1-54,5-1 1,-2 0 0,6-4 0,0-2 0,0 3-32,5 1 1,2 10 0,3-1-1,-2 0-152,2 4 0,-1-2 188,0 6 0,0 3 0,0-6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822"/>
    </inkml:context>
    <inkml:brush xml:id="br0">
      <inkml:brushProperty name="width" value="0.17143" units="cm"/>
      <inkml:brushProperty name="height" value="0.17143" units="cm"/>
      <inkml:brushProperty name="color" value="#AB008B"/>
    </inkml:brush>
  </inkml:definitions>
  <inkml:trace contextRef="#ctx0" brushRef="#br0">82 0 6551,'-14'0'48,"0"0"0,7 9 0,-3 4-90,1 5 0,-1 2 1,6 1-1,-2 1 59,1 5 0,3-5 0,2 5 0,0-4-1,0-3 1,2 0 0,3 0 0,3 1-2,4-2 1,1 0-1,7-6 1,1-6-4,-2-5 0,1-2 1,3 0-1,1 0-27,4 0 1,-1-2 0,-8-5 0,2-4-46,-1 0 1,-6-8-1,-3 7-20,-3-7 1,-3-1-1,-12 0 1,-10 8 0,-10 6 0,-1 4-98,-1 2 177,-2 0 0,-9 8 0,-1 4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5.260"/>
    </inkml:context>
    <inkml:brush xml:id="br0">
      <inkml:brushProperty name="width" value="0.08571" units="cm"/>
      <inkml:brushProperty name="height" value="0.08571" units="cm"/>
      <inkml:brushProperty name="color" value="#E71224"/>
    </inkml:brush>
  </inkml:definitions>
  <inkml:trace contextRef="#ctx0" brushRef="#br0">0 101 7569,'0'-19'-310,"0"-2"-410,0 1 646,0 0 194,0 8-32,0 4-20,0 8 0,0 2 1,0 4-1,0 8-4,0 4 1,2 2 0,3 2 0,2 3-35,-3 2 1,1 9-1,0-3 1,0 5-24,0 3 0,0-1 0,-1 1 0,3-3 11,-2-5 1,0 10 0,-1-7 0,4 0-13,4 2 0,-8 0 0,6 2 0,-5-2-7,2-4 0,0 2 0,-7-10 0,3 2-12,4 1 1,-5-7 0,5 6 0,-5-6-25,-2-3 0,0-5 0,0 0-27,0 1 51,0-6 1,-2 0 56,-5-9-41,5 0 1,-5 0-1,11-2 1,5-3 7,2-1 0,-4-1 0,4 4 0,1 0 54,-2-4 0,4 0 1,6 7-33,1 0 0,-2 0 0,2 0 0,-1 0-3,0 0 0,2 0 1,3 0-1,2 0-16,-2 0 0,-2 0 1,-4 0-1,1 0-10,1 0 1,-2 0 0,2 0-57,-1 0 0,1 0 0,-2 0 0,2 0-50,-1 0 0,0 0-309,0 0 0,-6 0-198,-1 0 609,0 0 0,7-9 0,1-3 0</inkml:trace>
  <inkml:trace contextRef="#ctx0" brushRef="#br0" timeOffset="217">969 747 7165,'17'3'-44,"-3"3"0,1-2 0,-8 10 49,-2 2 1,4 1 0,-2 4-91,-2-1 1,-4 0-173,-1 0 0,0-6-129,0-1 386,0-9 0,0 6 0,0-10 0</inkml:trace>
  <inkml:trace contextRef="#ctx0" brushRef="#br0" timeOffset="366">1070 606 7569,'0'-21'0,"0"2"-122,0-2 1,0 8-164,0-1 1,0 8-383,0-8 667,0 10 0,0-5 0,-10 18 0,-1 2 0</inkml:trace>
  <inkml:trace contextRef="#ctx0" brushRef="#br0" timeOffset="834">1291 707 7368,'20'0'-312,"-9"0"0,8 2 258,-6 5 1,-2-5 145,3 4 1,-1 6-46,8 2 1,-4 3 0,-3 4-31,-7-2 1,-3-5 0,1 0-14,1 1 0,1-3-32,-7 0 0,0 2 40,0 7-61,0-11 43,0 0 1,0-27-33,0-2 0,2-6 0,5 5 0,7 0 33,3-1 0,4 9 0,-4-2 0,-1 0 26,-3 3 1,1 0 0,6 6 0,0-2 47,0 3 0,1 1 0,-2 3 0,2 0-27,-1 0 1,1 0 0,-2 0-86,2 0 1,-1 7-1,0 3-50,0 1 0,-6 2 1,-4 8 20,0-2 1,-4 2 0,-6-1-41,0 0 1,0-7-1,-2-1 1,-2-1-208,-3 0 319,0-7 0,-1 15 0,-4-9 0</inkml:trace>
  <inkml:trace contextRef="#ctx0" brushRef="#br0" timeOffset="1228">2078 888 7348,'21'0'-857,"-2"0"700,2 0 1,-1 0 159,-1 0 1,2-2 0,-1-3 16,1-2 0,-2-5 0,2 5 42,-1 2 0,0-4 1,0 1-39,1-4 1,-9 8-1,0-6-3,-3 1 0,-2 6 0,-6-9 25,6 3 1,-4 0-1,1 4-14,-8-1 0,-7-1 1,-10 7 17,2 0 1,-2 0-1,1 0 1,0 0 29,0 0 0,-1 0 0,2 3-59,-2 3 0,3 5 0,5 10-10,6-2 0,4 2 1,3-1-1,0 0-56,0 0 0,0 1 0,0-1-40,0-1 0,7-5 1,2 0-1,3-1-28,3-2 0,4 5 0,0-9 1,2-3-1,-1-2 0,3-2 113,3 0 0,5 9 0,10 3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1.468"/>
    </inkml:context>
    <inkml:brush xml:id="br0">
      <inkml:brushProperty name="width" value="0.08571" units="cm"/>
      <inkml:brushProperty name="height" value="0.08571" units="cm"/>
      <inkml:brushProperty name="color" value="#E71224"/>
    </inkml:brush>
  </inkml:definitions>
  <inkml:trace contextRef="#ctx0" brushRef="#br0">0 929 7569,'12'-9'-524,"-3"5"-64,-9-9 813,0 8 68,0-4-204,0 9 1,1 9-1,4 5-34,2 3 1,-1-3-1,-6-1 1,0 3-59,0 3 0,3 0 1,1 1 24,3 1 1,1-8 0,-1 0 25,7 3 1,-2-5-100,0 3 0,2-10 0,6 3 6,1-5 0,-2-2 0,2 0 0,-1 0 0,1 0-97,-2 0 127,-7-9 0,5 0-6,-3-4 0,3-5 33,4 4 1,-1-3-35,1-4 1,-4 1 28,-3 1 1,4 5-17,-5 0 0,-1 1 4,1-8 39,-9 2 0,5-2 3,-9 1 0,7 6 67,0 1 1,0 7 65,-7-8 0,0 9-144,-9-4 0,6 11 0,-4 5 18,5 7 0,2 4-29,0 2 0,0 0 24,0 1-19,0-2-75,9 2 1,-6-1 70,4 1 1,3-9-98,4 2 1,-3-1 0,2 8-1,3-4 1,3-3 0,0-5-1,1-2-74,1-1 1,-2 1 0,2-7 0,-1 0-547,1 0 701,8 0 0,-7-3 0,5-2 0,-5-7 0,-1-9 0</inkml:trace>
  <inkml:trace contextRef="#ctx0" brushRef="#br0" timeOffset="362">1049 364 6729,'0'13'122,"0"0"1,2 3-67,5 3 1,-4 0-1,4 3 1,-5 4 8,-2 0 1,0 3 0,0-3-60,0 0 0,6 8 1,1-5-1,-3-1 1,-2 2 20,-2-4 1,3 3 0,1-1-1,3 3-378,-2-3 283,-3-1 1,1-6-219,2-2 92,-2 2 117,6-10 1,-7 5-240,5-9 72,-5 8 244,8-13 0,-2 7 0,3 0 0,9 2 0</inkml:trace>
  <inkml:trace contextRef="#ctx0" brushRef="#br0" timeOffset="704">1554 384 7354,'0'11'-125,"0"0"1,0-4-1,2 6 201,5 5 1,-5 2 0,4 1-1,-3-1-52,-3 0 1,2 9 0,2 2-1,3 3-43,-2-1 1,-3 0 0,-2 2 0,0-2-20,0-4 0,7 4 0,-1-6 1,-1-2-133,-3-3 50,-2-1 1,2-2-1,3 2-138,2-1 1,0-6 257,-7-2 0,0-7 0,0 4 0</inkml:trace>
  <inkml:trace contextRef="#ctx0" brushRef="#br0" timeOffset="1227">1433 687 6780,'19'8'266,"2"-6"-280,-1 5 1,0-4 0,0-3 0,1 0 4,-1 0 0,0 0 0,2 0 0,3 0 3,2 0-35,0 0 1,-6 0 52,-2 0 0,8 0-26,1 0 1,0 0 18,-1 0 1,-3 0-13,11 0 1,-11-7-12,3 0 0,-4 1 1,-3 6 1,-1-7 15,2 0-3,-1 0 24,0 7-27,-8 0-2,5 0 15,-14 0 1,6 3 0,-11 1 12,-5 3 8,4 8 1,-8-3 22,5 7 1,4 3-1,-5-2 1,2 0 37,-2 0 2,5 1 0,-7-1-61,9 0 1,0 0 7,0 1 1,0-2-21,0 2 0,0-1 0,0 1 1,0-2-3,0 1 1,2-6-18,5 0 1,-3-8-86,10 7 0,-1-8 100,8 2 1,-2 2-11,2-3 1,-1 1-87,1-7 1,5-3-402,1-2 1,1-7 483,-9-9 0,10 2 0,2-2 0</inkml:trace>
  <inkml:trace contextRef="#ctx0" brushRef="#br0" timeOffset="1392">2219 545 7500,'-19'0'235,"7"-2"-168,5-4-782,5 4 1,2-5 476,0 14 1,0-4 237,0 11 0,0 0 0,0 5 0</inkml:trace>
  <inkml:trace contextRef="#ctx0" brushRef="#br0" timeOffset="1776">2502 768 7170,'11'-8'-356,"-2"8"407,-9 0 0,0 2 0,0 11 0,2 0-5,5-1 0,-4 5 0,4 0-14,-5 7 0,0-2 0,2 5 0,5-2 48,2 1 0,-6 0-21,2 7 0,1 1-150,-1 6 139,9-9-73,-14 7 0,9-13-39,-4 8 106,-5-7-77,7 12 0,-6-16-240,4 4 291,-5-3-146,6-3 0,-8 1 17,0-2 100,0-7-252,0 5 125,0-15 88,0 8-48,0-10-9,0 0 40,0-10 0,0 0 0,-2-11 0,-2 2 69,-3-2 0,-9-8 0,14 7 0,-7-8 0</inkml:trace>
  <inkml:trace contextRef="#ctx0" brushRef="#br0" timeOffset="2020">2603 929 7497,'17'-19'0,"-1"-2"-264,-2 1 206,-1 9 0,1-7 1,0 7-93,1-1 0,3-3 147,2 8 1,1 0 0,-2 5 27,2-5 10,-1 5 1,1-7 0,-2 9 85,1 0-81,-9 0 1,8 2 40,-6 5-137,-4-5 0,9 14 0,-7-8 65,0 4 0,-2-5 0,-9 7 0,0 1-17,0 3 1,0 2 0,0 1 0,-2-4-25,-5-3 0,-4 3 1,-9-5-1,-1 2-41,2-2 0,-8-7 0,-1 4-206,4 0 248,2-6-171,1 5 0,2-8 202,-2 0 0,-8 0 0,-2 0 0</inkml:trace>
  <inkml:trace contextRef="#ctx0" brushRef="#br0" timeOffset="2538">3147 1030 7569,'14'11'-246,"0"-4"0,-7-4 96,5-3 1,-5 0 181,7 0-85,-1 0 0,1 0 1,-3-3-1,0-4 0,-2-5 17,0-7 0,5 0 0,-8-2 1,1 1 40,2-1 1,-4-5 0,6-3-1,-3-1-7,-3 1 0,4-7 0,-2 3 0,-2-4 5,-3 3 1,4-4 0,1 5-27,-3-5 28,-1-12-7,-3 7 1,0-5-4,0 7 8,0 1 9,0 0 0,0-1 13,0 1-22,0 9 43,0-8 0,0 14-37,0-8-3,-10 18 8,8-13 6,-6 17-13,8-9 156,0 9-127,0 2-32,0 9 24,-9 0-36,6 0 0,-6 9 0,9 4 4,0 5 0,0 4 15,0 5 1,0-2-6,0 9 9,0-10 0,0 14 0,0-4 0,3 1 41,3-1 1,-3 4-1,4-3 106,-5 3-132,6 1 1,-6 2 0,8-1-1,-3-2 28,0-4 0,5 4 0,-2-5 0,-1 4-38,0-2 0,4 0 0,-4-6 0,2 0 19,5 0 0,-5-1 0,3-9 32,1 2-166,-6-1 0,10-2 0,-7-3-163,7-1-156,1-9 258,0 12 1,-7-15 0,1 5 155,2-4 0,11-3 0,4 0 0</inkml:trace>
  <inkml:trace contextRef="#ctx0" brushRef="#br0" timeOffset="2946">3975 970 6441,'20'0'-129,"0"7"0,1 0 491,-2-3-345,2-1 1,-8-3-1,1 0 13,2 0 0,-6 0 1,4 0-75,2 0 74,-8 0-41,11 0 0,-8 0 1,7-3 13,-5-4 31,5 5-4,-7-16-24,9 7-87,-8-10 1,-3 8-1,-7 0 39,5-3 42,-5-2 1,6 4-27,-8 1 50,0 9 1,-2-12-1,-4 9 23,-8 2 1,3 3-1,-2 2 1,-3 0 9,-1 0 0,-4 0 1,1 2-1,-1 5 66,2 7-94,-2-5 1,4 9 33,3-4-22,-3 3 0,14 4 1,-8-2 40,4 2 1,4-8-1,-4 1 1,5 1-1,2 3-13,0 2 1,0 1 0,2-4 0,3-1-13,2-2 1,9-4 0,-3 7-83,5-4 1,-3-9 0,4 5 0,3-2 0,1 0-346,-1-2 0,7-3 370,4-2 0,5 0 0,3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0.129"/>
    </inkml:context>
    <inkml:brush xml:id="br0">
      <inkml:brushProperty name="width" value="0.08571" units="cm"/>
      <inkml:brushProperty name="height" value="0.08571" units="cm"/>
      <inkml:brushProperty name="color" value="#E71224"/>
    </inkml:brush>
  </inkml:definitions>
  <inkml:trace contextRef="#ctx0" brushRef="#br0">40 21 7570,'-12'0'-52,"-2"0"0,9 2 0,-2 5 40,5 7 0,2-4 0,0 4 0,0 2 92,0 2 1,0 2-1,0 0 1,0 1-40,0-2 1,0 8-1,2 1 1,3-2-30,2 3 0,2-6 1,-4 6-1,0-2-95,0 0 1,0 3 0,-1-6 0,3 2 44,-2 0 0,0-4 1,-1-3-182,2 2 0,1-8 0,-7 1 92,0 2 0,-2-8 127,-5-1 0,5 5 0,-7-1 0</inkml:trace>
  <inkml:trace contextRef="#ctx0" brushRef="#br0" timeOffset="730">61 122 6263,'0'-11'736,"0"2"-717,0-1-40,0 8 71,9-15-29,2 14 31,0-6 39,-1 9-7,-2 0 1,-4 0 76,10 0-151,-9 9 1,6 3 64,-5 8-22,-4 0-43,8-9 1,-3 7 56,0-5-15,8 5-23,-13 2 0,14 1 0,-7-1-90,2 0 33,3 9 0,3-13 0,-1 4-47,-2-1 1,-1-2 0,7 4-8,0-2 1,-6-7 57,0-5 0,-4-2-36,4 0-17,3-2 52,-5 6 4,-1-9 5,7-9 0,-14-2 18,10-10 0,-7 4 6,6 3 1,-9-4 4,3 5 1,3-5 0,-3-2-31,-4-1 27,9 1 1,-8 0 0,8 0-17,-3-1-37,6 1 1,-10 2 36,8 5-5,0-5 1,8 7-1,-4-9-15,-3 0 29,3-1-20,-5 11 43,9-9-50,-2 8 2,2 0 46,-1 2 0,-6 9 45,-2 0 1,-7 2 0,2 5-30,-5 6 0,1 5 0,1 2 0,3 1 17,-3-1 27,-2 8 1,-2-4 6,0 2-47,0 5-37,0-7 1,0 7 42,0-5 7,0 6-105,9-1 1,-7 5 0,5-9-186,-4-2 129,6 6 1,-6-8 10,11 4-300,-9-6 218,4 0 1,0-1 25,4 1 34,-4-2 115,9-7 0,-7 5 0,10-5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6.823"/>
    </inkml:context>
    <inkml:brush xml:id="br0">
      <inkml:brushProperty name="width" value="0.08571" units="cm"/>
      <inkml:brushProperty name="height" value="0.08571" units="cm"/>
    </inkml:brush>
  </inkml:definitions>
  <inkml:trace contextRef="#ctx0" brushRef="#br0">1 101 7569,'2'-11'-875,"5"4"1158,-4 5-151,5 2 0,-8 2-65,0 5 0,0-2 1,0 8-1,0 2-7,0 4 1,2 0-1,3 2-52,1-1 1,4 1 57,-3-2-134,-5 2 0,15-8 1,-3 1 69,3 1 1,-3 1-104,0-2 99,-1 3 1,8-15 0,-2 5-1,2-4-2,-1-3 1,0 0 0,0 0 0,0-3-48,0-4 1,0 3-1,1-9 1,-1-3-97,0-1 76,0-4 1,1-1 26,-2-6 16,2 6 53,-1-7 0,-6 8-56,-2 2 1,-5-4-24,7-4 18,-9 13-1,3-12 345,-8 14-102,0 2 0,2-6 104,5 9-329,-5 1 58,8 14-7,-10 4 0,0 7 19,0 2-6,0-1-52,0 0 1,2 7 41,5 0-34,-5 8 0,13-5 0,-6 6 1,1-2 4,-1 1 0,4 4 0,-4 1 0,0 0-34,-1 1 0,6-1 0,-5 1 50,3-2-198,-9 1 169,16 1 1,-17-3-42,5-5 35,-5 5 6,6-5 0,-5 5-25,4-5-4,-5 5 34,-11-16 0,4 14 28,-8-9-27,-1 0 0,-5-7 0,-2 1 0,1-4 15,0-3 1,-7 1 0,1-8 0,0-2 12,4-3 1,-4-2 0,-3 0 0,-1 0 9,1 0 1,2-2 0,7-5 0,0-4 2,-1 0 1,11-8 0,0 9 0,4-4-1,-1 0 0,2 1-63,12-7 1,4 2 0,9 2-1,1 5-103,-1 2 0,7-4 0,2 6 0,0 2-9,0 3 0,7-4 0,-3-1 0,5 2 135,3 3 0,8-7 0,3-3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248"/>
    </inkml:context>
    <inkml:brush xml:id="br0">
      <inkml:brushProperty name="width" value="0.08571" units="cm"/>
      <inkml:brushProperty name="height" value="0.08571" units="cm"/>
    </inkml:brush>
  </inkml:definitions>
  <inkml:trace contextRef="#ctx0" brushRef="#br0">0 20 6849,'12'0'75,"5"0"0,-6 0 0,9 0 0,1 0-20,-1 0 0,0 0 0,0 0 6,1 0 0,-2-7-96,2 1 0,-1-1 1,1 7-70,-2 0 1,8 0 0,1 0-31,-4 0 1,-2 0-63,-1 0 1,-2 0-173,2 0 368,-1 0 0,0 0 0,0 0 0,1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450"/>
    </inkml:context>
    <inkml:brush xml:id="br0">
      <inkml:brushProperty name="width" value="0.08571" units="cm"/>
      <inkml:brushProperty name="height" value="0.08571" units="cm"/>
    </inkml:brush>
  </inkml:definitions>
  <inkml:trace contextRef="#ctx0" brushRef="#br0">0 21 7569,'21'0'71,"-11"0"1,9 0 83,-7 0 1,7 0-1,1 0 1,0 0 311,0 0-340,1 0-467,-2-10 0,9 8 0,-1-5 1,-1 6 339,3 1 0,4 0 0,6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3.379"/>
    </inkml:context>
    <inkml:brush xml:id="br0">
      <inkml:brushProperty name="width" value="0.08571" units="cm"/>
      <inkml:brushProperty name="height" value="0.08571" units="cm"/>
    </inkml:brush>
  </inkml:definitions>
  <inkml:trace contextRef="#ctx0" brushRef="#br0">0 21 7569,'21'0'0,"-9"0"0,2 0 0,0 10 0,4 9 0,-5 5 0,-1 12 0,-9-2 0,7 5 0,1 0 0,-6 1 0,2 3 0,-5 4 0,-1-2 0,4 6 0,2-1 0,-3-5 0,-1-3 0,-3 5 0,0-1 0,0-1 0,0-2 0,0-2 0,0-3 0,0-2 0,0-3 0,0-6 0,0 4 0,0-1 0,0-6 0,0-2 0,0-1 0,0-1 0,2-9 0,5-4 0,-5-14 0,6-4 0</inkml:trace>
  <inkml:trace contextRef="#ctx0" brushRef="#br0" timeOffset="549">61 324 7569,'0'-24'0,"3"0"0,1-2 0,2 0 0,8 4 0,-5 4 0,1 3 0,7 1 0,1 3 0,2-2 0,-1 6 0,2-3 0,1 3 0,4 4 0,0 1 0,-2 2 0,6 0 0,-3 0 0,0 0 0,1 0 0,-5 0 0,4 0 0,-5 0 0,-1 5 0,-4 5 0,-3 1 0,2 3 0,-10 6 0,1 1 0,-7-2 0,-2-1 0,-3-2 0,-3-5 0,-4-2 0,1 0 0,-4-5 0,1 3 0,-2-2 0,5-3 0,0 0 0,1 5 0,-5-4 0,2 2 0,6-2 0,7-3 0,9 0 0,12 0 0,-2 0 0,1 0 0,1 0 0,1 2 0,5 5 0,-5-2 0,5 8 0,-4 2 0,-3 2 0,-2-2 0,-5-1 0,-6 2 0,2-6 0,-2 4 0,-2 1 0,-3-3 0,-2 1 0,0 2 0,-9-5 0,-3-1 0,-2-2 0,2 0-156,-2-1 0,-6-6 1,-1 0 28,2 0 0,-2 0 0,1 0 361,-1 0 1,2 0-567,-2 0 1,4-9 331,3-4 0,14-6 0,11-1 0</inkml:trace>
  <inkml:trace contextRef="#ctx0" brushRef="#br0" timeOffset="983">948 525 6219,'12'-9'58,"-1"7"1,-5-5-34,8 5 1,5 2-1,0 0 1,1 0 63,1 0 1,-2 0-1,2 0-43,-1 0 0,1 0 0,-2 0-68,2 0 0,-4 9 0,-1 2 7,-3 0 0,-8 7 0,2-6-5,-5 7 0,-2-7 0,-2 2-3,-5 3 0,-4 0 0,-9 4 0,0-4 22,-1-3 0,8 1 1,0-6-1,-4 0 169,0 1-170,6 5 21,-7-13 0,14 9 435,-10-4-348,9 4 0,-2 0 0,14-4-71,7-4 1,3-3 0,4 0 0,-1 0-77,1 0 1,5 0 0,1 0 0,0 0-129,2 0 0,-7 0 1,6 0-1,-6 0-277,-3 0 446,12-10 0,-10-1 0,8-9 0</inkml:trace>
  <inkml:trace contextRef="#ctx0" brushRef="#br0" timeOffset="1620">1573 202 7569,'13'-9'-551,"1"-4"452,-9 4 1,12 0 0,-3 6 58,3-3 1,-1 3 0,2-3 0,5 4 98,-1 2 1,1-7 0,-1 0 0,2 3-39,4 1 1,-2 3-1,-6 0 1,1 0-71,-2 0 1,2 3 0,-1 4 45,1 6 1,-4-2 0,-1 0 0,-4 1-25,-4-2 0,1 2 0,-4 4 1,2-3 7,-3 3 1,-2 1 10,-2 4 0,-6-1 1,-4-2-1,1-3 2,1-1 0,-1-9 0,4 4 0,-4-2 16,-3-1 0,7 1-30,-9-7 10,9 0 0,-4-10 0,11-2-18,5-7 0,5 6 0,7 0 8,2-4 1,1 0 0,2-4 0,4 2 1,-4-2 1,-1 8 0,-3-1 0,0-1 8,0-3 1,0 4-1,-2 1 1,-3-1-2,-1 3 1,-9-7 0,4 5 16,0-5 1,-7 4 9,5 1 1,-7 2 368,-7-3-353,5 5 1,-9 11-1,6 5 34,-2 7 0,-2 3 1,4 4-1,0-1 6,0 1 1,3 1-1,2 2 1,-3 4-109,-3-4 1,3 0 0,-4 2 0,5 0-32,2-2 1,0 0 0,2-5-228,5 2 1,5-1 292,7 0 0,2 0 0,-1 1 0</inkml:trace>
  <inkml:trace contextRef="#ctx0" brushRef="#br0" timeOffset="2012">2541 424 7569,'20'0'-426,"-8"0"1,5 0 415,-3 0 1,4 0 0,2 0 56,1 0 0,-2 0 1,2 2-50,-1 5 0,-6-2 1,-4 8-8,-1 3 0,5 1 0,-7 4 1,-3-1-29,-2 0 1,-2-1-1,-2 2 1,-4-2-44,-8 2 1,2-8 0,0 1 0,-5 2 65,0 1 0,-4 4 0,2-1 54,-2 1 0,1-2 0,-1 1 100,2 1 1,5-8 0,2 0 36,4 3 0,1-5-58,7 3 0,3-7-53,4 6 1,5-9 0,14 3-1,0-5-57,-1-2 1,6 0-1,1 0 1,2 0-116,-1 0 1,-6 0 0,6 0 0,3 0 105,2 0 0,3 0 0,-1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2.724"/>
    </inkml:context>
    <inkml:brush xml:id="br0">
      <inkml:brushProperty name="width" value="0.08571" units="cm"/>
      <inkml:brushProperty name="height" value="0.08571" units="cm"/>
    </inkml:brush>
  </inkml:definitions>
  <inkml:trace contextRef="#ctx0" brushRef="#br0">0 243 6979,'21'0'-798,"-9"0"798,2 0 0,0 0 0,6 0 0,1 0 64,-2 0 0,8 0 1,0 0-1,0 0-22,2 0 1,0 0 0,6 0-1,0 0-38,1 0 0,-5 0 0,0 0 0,0 0-37,1 0 1,-7-3 0,1-1 0,-4-3-155,-1 2 0,-1 3 187,1 2 0,-2-9 0,2-2 0</inkml:trace>
  <inkml:trace contextRef="#ctx0" brushRef="#br0" timeOffset="305">343 40 7569,'0'-19'0,"2"7"0,5 5 0,-2 5 0,7 2 0,-7 9 0,2 5 0,-5 3 0,1 10 0,1 3 0,3-1 0,-2 0 0,-3 4 0,-2-4 0,0 1 0,0-1 0,0 5 0,0-6 0,-2 1 0,-5 1 0,4-1 0,-3-5 0,3 3 0,3-2 0,0-3 0,0-1 0,0-1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0.345"/>
    </inkml:context>
    <inkml:brush xml:id="br0">
      <inkml:brushProperty name="width" value="0.08571" units="cm"/>
      <inkml:brushProperty name="height" value="0.08571" units="cm"/>
    </inkml:brush>
  </inkml:definitions>
  <inkml:trace contextRef="#ctx0" brushRef="#br0">0 121 7569,'12'-9'-215,"-3"7"1,-7-4 244,5 12 0,-5 5 0,6 12-3,2 4 0,-8-3 0,5 10 1,-2 2-1,-1 2 25,2 2 0,8 1 1,-7 1-1,0 3-101,1 3 1,-6-1-1,5-2 1,-5 3-18,-2-3 1,0-2-1,0-4 1,0 1-89,0 1 1,0-10 0,0-1-1,0-3-29,0-1 1,0 2 0,-2-11 182,-5-3 0,5-6 0,-16 1 0,7 3 0</inkml:trace>
  <inkml:trace contextRef="#ctx0" brushRef="#br0" timeOffset="555">0 202 7569,'21'-19'-623,"-2"-2"272,11 1 303,-8-1 0,10 2 1,-6-2-1,7 4 1,0 0 196,1 4-160,-10 9 0,12-8-11,-10 6 89,11 3-72,-15-6 1,9 9-2,-4 0 0,-4 0-1,4 0 0,-5 0 138,-2 0 7,-8 9-135,5-6 0,-12 15 8,8-5 11,-9-4-26,14 8 1,-16-12 0,5 9 0,-5 2 6,-2 1 1,-2 4-17,-5-1 0,-4 1 1,-8-2-1,-2 1-14,1 1-35,0-10 0,-2 4 55,-5-8 1,4 7-32,-4-8 37,5 1 0,4-5-3,5 5-24,4-5 44,9 8 1,9-13-1,4-1 1,5-3-15,2 2 1,1 3 0,1 2 0,4 0 1,0 0 27,7 0 0,-8 0 2,0 0 1,-2 0-18,-3 0 1,1 7-5,-2 0 1,0 9-1,-4-6 1,-4 4 0,1 0 1,-2 1 1,-5 3 9,2 2 1,-5 1 0,-4-4 0,-5-1 15,-6-3 1,-5-8-1,-2 2 1,-3-3-25,-3 3 0,4-4 1,-8 2-1,4-2 21,-1-3 1,0 7 0,7-2-57,0 0 0,0-3-960,0-2 979,8 0 0,12 0 0,12-9 0,8-1 0</inkml:trace>
  <inkml:trace contextRef="#ctx0" brushRef="#br0" timeOffset="770">1009 505 7475,'10'20'-616,"-3"-1"673,-4 1 0,-3 1 0,0-2 0,0 2-127,0-1 1,0 7 0,0 0-1,0-2-43,0-2 1,0-4 0,0 1 0,2 1-317,5-2 429,-5 2 0,7-1 0,-9 1 0</inkml:trace>
  <inkml:trace contextRef="#ctx0" brushRef="#br0" timeOffset="1567">1271 202 6676,'0'-19'-304,"0"-2"349,0 9 1,8-3-1,6 6-53,5-3 0,0 8 1,2-4 34,-1-2 0,-1 8 1,2-5-1,-1 5-9,1 2 0,-2 0 1,2 0-1,-1 0-11,1 0 0,-2 2 0,2 3 0,-4 4-2,-3 1 1,4-3-1,-7 7 1,3 2-8,-1 2 0,-6 3 1,4-2-1,-2 1-7,-5 1 0,-2-2 0,-2 2 0,0-1-11,0 1 0,0-2 0,-2 0-6,-4-7 0,2 5 0,-10-11 0,0 1 9,3 2 1,-7-7-1,5 5 1,-5-5-29,-2-2 1,6 0-1,3-2 27,3-5 0,1-4 0,7-9 12,0 0 1,2-1-1,4 2 1,8 0 12,4 6 0,2-5 1,0 4-1,0-3-10,0-4 0,1 8 0,-2-1 1,2 2 9,-1 0 1,0-6-1,-1 7-11,2 0 1,-1-6 0,-2 9-36,-5-3 1,3 4 51,-9-7 1,2 4 0,-5-7 78,3 4 212,-1 0-96,-15 1-146,-1 3 1,-9 18 0,5 5 0,9 3-8,2 4 0,3-1 1,0 1-1,0-2-21,0 2 0,0-1 0,3-2 0,0-3-51,4-1 0,7-1 1,-5 8-1,2-4-97,5-3 1,2 4 0,2-7 0,0 3-70,0-1 0,0-9 0,1 5 1,1-2 182,5 0 0,-5 0 0,17-7 0,-8 0 0</inkml:trace>
  <inkml:trace contextRef="#ctx0" brushRef="#br0" timeOffset="1758">2360 384 7375,'0'13'-159,"0"0"0,0-6 0,0 7 0,0 1 302,0 4 1,0 2-1,0 5-97,0-1 1,0 2 0,0-6 0,0 1-143,0 4 1,0 0 0,0 5 0,0-2-137,0-4 1,0 4 231,0-2 0,0 9 0,0-5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9.686"/>
    </inkml:context>
    <inkml:brush xml:id="br0">
      <inkml:brushProperty name="width" value="0.08571" units="cm"/>
      <inkml:brushProperty name="height" value="0.08571" units="cm"/>
    </inkml:brush>
  </inkml:definitions>
  <inkml:trace contextRef="#ctx0" brushRef="#br0">1 272 7316,'0'-11'19,"9"2"-46,4 9 1,-1 0-1,1 0 1,2 0 42,4 0 1,1 0-1,0 0 1,0 0-43,1 0 0,5 0 0,1 0 0,0 0 10,3 0 0,-8 0 1,7 0-1,-2 0-122,0 0 1,-1 0 0,-5 0 0,-1 0 60,1 0 0,-9 0 0,0-2 1,0-3-176,-2-2 252,-5 0 0,4-1 0,-9-4 0</inkml:trace>
  <inkml:trace contextRef="#ctx0" brushRef="#br0" timeOffset="242">263 30 7569,'0'-12'-1047,"0"1"1126,0 4 1,0 7 0,0 0-12,0 12 1,0 6-1,0 2 1,0 3-14,0 3 0,3-1 0,1 6 0,3-1-130,-3-6 0,-2 7 0,-2 3 1,2 2 29,5-3 1,-4 3 0,4-6 0,-5-1 44,-2 0 0,0 7 0,0-5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580"/>
    </inkml:context>
    <inkml:brush xml:id="br0">
      <inkml:brushProperty name="width" value="0.17143" units="cm"/>
      <inkml:brushProperty name="height" value="0.17143" units="cm"/>
      <inkml:brushProperty name="color" value="#AB008B"/>
    </inkml:brush>
  </inkml:definitions>
  <inkml:trace contextRef="#ctx0" brushRef="#br0">0 61 6544,'21'12'67,"-9"4"1,2-2-47,2 4 0,-5-5 1,3 1-24,2 1 0,1 4 0,5-2 1,-5-1-42,-3-3 1,3-8 0,-5 4 0,1-3-74,0 1 0,-8 1 13,2-1 1,-5-2 0,-4 6 102,-5-2 0,-5 6 0,-7-3 0</inkml:trace>
  <inkml:trace contextRef="#ctx0" brushRef="#br0" timeOffset="134">40 101 7569,'12'-20'-458,"-3"7"-541,-9-1 961,8 10 0,4-11 0,8 8 1,0 2 37,2 3 0,6-7 0,4-3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8.036"/>
    </inkml:context>
    <inkml:brush xml:id="br0">
      <inkml:brushProperty name="width" value="0.08571" units="cm"/>
      <inkml:brushProperty name="height" value="0.08571" units="cm"/>
    </inkml:brush>
  </inkml:definitions>
  <inkml:trace contextRef="#ctx0" brushRef="#br0">0 202 7569,'7'-13'-100,"0"-1"0,0 7-643,-7-5 720,0-2 0,0 0 314,0 1-183,0 9 0,0 4 1,0 15-50,0 10 1,0-1 0,0 8-1,0-1-29,0 1 1,0 4 0,0 8 0,0 3-6,0-2 1,0 5 0,0-2 0,0 4-31,0 5 1,2-6-1,3 1 1,1-4-91,-2-3 0,-2 5 0,-2-3 0,0-2 24,0-3 0,0-2 1,0 1-24,0-1 1,0-2-1,0-2 1,0-5 0,0-1-85,0-6 1,0-7-34,0-5 1,3-7 210,4 2 0,-5-23 0,7-6 0</inkml:trace>
  <inkml:trace contextRef="#ctx0" brushRef="#br0" timeOffset="637">21 202 7569,'13'-31'-125,"0"4"1,-8 5-148,2 1 1,-2 8 275,0 0 1,-2 6 0,6-5 0,0 2 0,5 1 39,3 0 1,4 2-1,-1 4 1,2-1-31,5-2 1,-2-1-1,6 7 1,0 0 74,1 0-59,2 0 0,-3 0-27,7 0 0,-16 0 1,6 0 1,-6 0-127,-2 0 137,0 8-2,0-6 0,-8 17 8,-5-5-12,4-6 1,-10 10-137,8-6 91,-9 7 0,-2-5 0,-2-1 0,-5 1 15,-2-3 0,-3 4 0,-6-5 0,0-1-37,0 0 54,-9 6 1,6-10-21,-4 9 7,5-10-5,2 4 0,2-5 0,4 4 9,-4-5 19,17 7 0,-11-9-25,5 0 24,5 0 1,-5 0 23,14 0 0,5-2 1,7-3-1,2-2 115,-1 3-140,0 1 1,0-4 6,1 2 21,-1-2 8,-1 7-35,11 0 21,-8 0-32,7 0 1,-8 2-8,-2 5 29,-7-5-35,5 16 1,-5-7 0,6 9 1,-5 1 1,-1-9-1,-8 2 1,3 2-1,-2 2-14,-3 2 63,-2 0 0,0-6 1,-2-4-1,-5 0 0,-5-4 1,-2 1 7,2 0 0,-2-1 0,-6-4 1,-1 3-19,2 2 1,-2 0 0,1-7-4,0 0 0,0 0 0,-1 0-203,2 0 60,7 0 5,-5 0-55,5 0 0,-2 0-5,1 0-237,9 0 416,-5 0 0,18-9 0,2-3 0</inkml:trace>
  <inkml:trace contextRef="#ctx0" brushRef="#br0" timeOffset="1063">1070 444 7569,'12'0'-618,"5"0"0,-17 0 807,0 0-142,0 0-18,-17 10 1,12-6 0,-9 7 0,0 0 0,4 1 197,3 3-163,-5-6-12,10 10-11,-15-9 12,14 11 12,-6-2-54,9-7 1,0 5-7,0-3 49,0 5-84,0-9 0,2 6 0,5-7 29,6 2 0,-1-7 0,1 3 0,5-4-29,7-3 1,-3 0 0,5 0-4,-4 0 7,-3-10 27,0 0 0,0-4-3,1 0 166,-2 2-162,-7-18 0,3 8 80,-8-5-72,0 4-1,-7 3 0,0 0-33,0 0 43,-9-1-27,-2 1 0,-12 7 0,-1 2-250,-3 2 262,-10 2 1,6 7-1,-9 0-98,-1 0 0,3 0 94,5 0 0,-6 19 0,8 2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340"/>
    </inkml:context>
    <inkml:brush xml:id="br0">
      <inkml:brushProperty name="width" value="0.08571" units="cm"/>
      <inkml:brushProperty name="height" value="0.08571" units="cm"/>
    </inkml:brush>
  </inkml:definitions>
  <inkml:trace contextRef="#ctx0" brushRef="#br0">0 102 7331,'9'-12'-471,"2"-5"1,9 5 502,0 1 1,1 0-1,-1 7-4,0-3 1,0 0 0,1 7 0,-2-3 5,2-4 1,-1 5 0,1-4-1,-2 4 4,2 2 1,-8 2 0,1 2-5,1 3 1,1 9 0,0-2-24,-3 3 0,-9 4 0,3-1 0,-4-1 8,-3 2 1,0-1-1,0 0 1,0 0-14,0 1 0,-3-1 0,-1 0-41,-3 0 0,-3-8 0,7-3-37,-4-1 25,0-6 13,7 7 1,7-18 0,2-4 0,2-5 1,5-2 0,-1 6 0,1 1 1,-2-2-7,1-4 1,3-1 0,0 0 0,-2 0 21,-3-1 1,-2 2 68,3-1 0,3-1 70,-3 1 184,-4 0 1,-2 10-258,-8 10 0,0 10 1,0 10-1,0 0-58,0 1 0,0-1 0,0-1 1,0 2 12,0-1 1,0 7 0,0 0 0,0-3-195,0-1 0,7-3 0,2 1 189,2-2 0,2 2 0,8-1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762"/>
    </inkml:context>
    <inkml:brush xml:id="br0">
      <inkml:brushProperty name="width" value="0.08571" units="cm"/>
      <inkml:brushProperty name="height" value="0.08571" units="cm"/>
    </inkml:brush>
  </inkml:definitions>
  <inkml:trace contextRef="#ctx0" brushRef="#br0">1 61 7322,'12'-14'-531,"-4"3"745,1 2-128,-7 3-22,17 6 1,-16-7 26,11 0 0,0 0 27,5 7-181,-7 0 120,5 0 0,-5 0 57,9 0-216,-11 0 59,9 0 1,-15 9-120,9 5 77,-9-6 48,6 11 0,-10-8 72,0 9-68,0 0 12,0 0 0,-3 0-174,-4 1 171,5-2 18,-15 2 0,12-8-12,-9 1-19,10 0 45,-4 5 0,1-5 18,0-1-32,0-9 14,7 14 0,2-9-15,5 4 13,-5 6 9,16-17 0,-7 13-16,10-8 1,-1 9 74,9-14 1,-6 13-71,3-8 5,-4 9-4,-1-13 1,-1 14 7,0-3-16,-9-5 12,-2 9 0,-2-14 29,0 10-24,0-11-4,-7 16 1,-9-14 8,-5 8 5,-4-9 0,-2 5 0,-2-6 242,-5 3-232,4-3-45,-15 6 0,9-9-134,-4 0 174,4 0-54,-1 0 1,8 0-204,-5 0 241,4 0-633,13 0 337,-9 0 283,17-9 0,-15-3 0,5-7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2.157"/>
    </inkml:context>
    <inkml:brush xml:id="br0">
      <inkml:brushProperty name="width" value="0.08571" units="cm"/>
      <inkml:brushProperty name="height" value="0.08571" units="cm"/>
    </inkml:brush>
  </inkml:definitions>
  <inkml:trace contextRef="#ctx0" brushRef="#br0">1 242 6986,'20'0'2,"-1"0"0,-5 0 0,0 0 195,1 0-143,3 0 0,2 0 8,1 0 1,1-2-15,6-5 0,-6 5 27,4-5-194,-3 5 167,6 2 0,-7-3 40,6-4-289,3 5 131,-9-6 0,7 8-395,-8 0 257,-2 0 89,2 0 1,-1 0 56,0 0 40,-9 0 22,-2-9 0,0 7 0,3-8 0</inkml:trace>
  <inkml:trace contextRef="#ctx0" brushRef="#br0" timeOffset="194">364 0 6731,'0'21'170,"0"-2"0,0 3 453,0 6-609,0-6 1,0 9-28,0-3 1,0-4-1,0 10 1,0 1 0,0 1-393,0-2 1,-3 4 404,-4-5 0,5 5 0,-7 3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185"/>
    </inkml:context>
    <inkml:brush xml:id="br0">
      <inkml:brushProperty name="width" value="0.08571" units="cm"/>
      <inkml:brushProperty name="height" value="0.08571" units="cm"/>
    </inkml:brush>
  </inkml:definitions>
  <inkml:trace contextRef="#ctx0" brushRef="#br0">0 202 7651,'9'-12'-130,"-6"3"0,14 9 1,-3 0 226,3 0 0,4 0 0,1 0-83,6 0 1,-7 0 0,8 0 0,0 0-32,6 0 0,-4 0 1,3 0 26,1 0 1,4 0-1,-1 0 1,-3 0-1,-1 0-211,2 0 0,-5 0 1,0 0-274,-1 0 0,-3 0 474,-8 0 0,2-9 0,-1-2 0</inkml:trace>
  <inkml:trace contextRef="#ctx0" brushRef="#br0" timeOffset="256">424 0 7368,'0'14'1,"0"-1"49,0 0 0,0 9 0,0 4-79,0 0 1,0 1 0,0-4 131,0 3-164,0-4 0,0 10 0,0-7 0,0 1-109,0 0 0,0-4 1,2-3-1,3 2 170,1-2 0,10 2 0,-5-1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4.587"/>
    </inkml:context>
    <inkml:brush xml:id="br0">
      <inkml:brushProperty name="width" value="0.08571" units="cm"/>
      <inkml:brushProperty name="height" value="0.08571" units="cm"/>
    </inkml:brush>
  </inkml:definitions>
  <inkml:trace contextRef="#ctx0" brushRef="#br0">21 0 7696,'17'9'-65,"-3"5"1,4 3 0,-7 4 6,0-1 0,7 9 0,-7 4 101,1 5 1,3 3 0,-6-1-1,0 3 1,1 2-25,-6 2 1,-2 13 0,-2-3-1,0-4-43,0-1 1,0 3 0,0-3 0,0 3-54,0-2 1,0-1 0,0 1 0,0-6-54,0-4 1,-6-5-1,-1-2 1,0-5-64,-3-2 0,8-1-335,-4-9 528,4-7 0,-7-12 0,-3-12 0</inkml:trace>
  <inkml:trace contextRef="#ctx0" brushRef="#br0" timeOffset="555">0 364 7454,'0'-21'0,"0"1"-202,0 0 0,0 0 1,0-1-1,0 2 140,0-2 1,2 1-1,5-1 79,7 2 1,1-2 0,1 4 0,-2 0 59,1 5 0,4 7 0,0-2 0,2 3-1,-1-3 0,6 4 1,2-2-1,-4 2-46,-2 3 1,6 0-1,1 0 1,0 0-22,0 0 0,1 0 1,-6 3-37,2 2 1,2 0 0,-11 9-3,-3 1 0,-6-4 0,-8 3 16,0 1 0,0 4 0,0 0 8,0 2 1,-5-7 0,-5-1 0,-1 1 6,-4-4 0,3 6 0,1-7 0,-1 1 2,2-2 0,5 1 0,-4-4-127,0 1 90,6 9 1,3-5-1,14 4 31,5-8 1,3 3 0,2 0-2,4 2 0,5-4 0,-4 4 0,0 0 15,0 1 0,-2-2 0,-7 6 0,1-2-2,-1 1 0,-7-3 0,-2 2 5,-2 1 1,-2 3 0,-7 2-8,0 1 1,-9-2 0,-4 0 0,-5-4 52,-2-1 0,-3-8 0,-1 5 1,-3 0-11,2 1 1,3-7 0,1 3 0,1-1-98,-1 0 0,2-1 0,-1-3-479,-1 4-317,10-5 842,3 6 0,25-16 0,6-4 0</inkml:trace>
  <inkml:trace contextRef="#ctx0" brushRef="#br0" timeOffset="1027">888 605 6838,'0'21'18,"0"-8"0,0 1-13,0 1 1,0 3-1,3 2 9,3 0 1,-2-2-1,7-2 1,-1-2-19,-6 1 0,1-4 0,2 1-20,6-4 24,-4 8 1,8-14-8,-3 5 1,4 3 0,2-5-1,1 0 1,-1-3-154,-1-2 130,2 0 1,-1-2-17,0-5 1,0-1-1,-1-8 1,-7 2 5,-5-1 1,2-3 0,-2-2 55,-2-1 1,-3 8-1,-2 0 58,0-2 0,0 3 368,0-2-283,0 9 1,-14-1 11,1 12-136,0 6 0,15 8 0,3 0-24,1 0 1,0 3 0,-6 1-1,0 3-18,0-2 1,0-3 0,0-1 0,0-1-121,0 1 0,0-2 0,3 0-278,4-7 202,-5 7 17,7-9 0,-6 2 186,2-5 0,-2-5 0,15-2 0,-6 0 0</inkml:trace>
  <inkml:trace contextRef="#ctx0" brushRef="#br0" timeOffset="1764">1453 383 7569,'0'-19'-659,"2"5"0,5 2 724,6 3 0,-1 3 0,1 6 0,2-2 5,4-5 1,-6 5-1,0-5-29,4 5 0,0 2 1,4-3-1,-2-1 1,1-2-31,1 1 0,-2 3 1,2 2-1,-1 0-24,1 0 0,-4 2 0,-1 3 1,-4 3-33,-4 4 0,1-6 0,-4 7 48,2 3 0,-3 3 0,-8 0-7,-3 2 0,-7-8 0,6-2 0,-2 1 10,1-2 0,-5-3 0,6 5 0,-3-3-9,-5-5 0,5 0-44,-3 3 42,0-5 0,4 5 0,3-14-14,5-6 0,2 2 0,2 0 0,5-1-32,6 2 1,-2-2-1,3-4 1,1 6 9,4 0 1,0-6 0,2 6 0,-4-4 29,-3 0 1,4 4 0,-5-6 0,4 2 12,-5-1 1,7 3 0,-7-2-11,7-1 0,-7-3 0,-4-2 30,1-1 1,-7 9 0,5-2 95,-5-1 0,-2 3-19,0-2 1,-2 10-72,-5-3 0,3 6 58,-9 1 0,6 0 3,-7 0 1,7 8 0,-3 6 75,0 3 1,4 4 0,6-2-110,0 2 1,0 6-1,0-1 1,0 0-69,0-4 0,2-2 0,2 0 30,3 1 1,1-4 0,-3-1-1,4-5-336,3-2 1,1 5 0,5-5-3,-4 1 1,3-5-1,-3 2 320,3-5 0,-5-11 0,6 7 0,-7-16 0,10 7 0</inkml:trace>
  <inkml:trace contextRef="#ctx0" brushRef="#br0" timeOffset="2173">2259 404 7265,'0'11'-150,"0"-2"1,0-7 232,0 5 0,0-2-16,0 7 1,0 2-1,0 6 1,-2-2-39,-4-4 0,2 4 1,-8-5-1,3 5-38,4 3 0,-3-2 0,-1 2 0,0-1-14,-1 0 1,5-7 0,2 1 32,-4 1 1,5 3-17,-5 2 1,5-6 0,4-3 3,5-1 0,-2-2 1,7-4-1,4 3 1,2 0 0,3-7 14,-2 0 1,2 0 0,1 0-1,3 0 16,2 0 1,-1 0-1,-5 0 1,-1 0-56,1 0 0,5 0 0,1 0-78,-3 0 0,-1 0 0,-3 0-194,1 0 0,-2 0-146,2 0 361,-1 0 1,-9-2-1,-6-3 83,-10-2 0,-6-8 0,-9 4 0,-1-10 0</inkml:trace>
  <inkml:trace contextRef="#ctx0" brushRef="#br0" timeOffset="2475">2502 524 7569,'0'12'-481,"0"-3"0,-3-9 629,-3 0 0,3 9-65,-4 4 0,5 6 0,1 0 0,-4 2 10,-2-1 1,0 0 0,7 0 0,0 2-17,0 6 0,0-6 0,-2 7 0,-3-2-18,-2 0 0,2 6 0,5-4 1,0 0-81,0 1 0,0 4 0,0-6 0,0 1-69,0 0 1,0-1 0,-3-6 0,-1 3-222,-3 2-64,-9-1 248,13-5 0,-14-8 0,3 1 0,-3-2 127,-4 0 0,-8 6 0,-2-7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732"/>
    </inkml:context>
    <inkml:brush xml:id="br0">
      <inkml:brushProperty name="width" value="0.08571" units="cm"/>
      <inkml:brushProperty name="height" value="0.08571" units="cm"/>
    </inkml:brush>
  </inkml:definitions>
  <inkml:trace contextRef="#ctx0" brushRef="#br0">1 0 7452,'0'21'-308,"0"-2"1,0 2 879,0-1-469,0 9-111,0 3 48,0 9 0,6-2 1,1 1-1,-3 3 16,-1 4 30,-3-4-119,0 7 0,7-4 156,0 1-46,-1 1-192,3-8 1,-5 0-10,10 1 188,-9-1-72,3 0 1,1-6-64,5 0-486,-5-10 357,8 5 0,-12-8-112,9-2 0,-7 0 312,6-6 0,0 5 0,7-6 0</inkml:trace>
  <inkml:trace contextRef="#ctx0" brushRef="#br0" timeOffset="502">202 383 7569,'2'-21'-628,"5"-7"440,-4 6 0,14-9 220,-3 4 1,-3 4 5,2-4 1,-6 6 0,7 0 66,2 1-70,1 9 0,-3-6 35,-1 10-24,1-8 40,6 13 0,0-7 105,0 9-125,1 0-52,-2 0 1,2 0-68,-1 0 0,-6 9 4,0 5 1,-2-4 38,9 4 6,-10 0-62,7 6 1,-16 1 81,5-2-28,-4 1-42,-3 1 0,0-2 49,0 2-26,-10-1 24,-1 0 0,-9 0-9,-1 1 3,10-2-4,-7-7 43,7 5-37,-9-5-4,9-1 2,1 7 2,10-16 5,0 7 1,7-6-35,0 4 33,9-5 1,-3 6 0,11-8-13,4 0 8,-1 0 43,2 0 0,-6 7 39,3 0-72,6 0 63,-9 2 1,6-4-57,-10 7 8,2-7 15,-1 13 1,0-9-8,0 4 5,1 6-36,-11-9 31,9 11-10,-17-11 70,6 9-68,-8-8 0,0 9 13,0 1 22,0-11-24,0 9 89,-8-8-99,-3 0 0,-9 5 0,-1-7 0,1-1 61,0 1-95,0-2 1,-1-4-297,2 4 191,-2-5-47,1 6 1,-1-8-268,2 0 186,-2 0 216,10 0 36,-7 0 0,8 0 0,-11 0 0</inkml:trace>
  <inkml:trace contextRef="#ctx0" brushRef="#br0" timeOffset="170134">1091 878 6272,'-3'-11'153,"-1"2"83,-3 0-23,0 7 51,7-8-86,0 10 89,0 0-275,9 0 1,-4 0 71,8 0-37,0 0 1,8-1-1,-1-6 1,-6 5 14,-2-5-2,2 5-15,6 2 0,-6 0 8,0 0 1,-2 0-3,9 0 1,-8 0-2,1 0 0,0 0 23,5 0-21,-7 0-1,5 0-26,-5 0 32,-1 0 57,7 0-222,-16 0 0,7 2-107,-9 5 0,0-2 221,0 7 1,-2 2 0,-5 6 50,-6 1 1,2-4-1,-1-1-8,4-2-16,-8-11-21,14 16 0,-15-14 15,12 8-13,-2-9 1,4 12 10,-4-9-7,5 0 2,-7 1-112,9-6 30,0 8 74,0-10 1,9 0-45,5 0 0,3 0 45,4 0 0,-1 0 1,1 0-14,-2 0 32,2 0-10,-1 0 0,-1 0-17,2 0 1,-7 0-5,-1 0 73,-9 0 1,13 2-25,-11 5 1,7 4 0,-6 9 22,-2 0-60,6-9 1,-8 8-14,2-7 25,-2 7 1,-3-5 3,0-2 1,0 2 0,0 6-1,-3-2 29,-2-5 0,2 6 0,-6-8 4,0 0 0,-3 7 0,-7-6 0,-2-2 42,1-3-43,-1 4 1,2-8 40,-1 4-49,8-5 6,-6-2 0,8 0 37,-11 0-44,9 0-8,-5 0 32,5 0-22,-7 0-33,-2 0 1,8 0 20,-1 0 0,7 0 0,-3-2 0,-2-3 55,1-2 0,4 0-19,-6 7 0,-1-7 66,-5 0-104,7 2 0,1 5-36,4 0 49,4 0 47,-5 0-67,8 0-673,0 0 1,8 8 0,4 3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347"/>
    </inkml:context>
    <inkml:brush xml:id="br0">
      <inkml:brushProperty name="width" value="0.09086" units="cm"/>
      <inkml:brushProperty name="height" value="0.09086" units="cm"/>
      <inkml:brushProperty name="color" value="#FF0000"/>
    </inkml:brush>
  </inkml:definitions>
  <inkml:trace contextRef="#ctx0" brushRef="#br0">12901 4364 5978,'5'9'56,"-4"3"7,12-11 0,-5 6-29,7-7 1,-5 5 0,-1 0 1,2-2 0,-3-2 0,2 1-11,1 3 0,-3-4-74,2 4 1,-1 2 63,6-3 1,-1 1 0,0-5 0,1 0 1,-6 0 0,0 0 0,3-1 31,0-5 1,2-1-1,1-8-19,-1 1 0,1 5 0,-1-1 1,0-1 1,1-1 0,-1-8 0,1 0 1,-1 3-6,-1 2 1,7 0 0,-1-1 0,-1-2-1,-3 0 0,0-3 0,-1 4 1,1-3-3,-1 3 1,2-4-1,1 1 1,2 3-22,-1 2 0,-3-5 1,0 1-1,-1 1-19,1 3 1,-1 0-1,0 3 1,-1 0-32,-3 3 1,0 4 0,-3-3-166,1 2 192,-4-5 1,3 10-345,-1-5 364,1 5 0,8 1 0,-2 0 0</inkml:trace>
  <inkml:trace contextRef="#ctx0" brushRef="#br0" timeOffset="1">17298 4078 6328,'0'14'-62,"2"-6"1,1-1-3,2-1 1,2-3 66,-3 6 1,0-4-19,5 5 0,0-2 1,6 3 13,-1-2 0,0-5 1,1 2 1,-1 0 0,1-3 1,-1 1 4,0-3 0,1-1 1,-2 0 10,2 0 1,-5 0 0,-1 0-11,2 0 1,-2 0 0,0-1 0,2-3-12,2-7 1,-4 3 0,1-1 0,1-2 1,2-1 0,1-3 0,1 1 0,-1-1 0,1 1 1,3 0 0,2-1 0,-3 1 11,-1-1 0,-2-3 0,2-2 0,2 3 22,0 1 0,3-3 1,-4-1-1,4 2 7,2-3 0,-1 4 0,3-6 1,0 1-19,0 0 1,2 2 0,2-2 0,-3 1 3,-2 4 1,-2 1-1,-3 2 1,-1-1 28,0 1 1,-2-1-20,-2 1 0,-4 5-316,-1 0 58,-5 5 0,2 0 223,-6 8 0,-6 10 0,-2 8 0</inkml:trace>
  <inkml:trace contextRef="#ctx0" brushRef="#br0" timeOffset="2">21769 4178 7569,'0'9'-1306,"1"-4"1247,4-5 0,2 7 67,2 2 0,-1-3 0,-4 1-17,0-1 0,5-3 0,-3 6 17,2-3 0,3-1 0,3-5 0,-1 0 19,2 0 1,-1 0 0,2 0 0,2 0-16,1 0 0,0-5 1,-3-1-1,1 0-1,3-1 0,-1-5 1,-3 5-1,1-3 0,3 1 0,0-1 1,-2-5-1,3 2-1,1-1 0,-1-1 1,5-2-1,-2 0 16,2-1 0,0-3 1,3 4-1,0-4 28,0-2 0,-3 4 0,2-5 0,-3 0-20,1 2 1,4-5 0,-5 3 0,4-3-3,0-2 1,6 1 0,-10 1 0,1 2-20,1 0 0,0 3 0,-1-2 0,0 4-54,-2 5 0,-7 0 0,3 2 0,-4 0-26,-2 4 0,-1 1 0,-2 4 0,-1-1-21,1 2 1,-4 3 87,4 5 0,-9 3 0,5 6 0</inkml:trace>
  <inkml:trace contextRef="#ctx0" brushRef="#br0" timeOffset="5">13716 2158 6078,'-7'7'0,"-4"-5"0,4 6-61,0-1-58,3 4 0,-4-9 129,4 3-10,1-4 0,-2-7 0,5-2 0</inkml:trace>
  <inkml:trace contextRef="#ctx0" brushRef="#br0" timeOffset="43">7785 4264 6668,'10'0'83,"-1"0"38,-6 0-88,4 0 0,-6 0-85,4 0 1,-2 2 32,7 3 0,-6 1 0,4 5 0,0-2 23,1 3 1,-1-4 0,3 1 0,-2 1 44,2-2 1,-3 0 0,2-5 7,1 2 0,1-1 0,3-4 1,-1-1 18,1-5 0,5-3 1,4-9-1,5-8-95,5-6 0,9-7 0,15-14 0,-24 23 0,-1-3-151,4 0 1,1-2-1,6-7 1,2 0-281,4-3 1,1 0-1,-11 9 1,1-1-1,0-1 1,84-78-1</inkml:trace>
  <inkml:trace contextRef="#ctx0" brushRef="#br0" timeOffset="44">2012 6815 7371,'9'0'-771,"0"0"1019,3 0 1,-4-5-69,1 0 1,-4 0-21,4 5 1,-3 0-219,3 0 71,-6 0-8,3 0 1,-6 2 0,-1 1-19,-4 2 0,2 1 1,-6-2 2,-3 7 1,-1-4 0,-1 3 0,-1-1 9,2-1 1,-2 5-1,1-5 1,0 1-64,-1 1 1,-1 0 0,-2 3 0,0-3 15,1 1 1,0-2-1,2 4 1,1-3 4,1 0 1,2-5-1,2 4-113,-3 3 82,7-6 51,-2 6 1,7-8 0,2 4-3,3-2 1,-2-1-1,6-4 42,2 4 0,3-4 0,-1 6 33,1 0 1,1-6-1,-1 4 1,1-2-39,-1 2 1,5-4-1,0 6 1,-1-2 18,-2-1 0,-2 6 1,1-4-1,-2 0-18,2 1 1,-5 2-1,-2-2 1,0 1-51,-1 3 1,-4-3 0,2 1 8,-3 3 0,-4 0 1,-3 2-1,-4 1 6,-4-1 1,-6 1 0,0-1-1,0 0 20,-2 1 0,3-1 0,-5 1 0,-1-1-9,2 0 1,1-2 0,6 0 0,1-3 43,1 3 0,-2-4 0,2 1 14,4 2-17,2-5 0,7 2 0,2-4 68,3 0 0,3 1 0,6-5-44,1 0 1,3-1-1,2-3 1,-2 0-5,3 0 0,-4-1 0,5 0 0,-1-1-31,-2 0 1,3 5-1,-1-5 1,4 5-26,-2 1 1,-4-4 0,3-1-1,2 2-42,-3 1 1,-2 2 0,4 0-1,-2 0 11,-4 0 0,-1 0 1,-2 0-1,0 0-186,1 0 0,-1 0 0,1 0-687,-1 0 909,0 0 0,1-6 0,-1-3 0</inkml:trace>
  <inkml:trace contextRef="#ctx0" brushRef="#br0" timeOffset="45">2813 6871 6854,'0'15'278,"0"-1"-238,0 1 0,0-6 1,0 1-1,0 1-29,0 2 1,5 1 0,2 1-1,1-1 4,2-1 1,3-2 0,2-3 0,-1-1 5,1 1 0,-1-5 0,1 2 0,-1-3-19,0-2 1,5 0-1,2 0 1,0 0 25,0 0 0,-1-2 0,-2-1 0,0-3-7,0-2 0,2-2-1,0-5 1,-3 2-2,-1-1 1,-3-1 0,-2 1-1,-1-1 3,0 1 0,2 0 0,-1-1 1,-2-1-31,-4-3 0,5 8 0,-6-3 0,2 2-31,0 4-34,-5-4 0,7 10 39,-3-2 1,-3 4-1,3 4 24,-4 6 0,4 5 1,1 2-1,1 2 19,-1-2 1,1 4 0,-3-1 0,6 1-16,2 0 0,-2 4 0,0 0 0,-1 1-3,-1 3 1,5-5 0,-5 0 0,1 1 4,1 3 1,-6-2-1,4 0 1,0-2-2,1 1 1,-5-4-1,4 0 1,-2-3 69,-2 2 1,-2-1 0,-2-4 23,0-2 1,-2 2 0,-3-2-8,-4-4 1,-4-1-1,-3-4 1,-2 1-40,-1-3 1,-7 0 0,3-2 0,-4 0-17,-2 0 1,6 0 0,-2 0 0,1 0-120,2 0 0,-3 0 1,5 0-243,3 0 0,2-4-584,0-1 918,7-7 0,8 4 0,8-6 0</inkml:trace>
  <inkml:trace contextRef="#ctx0" brushRef="#br0" timeOffset="46">4404 7043 6059,'14'0'203,"1"0"0,-1 3 0,1-1-128,-1 3 1,-5 0 0,0-5 0,3 0 9,0 0 1,3 0 0,-1 0 0,0 0-61,1 0 1,-1 0 0,1 0 0,-1 0 26,0 0 0,1 0 1,-1 0-425,1 0 1,-1 5 0,-1 0-174,2-2 545,-7 5 0,-2-1 0,-6 8 0</inkml:trace>
  <inkml:trace contextRef="#ctx0" brushRef="#br0" timeOffset="47">4547 7229 7569,'0'8'-438,"0"0"1,1-4 613,4 1 1,3-1-1,7-4 1,-1 0-189,1 0 0,4 2 0,1 1 0,1 3 117,0-4-105,4 0 0,4-2 0,7 0 0</inkml:trace>
  <inkml:trace contextRef="#ctx0" brushRef="#br0" timeOffset="48">5449 6857 7424,'-5'-8'-948,"1"-3"1052,-5 6 0,6-1 777,-2 2-873,4 1 1,1 3-1,0 11 1,0 1-14,0 2 0,0 6 1,0 0-1,1 3-15,4 2 0,-4 4 0,4 2 1,-2 3 15,1-2 1,-1 4 0,1 1 0,0 0-57,0-4 0,-2-3 0,5-1 0,-3-1 2,1 1 1,1-5 0,-3-2 0,2-1-28,-2-4 0,4-1 0,-2-2 1,-1-1-109,2-3 0,-4-2 101,3-3 0,1-5 0,0 0 92,-4-8 0,0-5 0,-2-2 0</inkml:trace>
  <inkml:trace contextRef="#ctx0" brushRef="#br0" timeOffset="49">5449 7001 7569,'0'-22'-60,"0"2"1,0-1-1,0 0-74,0-1 0,3 4 0,-1-5 0,4 2 0,-1 4 220,0 1 0,-1 2 0,4 0-37,-2-1 0,4 6 0,-4 0 1,2 3-63,3 3 0,-2 0 0,1-1 0,5 0-14,2 0 0,4 3 0,-4 1 1,4 0 18,1 0 0,-5 5 0,4 2 0,-1 0-19,-2 4 0,2 2 0,-6 0 0,-1-2-30,-4-2 0,2 1 0,-4 5 0,-1-2 46,1 2 0,-2-1 1,-5 0 16,0 1 1,0-1 0,-3 1 6,-1-1 1,-4 0 0,-6-1 26,0-3 0,-1 3 1,1-5-9,-1-1 1,6 0 164,-1-7-124,7 0-31,-3 0 1,17 0-53,4 0 1,2 0 0,-3 1 0,1 2 10,-1 2 0,0 2 0,1-4-1,-2 2 0,2 4 1,-2-3-1,-2 1 10,-1-1 0,-5 5 0,3-2-8,-3 4 1,2-3 0,-4 0 19,1 1 0,2 2 0,-8 0-1,-3-4 1,2 2 0,-7-6 82,-1-3 0,-2 5 1,-1-2-75,0-2 1,-2-1 0,-1-2 0,-3 0-28,3 0 0,1 0 0,2 0-155,-1 0-135,1 0 1,6-6 107,3-5 1,5 4 0,6-3 0,7 1 178,5 1 0,8-11 0,-4 3 0</inkml:trace>
  <inkml:trace contextRef="#ctx0" brushRef="#br0" timeOffset="50">6237 7043 7320,'8'7'-880,"-1"-4"823,-7 7 0,0-5 0,-2 3 0,0 0 143,-3 0 1,-5-4 0,4 6 0,-1 1 7,1 2 1,-3 1-1,3 0 1,4 1-61,0-1 0,2 1 0,0-2 1,0 4-14,0 1 1,2-2 0,3 4 9,4-5 0,3-2 1,5-2-1,0-3-12,3-1 0,5-2 0,-3-5 0,2 0 19,-1 0 1,-1-2-1,5-3 1,-4-3 17,2 0 0,-4-5 1,-1 4-1,-5-3 9,0 3 1,-7-4-1,-2 4 1,-2-4-24,2-2 0,-4 1 0,-4 1 0,-5-2-67,-1 1 0,-2 1 1,-9 1-1,-2 4-224,-1 3 0,1-6 0,-5 7 0,2 1-250,-2 1 0,4 2 499,-2 0 0,0 7 0,-4 1 0</inkml:trace>
  <inkml:trace contextRef="#ctx0" brushRef="#br0" timeOffset="51">6940 7043 7339,'-14'8'-312,"-1"-1"363,1-7 1,5 0-8,-2 0 1,9-7-1,-3-2-43,3-4 0,2 4 0,0-1 0,2 1 26,3 0 1,-3-2-1,9 5-4,-1-2 0,3 3 0,2-3-27,-1 3 1,1-1-1,-1 6 1,-1 0 17,2 0 0,-1 0 0,1 2 1,-1 3-1,0 4 1,-4 4-1,0 2 1,-1-1-88,-1-1 1,5 4 0,-5 0 0,1 4-10,1 2 1,-7-6-1,4 2 1,-3-3 20,1-2 1,0 1-1,-3-1 1,0 1-21,3-2 1,1 1-14,-6 1 246,0-7 1,-3-2-111,-1-6 1,2-6 0,-2-4-1,2-3 44,2-1 1,0-2 0,0-1 0,0-2-44,0 1 0,4-3 0,3 2 0,1-2-5,3 0 1,0 0-1,2 4 1,-2-3-11,0 3 1,10 5 0,-6 4 0,0 1 21,1-1 1,-1 5 0,-1-2 0,0 3 2,1 2 1,3 2-1,2 3-42,-3 4 1,-1 4 0,-2 2 0,1 0 0,-1 3 12,0 1 1,-1 5 0,-2-3 0,-3 0-181,-1-2 0,2 8 1,-4-5-1,-2 1-59,-1 1 0,-2-2 1,0 5-1,0-5 215,0-2 0,-6-1 0,-2-4 0</inkml:trace>
  <inkml:trace contextRef="#ctx0" brushRef="#br0" timeOffset="52">8301 7043 7287,'-9'0'-188,"-3"0"382,5 0 1,0 0-129,7 0 1,7 0 0,7 0 0,2 0-20,2 0 1,0 0-1,6 0 1,1 0-3,3 0 1,-5-4 0,1-1 0,2 2-102,0 1 1,3 2-1,0 0 1,0 0-52,0 0 0,-1 0 0,-1-2 0,-1 0-149,-2-3 1,-7-1-1,4 6-9,0 0 1,-6-1-1,5-2 265,-4-2 0,-2-6 0,0 4 0</inkml:trace>
  <inkml:trace contextRef="#ctx0" brushRef="#br0" timeOffset="53">8631 6828 7115,'0'-8'-495,"0"4"543,0 8 1,1 7 0,3 6 105,0 2 0,2 1 1,-3 0-1,2 3-170,-2 5 0,1-2 0,-1 2 0,2-1-38,-3 3 0,5 2 0,-1-3 1,1-1 106,0 1-53,3-6 0,-2 3 0,6-4 0</inkml:trace>
  <inkml:trace contextRef="#ctx0" brushRef="#br0" timeOffset="54">10235 6714 7569,'0'-14'-34,"0"-1"761,-6 7-619,4-5 1,-5 13 0,7 0 0,0 11-264,0 6 0,0 5 1,0 7-1,-1 1 87,-3 3 1,1 4 0,-1 6 0,3-1-26,1-4 0,0 3 0,0-2 0,0 0 33,0-1 0,0 2 0,0-7 0,0-1-14,0-2 0,0-2 0,0-3 0,0-3 10,0-1 0,-2-7 0,-1-4-224,-2 1 1,-2-4 287,3-3 0,-4-3 0,-6-1 0</inkml:trace>
  <inkml:trace contextRef="#ctx0" brushRef="#br0" timeOffset="55">10120 6843 7378,'8'-24'-371,"-2"0"1,-4 7 356,3-2 1,-3 3 0,3 1 0,-2 1 105,2 0 1,-4 4 0,6 1 0,-3-3 51,1-1 0,7-1-111,-3 1 0,4 0 1,0 2-6,2 7 0,-1 3 0,1 1 1,-1 0-57,0 0 0,1 4 1,-1 2-1,1 2-19,-1 4 0,0-1 0,-2 0 1,0-2-17,-3 2 1,-1 2 0,4 2 0,-4-1 23,-2 0 1,-2 1 0,-1-1 0,-1 1 3,4-1 1,-4-2 0,-4 0 0,-5-3 40,-1 3 0,-2-5 0,-3 1 0,-4 0 25,-2 0 1,3-5-1,-3 2 1,3-4-20,2-1 0,4 6 130,0-1-138,7-1 0,3-8 0,10-1 0,3 1-7,1 2 1,1 2-1,-1 0 1,2 0 2,3 0 0,-3 6 1,3 0-1,-4 2 3,0 3 1,-1-4-1,-1 4 1,-2-1-3,-1 3 1,-2-3-1,1-1 1,-4 3 3,-3 1 0,-2-4 1,0 0 21,0 3 0,-2-2 0,-1 2 1,-4-4 5,-1-2 1,-1-1-1,-5-5 1,-1 0-24,1 0 0,-5 0 0,0 0 1,2 0-52,1 0 1,-4 0-1,2 0 1,-1 0-249,4 0 1,0 0 15,1 0 0,5-2 273,-1-3 0,7-3 0,-4-6 0</inkml:trace>
  <inkml:trace contextRef="#ctx0" brushRef="#br0" timeOffset="56">10722 7001 7569,'0'9'-239,"0"1"1,0-5-1,0 4 1,0 3-1,0 0 359,0 2 0,0 6 1,0-1-1,0 2-141,0 0 0,0 4 0,0 0 0,0 1-53,0 3 0,0-1 0,0-3 1,0-3-145,0-1 0,0 3 218,0-5 0,0 6 0,0-3 0</inkml:trace>
  <inkml:trace contextRef="#ctx0" brushRef="#br0" timeOffset="57">11453 6614 7569,'8'0'0,"-2"0"0,-6 2 27,0 3 0,-5-3 0,0 6 0,-4 0-4,-2 0 0,-3 0 0,-3 4 0,-4-4-119,-2-2 1,4 5 0,-3-2 0,-1 3 71,1-3 1,5 4 0,-3-5 0,4 1 1,2 0 1,5 0-1,0 2 10,-3-2 1,5-4 11,3 5 1,3-5 0,2 3 1,3-2 0,0-2 0,7-1 1,3-1 10,4 3 1,1 0 0,-3-5 0,2 0-11,0 0 0,2 2 1,-6 1-1,1 2 0,-1-2 0,-1 3 1,2 1-50,-1 1 0,-6-3 0,-1 3 24,-1-3 1,-4 7 0,1-3 28,-6 4 1,0-4 0,-6 2 0,-3-2 6,-1-1 0,-2 5 0,2-5 0,-1 1 48,-1 0 0,1 0 0,-1 6 33,1-1 1,5-4 0,1 0-49,1 0 0,2 3 0,5 2-47,0-1 1,2 1 0,3-2 10,4-4 0,5 2 0,5-6 0,1-3-135,2 1 1,-3-3 0,5 0-1,0 0-147,-2 0 0,8 0 0,-4-3 271,-1-1 0,1-4 0,2-6 0</inkml:trace>
  <inkml:trace contextRef="#ctx0" brushRef="#br0" timeOffset="58">11825 6815 7569,'0'-10'-279,"0"0"0,5 1 0,2-4 0,1 4 1,3 4 400,2 3 0,1 1 0,0-3 0,1 0-9,-1 0 1,1 4 0,-2 4 0,0 1-82,-4 3 0,4-3 0,-3 5 0,1 1-45,-2 2 0,3 2 0,-5-2 0,-2 2-45,2-1 0,-2 6 1,-5-2-1,0 0 12,0-2 0,0-2 1,0 1-1,-2-1 29,-3 1 0,3-6 0,-6 0 0,0 0 25,-1 0 1,5-3-1,-7-6 5,1 0 1,2 0 0,-1 0 22,-3 0 0,5-2 0,3-2-31,2-6 1,2-2 0,0-2 0,2 1-5,2 3 0,3-3 0,5 4 0,-3-5-4,2-6 1,3 4 0,4-3 0,1 3 13,-1 2 1,-4-1 0,-3 2-1,-2-2 28,3 1 0,1 0 0,0-1 0,0 1-8,-2-1 0,1 1 0,-3 0 10,4-1 0,-5 1 16,-3-1-60,-4 7 1,-2 2-5,-4 6 0,-2 6 1,-3 5-1,2 1 28,1 2 0,1 2 0,3 2 1,-2 1-8,2-1 0,1 2 1,2 1-1,0 0 87,0-1 0,0 4 0,0-3 0,0 0-48,0-1 0,5-1 1,1-4-1,1-1-32,-1 1 0,5-1 0,-3-1 0,1 0-197,1-2 0,0-1 1,4-5-94,0-2 1,1 0 0,-1 1-511,1 1 779,-1-1 0,6-11 0,2 0 0</inkml:trace>
  <inkml:trace contextRef="#ctx0" brushRef="#br0" timeOffset="59">12485 6972 7428,'0'15'-901,"0"-1"1075,0-1 1,1 2 0,2-1 0,2 1-116,-2-1 0,-1 6 1,-2-1-1,0 5 0,0 1 1,0-3-1,0 2 1,0 2-127,0 0 1,0 3-1,0-2 1,0-1-251,0-3 1,0-1 0,-2 5 316,-2-4 0,1 1 0,-2 5 0</inkml:trace>
  <inkml:trace contextRef="#ctx0" brushRef="#br0" timeOffset="60">13087 6886 7569,'-15'0'-75,"6"0"301,4 0 1,17 0-128,8 0 1,-2 0 0,3 0 0,0 0-87,3 0 0,3 0 0,2 0 0,0 0-109,-2 0 0,2 0 0,-1 0 0,-3 0-132,-1 0 1,0 0 0,2 0 0,-1 0-36,-6 0 0,2 0 0,-2 0-174,-2 0 437,-7 0 0,3-7 0,-6-1 0</inkml:trace>
  <inkml:trace contextRef="#ctx0" brushRef="#br0" timeOffset="61">13416 6685 7031,'8'15'307,"-4"0"0,-2 3-185,-2 1 0,0 7 0,0-2 0,0 2-159,0 3 0,0 0 0,0 1 1,0 3-104,0-1 0,0 7 1,0-6-1,0 0-266,0 3 1,0-6 405,0 3 0,-6 4 0,-2-1 0</inkml:trace>
  <inkml:trace contextRef="#ctx0" brushRef="#br0" timeOffset="62">14376 6671 6977,'-5'14'75,"1"1"1,-1-1 35,-2 0 0,6 7 0,-6 3 0,2 1-44,1 0 0,-3 6 0,4-1 0,-1 3 6,0 3 0,1 3 0,-1 0 0,0 1-188,0-2 0,2 1 0,-1-4 0,-2 1 60,1-1 1,-3-2 0,3-6 0,-1-1-51,-1-3 1,3-5 0,-5 1 0,0-3-3,0-2 1,3-4-1,-4-2-128,-3-1 1,4-3 0,-1-4 234,-3 0 0,0-13 0,-2-3 0</inkml:trace>
  <inkml:trace contextRef="#ctx0" brushRef="#br0" timeOffset="63">14246 6857 7569,'15'-29'-612,"-1"1"459,1 6 1,-1-5 0,-1 4 134,-4 1 1,4 1 0,-3 7-1,3-1 209,1 1 0,0 5 1,1 1-1,-2 1-102,3 5 1,-3-5 0,1 2 0,1 2-111,-1 2 0,1 1 0,0 1 0,4 3-43,-1 7 0,2-1 0,-6 2 0,-1-2 11,2 6 1,-1-1 0,-1 4 0,-1-3 18,-3-2 1,-6 6 0,2-2 0,-4 1 15,-1-4 1,0 0-1,-1-2 1,-4 2 19,-4-1 1,-4-1 0,-2-1 0,1-4 16,-1-3 0,2 0 0,-1-5 31,-1 0 6,1 0 0,6-1-63,3-4 1,5-2 0,5-2-3,4 4 0,4 3 0,2 2 1,-1 0 25,-1 0 0,2 2 1,-1 2-1,1 2-6,-1 2 1,0 0 0,-1 2 0,-2 1 22,-1-1 1,-2 3 0,3 2 0,-3-1-26,-2 1 1,-1-1 0,-5-1 0,0 2 15,0-1 1,-1-4-1,-4 0-4,-4 0 1,-10-2-1,1 1 1,0-3 8,2-3 1,2-1-1,-1-2 1,-1 0-66,-2 0 0,6 0 0,-2 0 0,3-2-269,3-3 0,-3 3 1,7-9-298,0 1 601,2 3 0,9-11 0,1 1 0</inkml:trace>
  <inkml:trace contextRef="#ctx0" brushRef="#br0" timeOffset="64">14891 7014 7569,'10'9'-78,"0"-5"0,-6-2 1,5-2 118,3 0 0,1 0 1,1 0-28,1 0 0,-2 2 0,2 1-52,-1 2 0,-4 6 0,0-2 0,0 4 1,-2 1 0,1 1-44,-3-1 0,-1 1 0,-5-1 0,0 0 46,0 1 0,0-1 1,-2-2-1,-3 0-7,-4-3 0,-4 0 0,-2 4 0,1-1 35,0-3 1,2-3 0,0 1 0,3-1 131,-3-2 0,4-2 662,-1 4-618,0-5 1,2 5 0,7-6-128,8 0 0,5 0 1,3 0-1,1 0-114,3 0 0,0 0 1,-2 0-1,0 0-37,0 0 0,3 0 0,-1 0 0,1 0 55,0 0 1,3-1 53,-5-4 0,13-3 0,-2-6 0</inkml:trace>
  <inkml:trace contextRef="#ctx0" brushRef="#br0" timeOffset="65">16195 6528 7569,'8'1'-577,"-3"4"1,-4-2 626,-1 7 1,-5-6 0,0 4 0,-2 0-23,1 0 1,-3-3 0,2 3 0,-1 0-22,-4 0 1,-1-3 0,0 4 7,-1 3 1,2-4 0,-1 1 0,-3 0 0,0 2 6,1-2 0,-5-1 1,2 2-1,-2 1-1,0-1 0,2-2 0,-4 2 0,-1 0 4,1-2 1,5 5-1,-3-5 1,6 1-15,5 0 0,-2-4 0,5 3-16,-2-1 1,4 3 4,0 1 1,4-5-1,4-2 1,5 0 0,4 0 1,2-3 0,-1 6 0,0-2 35,1 0 1,1 1 0,1-2 0,2 1-22,-2-3 1,-1 5 0,-1-1-1,-1 1-30,0-2 1,-1 2-1,-2-3-96,-1 0 0,-5 6 0,2-4 74,0 3 1,-3-2-1,-9 4 33,-5-2 0,-3-1 1,-1 4-1,-1-3 43,1 3 0,0-4 1,-1 0-1,2-1 37,-2 1 0,1 0 0,1 4 0,1-4-10,3-3 1,5 7-1,-5-3-17,4 4 0,-1-4 0,6 2-22,0-1 0,7-2 0,2 0 0,4-1-40,2-5 1,0 5 0,3-2 0,1-2 7,-2-1 1,4-2 0,0 0 0,0 0-82,-1 0 0,5 0 1,-5 0-1,0 0-251,1 0 0,0-5 0,-4-1 336,3-2 0,-2-8 0,-3-6 0</inkml:trace>
  <inkml:trace contextRef="#ctx0" brushRef="#br0" timeOffset="66">16353 6857 7241,'7'-7'-295,"1"2"0,-4-7 1,3 4 296,0 2 1,3-3 0,4 2 91,1-1 0,-1 4 1,0 0-35,1 3 1,-1 2 0,1 3-46,-1 7 0,-5 2 1,-1 0-1,-1 2-54,-5-1 1,5 0-1,-2 2 1,-2 2 18,-2 1 0,-1 0 1,0-4-1,-1-1-12,-3 1 0,0-1 1,-4-1-1,0 0-17,0-2 1,3-1-1,-4-5 82,-3-2 1,0-1 6,-2-2 1,6-2-5,3-3 1,3-3 0,2-6 0,2 2-21,3 2 1,-2-3 0,6 3 0,3-2-22,1-2 0,2-2 0,2-2 0,3-1 28,-3 1 0,-5 2 1,-3 2 10,2 0 1,2-1 0,0 2 0,-3-2 41,1 1 0,-3 0 180,1-1-105,4 1-143,-12 6 1,3 3 0,-6 10 0,-4 4 18,4 4 1,-5 3 0,2 1 0,2 3-19,2-3 0,0 4 0,-3 0 1,0 0-41,0-2 1,3 6-1,1-6 1,0-1-106,0-2 0,1 2 0,3 2 0,1-5-275,3-4 0,2 2 411,5-4 0,5-2 0,2-1 0</inkml:trace>
  <inkml:trace contextRef="#ctx0" brushRef="#br0" timeOffset="67">16898 7072 6451,'9'0'188,"0"0"0,1 5 1,4 2-172,0 1 0,1 1-46,-1 5 1,-1 1-1,-4-1-19,-3 0 0,-5 1 0,-1-1-19,0 1 0,0-2 0,-1 0 0,-5-1 49,-3-3 0,-4 0 1,-3 4-1,-1-2-5,-2-1 1,-2-2 0,4 3 0,-3-3 3,3-2 0,-4 3 0,3-3 0,-1-1 141,4 1 0,5-4 1,1 4 44,-3 1 128,6-6 0,2 5-176,8-6 1,4 0 0,6 0 0,1 0 69,-1 0 1,0 5 0,2 0 0,1-3-76,3 1 1,1-3 0,-4 0-1,4 0-114,1 0 1,-5 0-1,4 0 1,-1 0-292,-2 0 1,2 0 0,-6 0 290,1 0 0,-1 5 0,-1 3 0</inkml:trace>
  <inkml:trace contextRef="#ctx0" brushRef="#br0" timeOffset="68">17771 6972 6603,'15'0'67,"-1"0"0,2 0 41,2 0 1,3 0 0,3 0 0,-3-1-49,0-4 1,-5 3 0,5-3-1,-2 4-15,0 1 0,2 0 0,-4 0 0,2 0-120,-2 0 1,-1 0 0,-1 0 0,-1 0-155,0 0 1,-4 0 0,0 0-383,1 0 611,-5 6 0,1-4 0,-7 4 0</inkml:trace>
  <inkml:trace contextRef="#ctx0" brushRef="#br0" timeOffset="69">18044 6843 7463,'0'-6'166,"0"6"1,0 6-76,0 8 1,0 0 0,0 1 0,0-1-66,0 1 0,-5-1 0,0 2 0,2 1-182,2 2 0,-5 5 1,1-3-1,3 0-110,0 0 1,2 3-1,0-6-413,0 0 679,0-2 0,7 5 0,1 1 0</inkml:trace>
  <inkml:trace contextRef="#ctx0" brushRef="#br0" timeOffset="70">18874 6656 7569,'-8'0'-630,"1"0"945,1 0 1,4 0-189,-8 0 1,7 7 0,-2 2-102,3 4 0,2 2 0,0 0 0,0 5-1,0 4 0,0 3 1,0 2-1,0-1-13,0 0 1,0 6-1,0 3 1,0 1-170,0 2 0,0 9 0,0-8 0,0 2 87,0 2 1,-4-10 0,-1 8-1,2-3 30,2-3 0,1 2 0,0-6 0,0-6-17,0-1 1,0-8 0,0 1 0,0-3-133,0-2 0,0-4-347,0-1 536,0-5 0,0 2 0</inkml:trace>
  <inkml:trace contextRef="#ctx0" brushRef="#br0" timeOffset="71">18760 6772 7569,'0'-15'-136,"7"1"0,-5-1 0,6 1 220,-1 0 0,3-1-47,1 1 0,2-1 0,0 3 14,2 2 1,-5 2-1,-1 5 1,2-2-46,2 3 1,1 0 0,1 4-34,-1 3 1,-5-3 0,0 8 0,2 1-41,-3 1 1,5-1 0,-5-2 0,1 3-77,0 0 0,-5 2 0,0 0 114,-3 1 0,4-1 1,1 1 0,-4-1 0,-4 0 0,-5-2 23,-1-1 0,-2-1 0,-3-5 0,-2 0-7,1 1 0,-1-5 1,1 6-1,0-2 28,-1 0 1,6-1 24,0-4 30,5 0 0,9 0-44,9 0 1,4 2-1,-4 2 13,0 1 1,1 4 0,-1-3 0,1 1-42,-2-2 1,0 7 0,-1-4 0,-5 1-37,0 2 1,0-2 0,-5 5 28,2 1 0,2-1 1,-8-1 2,-3 2 1,2-5 0,-6-2 0,-3 0 20,-1 0 1,-1-3 0,1 3 0,-2-3 10,1-1 0,-1 3 0,1-3 0,0-1-60,-1-1 0,6-2 0,0 0-333,-3 0 1,5-2 365,2-3 0,4-3 0,1-6 0</inkml:trace>
  <inkml:trace contextRef="#ctx0" brushRef="#br0" timeOffset="72">19261 7086 7569,'-8'-6'-419,"2"3"513,6-6 1,1 5 0,3-2 23,0-1 1,8 6 0,-3-3-21,4 1 0,1 3 0,1 0 0,-1 0-346,1 0 0,-1 7 102,-1 2 1,0 4-1,-2 1 53,-7 1 1,2-1 0,-1 1 33,-2-1 1,-3 0 0,-5-2-1,-3 0 39,0-3 1,-4-1 0,3 4 0,0-4 37,0-2 0,4 4 72,-5-5-66,8 5 0,-3-8 1,10 3-1,4-4 36,4-1 0,0 2 0,2 1 0,-1 3-12,1-4 1,-1 0 0,0-1-1,1 3-34,-1 0 0,1 8-68,-1-3 0,-1 4 1,-4 1-24,-5 1 0,-1-1 1,-3 0 47,0 1 0,-7-6 0,-2 0 1,-4 3 15,-1 0 0,-1-2 0,-1-2 1,-2 0 81,0 0 1,-3-5-1,4 3 1,-4-1-46,-2 0 1,6 0 0,-4-5 0,2 0-47,0 0 1,0 0 0,4 0-1,1 0-144,1 0 0,4-2 0,2-3 166,2-4 0,2-4 0,-2-2 0</inkml:trace>
  <inkml:trace contextRef="#ctx0" brushRef="#br0" timeOffset="73">20107 6714 6795,'8'0'667,"0"0"-549,-3 0 9,-4 0-127,6 0 1,-7 1 0,-3 3-11,-1 0 0,-4 6 0,-6-4 1,1 3 21,4 2 0,-10-4 0,5 3 0,-2 1-71,1 2 0,0-3 1,-1-1-1,-1 3 24,-2 0 0,0 1 0,6-2 1,1-1 13,3 0 0,4-2 0,-3 2 22,3 1 0,-1-3-1,6 2 1,2-7-1,3 3 1,4 0 3,4-2 1,2 1-1,-1-4 1,2 2 16,2 2 1,-2 0-1,5-5 1,-1 2-14,-2 3 0,2-4 0,-5 6 0,3-3-40,1 1 0,1 0 1,-7-4 34,2 4 1,-2-2 0,-2 5-131,-2-1 1,-6 3 112,2 1 0,-7-4 0,-5 1 0,-1 0 21,-3 0 1,-2-4 0,-2 5 0,2-1 1,-2 0 1,1 0 0,1 2 0,1 1 1,3-1 1,0 2 0,-4-1 0,2-2 18,1 3 0,7 1 0,-2 0 7,4 1 1,1-3-1,0-2 9,0 2 0,1-2 0,4-2 1,4-1-20,4-2 0,7 2 0,-2-2 0,2 0-17,1-3 0,0-1 0,7 0 0,-2 0-162,-3 0 0,1 0 1,3-1-1,-2-3-254,-1 0 1,-2-7 405,2 1 0,3-3 0,-4-1 0</inkml:trace>
  <inkml:trace contextRef="#ctx0" brushRef="#br0" timeOffset="74">20536 6987 7240,'6'-15'-238,"5"1"1,-3 1-1,1 2 1,3 2 345,0 4 0,2-6 1,0 7-1,1 1-2,-1 1 1,1 2 0,-1 0-58,0 0 1,1 0-1,-2 2-84,2 3 1,-2 3-1,-2 6 1,-3 0 12,-1 1 1,-3-1-1,-4 2 1,0 1-13,0 3 1,0-2-1,0-3 1,0-1-2,0 0 1,0 1 0,0-1 0,-2 1 65,-3-1 1,3-5 70,-8 1 0,0-3 17,-4 4-76,6-5 0,1-12 0,7-5-25,0-1 0,5-2 1,2 0-1,-1-1-31,1 1 0,4-1 1,-4 1-1,4 0-1,-2-1 0,-1 1 0,2-1 0,-2 2 7,-1-1 0,-1-1 1,-2 1-1,2 1 66,3 4 1,-7-5 232,3 5-107,-3 3-128,-2-1 0,-2 20 0,-1 4-28,-1 4 1,-3 0 0,3-5-1,0 1-36,0 3 0,3 3 1,1-2-1,1 0-91,5-1 1,-4 0 0,6-5 0,0 1-112,0-1 0,2 2 1,5-7-1,-1 2-170,-1 2 1,4-6 378,2-3 0,-3 3 0,4 0 0</inkml:trace>
  <inkml:trace contextRef="#ctx0" brushRef="#br0" timeOffset="75">21138 7187 7564,'1'-9'124,"4"5"0,3 3 1,7 1-153,-1 0 0,-1 1 0,-2 2 0,-3 3-138,-2 2 1,6 3 0,-4 2 67,0 1 0,-2 1 1,-6-1-1,0 1-11,0-1 1,0 0 0,-1 1 104,-4-1 0,-3 1 1,-7-2 3,1-4 0,5 2 45,-2-6 1,3 1-7,-1-2 1,4-1 74,10 1 1,3-3 0,6-1-41,1 0 0,-6 0 0,0 0 0,3 0-43,1 0 1,2 7-66,-1 3 0,-2 2 1,-2 2 19,-6 1 0,-2-1 1,-2 1-3,0-1 1,0 0 0,-2 0 0,-2-4 31,-6-1 1,-2-3-1,-2 1 1,-2 1 39,-4 0 0,3-4 1,-8 1-1,2 1 35,0-1 1,-3-1 0,1-4 0,0 0-102,2 0 0,-5 0 0,6 0 1,0-1-221,2-5 1,4 4 0,2-8 0,-1 1-559,2 0 788,4-3 0,-3-2 0,4-9 0</inkml:trace>
  <inkml:trace contextRef="#ctx0" brushRef="#br0" timeOffset="76">21783 6987 7798,'13'1'47,"-4"3"0,4-2 0,-3 3 1,3-3 46,1-2 1,2 0 0,1 0 0,2 0-96,-1 0 1,3 0 0,-2 0 0,2 0-19,0 0 0,3 0 0,-3 0 0,0 0 6,0 0 0,2 0 0,-4 0 0,0 0-173,2 0 1,-5 0 0,4 0 0,-5 0-118,0 0 1,-6 0 0,0 0-374,3 0 676,-5 0 0,-2-7 0,-5 0 0</inkml:trace>
  <inkml:trace contextRef="#ctx0" brushRef="#br0" timeOffset="77">22083 6857 7569,'-7'-7'-1064,"0"6"1142,7-5 1,-4 8 0,-1 2 90,2 5 0,2 4 0,1 3 0,0 2-89,0 1 1,0 7 0,0-2 0,0 3-5,0 1 1,0 1-1,0-1 1,0 1-145,0 0 1,0 0-1,1 0 1,2-3-186,2-2 1,1 3 0,-3-5 0,2 1 252,-2-4 0,5-3 0,0-2 0</inkml:trace>
  <inkml:trace contextRef="#ctx0" brushRef="#br0" timeOffset="78">23029 6671 7232,'-7'-8'-440,"5"1"0,-8 7 486,-1 0 1,3 0 0,-1 3 72,-3 1 0,1 4 0,2 9 0,3 0 7,-1 1 0,6 8 0,-6-2 1,2 5-15,1 4 0,-1 2 0,3 4 0,-1 1-71,-1-1 0,-3-2 0,3 1 1,0 1-127,0 3 0,-1-1 0,0-1 1,1-3-7,3-3 1,-4 4-1,0-4 1,3-2 26,-1-2 0,-1-1 0,-1-2 0,2-2-32,1-1 0,0-6 0,0 1-63,-4-4 1,0-7 13,2-2 1,0-6 0,-4-6 144,2-3 0,2-9 0,-3-5 0,-1-6 0</inkml:trace>
  <inkml:trace contextRef="#ctx0" brushRef="#br0" timeOffset="79">22828 6857 7484,'5'-26'-76,"1"1"0,-2 0 1,-2 5-1,1 3 55,2 1 0,4 2 1,-2 0-1,1-1 95,2 1 1,2 4 0,1 1-45,0-2 0,4 3 0,7 0 0,-6 1-46,-1 5 1,2 0 0,2 2 0,0 0-42,-2 0 0,6 0 0,-6 2 0,-1 0 70,-2 3 1,-7 6 0,0-1-76,3 2 1,-6 3-1,-2-1 12,-1 1 1,-3-1 0,-3 0 0,1 1-4,-3-1 0,-6-5 1,-1-1-1,-4 0 37,-2 0 0,-3-4 0,3 2 0,-1-1 23,1 0 1,2 0-1,2-5 1,1 0 84,-2 0 1,5 0-3,1 0 0,7 1-21,2 3 1,8-1 0,9 2-36,3 2 1,-2-5 0,-2 4 0,2-1-10,1 0 1,0 0-1,-4-1 1,-1 3-18,1 1 1,-3-3 0,-1 3 0,-3-1 22,-1 1 1,-2-4 0,-5 7-1,0-1 0,-3 3-22,-1 2 1,-5-2-1,-6-3 1,-3-2-2,0-1 0,-2-2 0,6-4 0,-2 2-11,-3 2 0,3-1 0,-3-4 0,4 0-46,0 0 1,1 0 0,-1 0-703,1 0 116,0 0 635,6 0 0,1 0 0,7 0 0</inkml:trace>
  <inkml:trace contextRef="#ctx0" brushRef="#br0" timeOffset="80">23159 6987 7569,'14'0'-147,"-1"0"0,-2 0 166,-2 0 1,-1 1 30,1 3 0,3 0 0,-7 5 0,-2 3 15,-2 0 1,4 5-50,-1 1 1,3 2 0,-3 1-1,2-8-16,2 0 0,-5 0 0,3 0 0,1-2-22,2-2 0,-1-5 1,1 0-7,3-2 0,1-2 0,1 0 0,1 0-4,-2 0 1,1 0-1,1-2 1,-1-1-7,1-2 1,-1-6-1,-1 2 1,-2-4 24,-1-1 0,-6 4 1,4 0-1,-1-1 27,-4-2 0,0 4 124,2 0-95,-3 5 1,-1-1 0,-8 10 0,1 7-1,-1 5 1,2 0 0,1 8-1,0-2-143,0 0 1,3 3 0,1-4 0,0 3-88,0-1 1,0-7 0,0 2-1,0-3-281,0-1 468,0-7 0,6 5 0,2-6 0</inkml:trace>
  <inkml:trace contextRef="#ctx0" brushRef="#br0" timeOffset="81">24361 6441 6384,'-14'0'873,"6"0"-717,-4 7 1,4-1-127,-6 5 1,1 1-1,1-4 1,3-1-39,-2-1 0,-2 0 0,-3 1 1,-2 0-71,0 4 0,-3-3 0,2 2 1,-3 1 63,0 2 0,-4 0 0,5-2 0,1-2-15,-1 3 1,1 1 0,6 0 60,0 1 1,6 1-1,4-1-7,1 1 1,6-2 0,1-3-5,6 0 1,2-5-1,5 3 1,0-2-10,1-2 1,8 1 0,-2 0 0,1 1-5,0 0 1,-3-5 0,-5 6-1,3-3 3,-3 1 0,-1 6 0,-2-2-50,1-1 1,-8 4-61,-1-2 1,-5 2 79,-1 2 0,-7 1 0,-2-1 0,-4-1-36,-1-4 0,-1 5 0,1-5 1,0 2 56,-1-1 0,1 3 0,-1-4 0,2 2 70,-1-1 0,3 2 0,3-2-17,2 2 0,2 3 0,4-1 1,0 0 64,0 1 1,0-6 0,0 1 0,1 0-38,4-2 0,-2 2 1,6-5-1,3-1 18,1-3 0,6 4 0,0 0 0,0-3-188,1 1 0,1-3 0,4 0 0,-1 0-129,2 0 1,2 0-1,-1 0 1,2-3 52,0-1 0,-5 1 0,-1-5 163,3 1 0,-5-10 0,-1 1 0</inkml:trace>
  <inkml:trace contextRef="#ctx0" brushRef="#br0" timeOffset="82">24706 6786 7569,'4'-14'0,"3"1"0,1 2 0,3 1 0,-3 2 0,1-3 0,3 3-19,0 2 0,2-5 0,0 6-3,-5-3 1,9 4-1,-5-1 1,4 4 103,-1 1 0,-2 0 1,1 1-1,-2 3-59,2 1 0,-1 6 1,0-2-1,1 3-129,-1-3 1,-5 7 0,-1-3 0,-1 1 46,-3 3 0,-3 1 1,-1-3-1,0-2 18,0 2 0,-5-1 0,-2 0 0,-1 1 28,-2-1 1,-3-1-1,-2-2 1,1-3 22,0-2 0,-1 5 0,2-7 0,-2-1-1,1-1 1,4-2 0,2-2-4,1-3 0,3 3 0,4-9 1,0 1-21,0-3 1,1 3 0,2 0 0,6-1 7,3-2 0,0-1 0,6 0 0,-2-1 12,-1 2 0,4-2 1,1 1-1,-3 0-27,-1-1 0,-2-4 0,0 0 0,-1 1-3,-3 2 0,3-2 1,-5-2-1,1 3 21,0 1 1,-5 2-1,0-1 49,-3 1 0,4 5 6,1-2 0,-4 9 1,-4-2-29,-4 8 0,0 2 0,3 6 0,-3 1 22,-2 3 0,4 2 0,-1-2 0,-1 1 10,1 3 0,-4 3 0,4-2 0,2-1-3,2 1 1,1 0 0,0-4-1,0 3-12,0-3 1,0-1 0,0-2 0,1 0-172,4 1 0,-2-6 0,5 1 0,0 0-19,0-3 0,0 1 1,3-4-1,-2 0-507,3 0 656,-5-3 0,5-1 0,-4 0 0</inkml:trace>
  <inkml:trace contextRef="#ctx0" brushRef="#br0" timeOffset="83">25307 6843 7569,'9'0'-945,"-1"0"896,-4 0 1,-3 2 207,4 2 1,-3 0-1,-2 5 1,-2 0-108,-3-1 0,3 5 0,-8-3 0,0 3-57,2 1 1,-4 6 0,2-2 0,-2-1-10,-3 0 1,2-1 0,3 1-1,-1 2-4,1-1 0,-2-8 0,3 1 1,2-1 9,1 3 0,4-4 115,-3 2 1,5-3-14,5 1 0,3-3 0,7-6 0,-1 0-19,1 0 0,3 0 0,3 0 0,0 0-27,0 0 1,4 0 0,-1 0 0,3 0-51,2 0 0,0 0 0,-1 0 0,-1 0-19,-4 0 0,5 0 0,-4 0 0,2 0-109,-3 0 1,2 0-1,-4 0 1,0 0-78,0 0 0,-2 0 0,-5 0-71,0 0 1,-4 0-10,0 0 1,-9-1 286,-1-4 0,-6-3 0,-9-6 0</inkml:trace>
  <inkml:trace contextRef="#ctx0" brushRef="#br0" timeOffset="84">25565 6857 6377,'0'10'227,"0"0"1,0-5-1,0 4-137,0 2 1,0 2-1,-1 2 1,-3 4-1,0 0 112,0 4 0,-1 0 0,-2 5-29,-1-5 0,3 10 0,-3-5 0,2 3-74,3-1 1,-4 3 0,1 1 0,-1-1-81,1 2 1,-3-4 0,2 1-1,1-3-156,-1-5 0,2 6 0,1-4 0,-3-2 137,-1-2 0,-1 3 0,-5-3 0</inkml:trace>
  <inkml:trace contextRef="#ctx0" brushRef="#br0" timeOffset="85">11983 4522 7286,'10'0'-1277,"-1"0"1220,2 0 1,-3 0 84,2 0 1,-6-2-14,7-2 1,-7 3 0,4-6 24,-2 0-20,-1 6 0,-5-8 4,0 5 0,0-4-16,0-6 1,0-1 0,-1 1-9,-4 0 0,3-1 1,-4 1-1,-1-1 1,-1 1 0,-6 1 0,0-2 26,-1 1 0,1-1 0,-1 2 1,1 3-6,1-1 0,-2 2 0,-2-4 0,0 2-9,-1 1 0,-3 2 0,3-1 0,-1 3-5,1-1 0,-2 6 0,-1-3 1,-1 1-47,-3 3 0,-3 0 0,1 0 0,2 0 22,1 0 1,0 5-1,-4 2 1,-1 1 9,0 2 1,0 3 0,0 2 0,1-1 5,-1 1 1,1 3 0,-1 3 0,0 0 1,1 0 0,-1 4 0,0-3 1,0 2 22,1 1 1,1-3 0,2 3 0,0-1-22,0 2 0,3 0 0,0 3 0,1 0-8,4-1 1,1 5-1,1 3 1,1-1 5,0-1 0,-1 7 0,1-3 0,1 1-24,4-1 0,-2 3 0,4-7 0,1 1 6,-1 1 0,2 2 0,5-3 0,0-1-15,0 2 1,0 2-1,0-3 1,3 0 20,1 0 0,4 4 1,6-6-1,0 1 9,1 0 0,1-1 0,2 5 0,2 0 3,2-2 0,-3 1 1,5-4-1,2 4 5,1-1 1,3 4 0,1-6-1,5-3-5,0 0 0,-2 3 1,4-1-1,2-3 1,2-4 1,0-1 0,2-7 0,3-1 3,1-6 1,-1 0 0,-2-4 0,2-2-13,0 2 1,5-2 0,-3-5 0,-2 0-12,3 0 1,-6-1 0,4-4 0,-4-3 7,0 0 1,-1-5-1,-2 3 1,-2-3-9,0-1 0,-2-2 0,1-1 0,-5-2 8,-3 1 0,3-2 0,-3-1 0,-4 1 16,2-1 0,-7-5 1,-3 2-1,-2-3-9,-2-1 0,1 3 0,-2 0 0,-3-4 24,1-2 1,-9-5 0,5 3 0,-2-3 16,-1-1 1,1-5 0,-5 4-1,0-4-15,0 0 0,0-2 1,-1-2-1,-3-3 5,0 3 0,-8 2 0,4 1 0,-1 2 5,-1 3 0,-1-4 1,-6 4-1,-2-3 14,1 3 1,3-3 0,-2 3-1,0-2-6,-3 2 1,2 1 0,2 5-1,-2 0-46,-1-1 1,-2 3 0,4 1-1,-4 0-13,-1 1 0,0 1 0,-3 3 1,0 3 13,0 0 1,-3 7 0,0-2 0,1 7-147,4 3 0,-5 0 0,2 6 1,-2 0-32,-1 0 1,-2 3 178,6 1 0,-8 10 0,-3 9 0</inkml:trace>
  <inkml:trace contextRef="#ctx0" brushRef="#br0" timeOffset="86">1897 8677 7569,'1'-8'-674,"4"3"341,-4 4 709,6 1-197,-7 0-157,-7 0 1,5 0-1,-6 1-78,1 4 0,-2-2 1,2 5-1,0 0 7,-5 0 1,-5 2 0,-4 3 0,-1 3 40,-3-3 0,-3 1 0,-1 1 1,1 1 30,-1 3 0,1-3 0,-1 4 0,2-3-17,3 2 0,-2-3 0,7 3 0,2-4-41,0 0 0,5-1 0,2 1-3,6-1 1,3-5 0,2 1 38,3 1 1,4-4-1,6-2 1,3-4-14,2-1 0,-2 0 0,5 0 1,2-1 102,-3-4 1,1 3-1,4-3 1,-4 2-46,-1-2 1,3 4-1,-3-4 1,-1 3-43,1 2 0,-2-5 1,-4 1-1,-1 0-42,1 3 1,-6 1 0,-1 1-3,-2 4 0,-2 3 1,-4 7 21,0-1 0,-4 1 0,-2-1 0,-2 0 11,-4 1 1,0-2 0,-2 4 0,-1 0 13,1 3 0,0-2 1,-1-3-1,2-1 26,4 0 1,-3 1 0,7-1-29,-3 1 0,4-1 1,0-1-1,2 2 1,2-1 1,0-4-1,0 0 26,0 0 0,5-2 1,1 1-1,2-1 16,3 0 0,2-5 0,2 3 13,5 1 1,-4-6 0,5 4 0,-3-3 52,2-2 0,5 0 1,-3 0-1,2 0-43,0 0 1,-1 0 0,2 0 0,-3 0-1,-1 0 0,3 0 0,-3-2 1,0-2-234,-2 0 1,1-2 0,-6 2 0,1 0 96,-1 0 1,1 1 0,-1 0 0,-1-3-31,2-3 95,-1 6 0,1-10 0,-1 6 0</inkml:trace>
  <inkml:trace contextRef="#ctx0" brushRef="#br0" timeOffset="87">2470 8920 7569,'14'-6'-573,"-1"3"1,-2-5 564,-1 1 1,-1-2 0,4 2 0,-2 0 76,-2-4 1,1 4-1,5 1 1,-2 1 24,2 1 0,-1-2 0,0 6-35,1 0 1,-1 0 0,1 2-86,-1 3 0,0-2 1,1 6 9,-1 3 1,1 5 0,-3 2 0,-1-1-95,-1-3 0,-7 0 0,3 0 0,-1 4 44,0-1 0,-1 2 1,-4-6-1,0 2 70,0 3 1,0-3 0,-1 3-1,-3-3 1,-3-2 0,-4-1-1,1-1-2,-1-3 0,3-5 0,-1 5 1,-2-4-30,-2-1 1,-2-2-1,1-2-5,0 0 1,-1 0 0,1-2 5,-1-3 0,8-3 0,1-6 0,5-1 45,1 1 1,0 0-1,1-2 1,5-1 18,3-3 0,4-4 0,3 3 0,2 2 2,0-2 1,6 0 0,-3 4 0,0-3-5,0 3 1,-3 1-1,-2 3 1,2 1 13,1 3 0,-5 0 0,-4-4-4,1 4 0,1-4 1,-2 5 22,0 0-44,-7 1 0,3 7-53,-12 0 0,-1 7 1,-7 2-3,5 4 1,-2 2 0,6-1 0,0 0 41,-1 1 0,4-1 0,-3 2 0,4 1 11,1 3 0,0-1 1,0 0-1,1-1-21,4 0 1,3 0-1,7-1 1,-1 2-14,1-2 0,-1-2 0,0-4 1,2-1-85,3 1 0,-4-3 0,6 0 0,0-1-114,3-5 1,-3 0 208,-2-2 0,4-7 0,-1-1 0</inkml:trace>
  <inkml:trace contextRef="#ctx0" brushRef="#br0" timeOffset="88">3516 8706 6040,'8'5'0,"-2"3"0,-1 3 5,0-2 1,4 0 0,-3 4 0,1-1-8,-1-3 0,5-1 1,-3 4-1,2-3 31,0 1 0,-1-2 1,5 0 45,1-1 1,-1-1 0,2-3 70,3 2 1,1-1 0,6-8-121,-2-1 1,-7-6 0,3 4-27,-5-1 0,0-7 0,-1 2 1,-1-4-1,-2 0-3,-2 0 1,-1 1-1,2-1 1,-3-2-73,-2 1 0,-2 3 0,1 0 160,-2 1-15,-2-1 0,-2 9-69,-2 6 0,0 12 1,-4 9-1,2-2 8,3 2 0,-4 3 0,2-3 1,2 1-20,2 3 0,1 3 0,0 2 0,0 1 3,0 3 1,0-1-1,0-3 1,1 3 9,5 0 0,-5 2 0,5-3 0,-1 2 8,0-3 1,4-2-1,-2-4 1,-1-1 5,1 2 1,-2-4 0,-5 1 31,0-3 1,0-1-1,-3-5 36,-1 1 0,-4-6 0,-6-1 0,-3-2 0,-1-2 0,0-2 0,-6-2 0,0 0-3,2 0 1,-6-2-1,5-2 1,-4-2-36,-2-2 0,2 4 0,2-4 0,1 0-70,-2-1 1,0 5-1,-3-5 1,2-1-80,3 2 0,-2-3 1,6 6-1,-1 0-110,0-1 1,3 4 0,5-5 0,1 3-182,3-1 1,4 1 392,-5 4 0,7 0 0,-3 0 0</inkml:trace>
  <inkml:trace contextRef="#ctx0" brushRef="#br0" timeOffset="89">4505 8820 7376,'1'8'-1326,"3"-3"1308,7-4 1,1-1 0,2 0 0,0 0-18,1 0 1,-1 0 0,1 0 0,-1 0 34,0 0 0,1 0 0,-1 0 0,1 0 0,-1 7 0,-1 1 0</inkml:trace>
  <inkml:trace contextRef="#ctx0" brushRef="#br0" timeOffset="90">4590 9050 7569,'2'13'-769,"3"-4"1,4-3 768,10-6 0,-3 0 0,5 0 0</inkml:trace>
  <inkml:trace contextRef="#ctx0" brushRef="#br0" timeOffset="91">5536 8562 6672,'-8'2'17,"1"2"1,2 7-27,1 1 0,-1 2 1,5 2-1,0 2 9,0 1 1,0 7 0,0-3 0,0 5 11,0-1 1,0 2-1,0 1 1,1 2-6,4 2 1,-3 5 0,4-1 0,-1 4 27,1 2 1,-2 3 0,-3 1 0,3-3-30,0-6 1,3 3-1,-4-4 1,1 2-32,0-2 1,3 1 0,-3-5-1,1-4-46,1-5 1,-3 1 0,5-7-1,-1-1-114,-5-2 1,2-7 92,1 0 0,-3-6 92,2-3 0,-2-13 0,-2-10 0</inkml:trace>
  <inkml:trace contextRef="#ctx0" brushRef="#br0" timeOffset="92">5449 8663 7569,'0'-15'-17,"0"6"1,-1 1 74,-3 2 0,1-6 0,-1 3-273,3-4 0,2 3 208,3 1 1,3-1 0,5-2 0,-3 0 23,2 3 0,2 5 0,1-1 1,2 0-97,3-1 1,-2 2 0,6 4 0,-2 0-22,-4 0 1,4 7-1,-2 2 1,-2 4 42,-1 0 0,-3-2 0,-2-2 1,-1 3 42,1 0 0,-5 2 0,-1 0 1,-3 1-13,-2-1 1,0 1-1,0 0 1,-2 3 24,-3 1 0,-3-2 0,-6-5 0,0-3-9,-1 3 1,1 0 0,-1 1 0,1-1 14,1-3 1,-2-6 0,2 3-1,1-1 45,3-1 29,6 1 1,-2-5-57,10 0 0,3-5 1,7 1-11,-1 0 0,-5 3 0,1 1 1,1 0-14,1 0 0,1 1 0,-1 3 1,-3 3-8,2 1 1,2 1 0,1 5-4,1 1 0,-7-1 0,-2 1 0,-2-2-3,1 1 0,1 1 0,-6-1 0,0 1 25,0-1 1,0 0-1,0 1 31,0-1 0,-7-1 0,-1-2 0,-1-3-4,-1-2 1,0 1-1,-4-5 1,0 4 23,-1-4 1,1 1-45,-1-3 1,1-3-207,1-1 1,5-4-35,3-6 1,3 0 220,2-1 0,0 1 0,0-1 0</inkml:trace>
  <inkml:trace contextRef="#ctx0" brushRef="#br0" timeOffset="93">5937 9006 7569,'0'15'-1129,"0"-7"1096,0 5 1,0-5 0,0 6 23,0 0 0,0-4 1,0-1 12,0 3 0,0 0 0,1 2 28,5 0 1,-4-6-1,9-1 1,-1-2 11,3-1 0,2 1 0,-1-5-53,-1 0 0,2 0 0,-1 0 0,1 0 5,-1 0 0,0-5 0,1 0 0,-1-3-3,1-4 1,-2-1 0,-3-1 0,-2-1 44,-1 2 1,2-4-1,-4 0 1,-2-3 40,-1 3 0,-2 1 0,-2 2 1,-2 0-61,-7-1 0,4 1 1,-4 2-1,-3 0-131,-4 3 0,-3 5 0,3 0 0,-2 3 57,-2 1 1,0 5 0,-4 5 0,2 2-461,-1 3 515,4-1 0,-6 1 0,4-1 0</inkml:trace>
  <inkml:trace contextRef="#ctx0" brushRef="#br0" timeOffset="94">6825 8534 6836,'-8'6'-311,"0"-4"1,4 3 309,-6 2 1,2-6 0,0 6 0,0-2 40,0 0 1,-1 2 0,-5-3-55,-1 5 1,1 3 0,-1-2 0,1 1 77,0-1 0,4-2 1,1 1 73,-3 3 0,6 1-206,2 1 1,1 1 45,3-2 1,3 3 0,1-4 10,6-3 1,2 3 0,3-7 0,-1-1 9,0 2 1,1-4 0,-1 3 0,1-4 20,-1-1 1,0 5-1,1 2-16,-2 1 0,0-4 0,-1 4-2,-3-2 0,-6 6-14,2-3 1,-5 4-1,-3 2 7,-2-1 1,-7 1-1,3-2 1,-4 1 50,0 1 0,-2-1 0,1 1 0,0-1-2,-1 0 0,1 1 0,1-1 0,3 1-36,5-1 1,4 0 0,1 1 37,0-2 0,1 2 0,4-2-22,5-4 1,3 0-1,3-7 1,1 4-14,2-4 1,6 0 0,0-2 0,0 0-172,-1 0 0,3-2 1,-3 0-1,2-5-179,-3-1 0,3 3 339,-7-4 0,6-7 0,-3-6 0</inkml:trace>
  <inkml:trace contextRef="#ctx0" brushRef="#br0" timeOffset="95">7197 8748 7384,'0'-13'-422,"7"-3"0,2 4 0,4 1 381,2 1 1,-1 2-1,0-2 26,1 0 1,2 4 0,-1 0 0,-3-1 79,0 3 1,0 3 0,0 1 7,2 0 1,-2 6 0,-2 4 0,-3 3-43,-1 1 0,2 0 0,-3 2 1,1 1-33,-1 3 1,4 1 0,-6-4-1,1 3 2,2-3 1,-6-1-1,4-2 1,-2 0-96,2 1 1,-4-1-1,4 1 38,-3-2 1,-9-3 80,-2-1 1,-4-6 37,-1 2 0,4-3 2,0-2 0,6-4 1,-4-3 10,2-1 0,0-2 1,6-3-51,0-2 0,0-2 0,0 0 0,0-1-14,0-1 0,0 4 1,2-1-1,2-1-14,1-3 0,4 2 0,-3 1 1,1 0 12,-1-3 1,4 2 0,-5 3-1,2 1 9,-1-1 1,5 1-1,-6 1-8,3 4 0,-4-4-46,1 3 36,3 4 1,-7 2 0,2 8 0,-4 6-53,-5 2 1,-4 8 0,2 1 0,-1 1 102,-2 3 0,7 0 0,-5 1 0,4-2-22,1 2 1,3-1-1,1 0 1,1-3-24,4-1 0,-2-1 0,7-6 0,1 1-24,2-2 1,5-3-1,2-2 1,-3 0-59,-1 0 1,3-5 0,2 2-1,0-4-157,-1-1 1,5 0-1,-7 0 231,1 0 0,2-6 0,1-2 0</inkml:trace>
  <inkml:trace contextRef="#ctx0" brushRef="#br0" timeOffset="96">7915 8806 6695,'9'14'128,"0"1"1,-1-1-1,4 0 1,-5 1-115,0-1 0,2 1 0,-2-2 0,1 1-8,2 1 1,-2 4 0,2 2 0,0 1-26,-2 4 0,3 1 0,-5 2 1,0-3-23,1-2 0,-1 6 1,-3-4-1,4-1-51,0 3 1,-3-1 0,0 1 0,0-1-137,0-3 0,-1 3 228,1-3 0,4 3 0,1 2 0</inkml:trace>
  <inkml:trace contextRef="#ctx0" brushRef="#br0" timeOffset="97">8688 8591 6389,'15'0'221,"-2"0"0,1-2 1,1 0-1,-1-4-192,1 4 1,-1-1 0,2 3-1,2 0-37,1 0 1,1 0 0,-2 0-1,3 0 7,1 0 1,-3 0 0,5 0 0,1 0-42,3 0 0,0 0 0,1 0 1,-1 0 11,1 0 0,0 0 0,-1 0 1,1 0-126,0 0 0,2 0 0,0 0 0,-4 0-83,0 0 0,-5 0 238,1 0 0,-4-6 0,2-2 0</inkml:trace>
  <inkml:trace contextRef="#ctx0" brushRef="#br0" timeOffset="98">9204 8361 7283,'0'10'-715,"1"-2"667,4-1 0,-3 4 1,3-2 73,-4 4 1,-1 1 0,0 2 0,0 2 22,0 1 0,0 7 0,0-4 0,0 2-9,0-1 0,0 1 1,-1 5-1,-3 0 18,0-1 0,-1 5 0,5 1 0,0-2-60,0-2 1,0 0 0,0 0 0,0 1-22,0-4 1,0-2-1,0 3 1,1-3-106,4-2 0,-2-5 0,6 1 0,3-2 128,1-4 0,7-4 0,2-3 0</inkml:trace>
  <inkml:trace contextRef="#ctx0" brushRef="#br0" timeOffset="99">10321 8333 6709,'15'0'-75,"-6"5"1,-1 1 73,-2 2 1,-1-3 0,-5 4-1,0 4 1,0 5 1,0 2 0,0 6 0,0-2 2,0 1 0,0 7 0,0 3 1,0 0 19,0 0 1,0 0 0,0-3-1,0 2-13,0-3 1,4-1 0,2-1 0,-1 0-17,1 0 1,-4-3 0,4-1 0,-2-7-84,1-2 1,5-1 0,-5-1-293,-2 0 381,4 1 0,-4-14 0,2-2 0</inkml:trace>
  <inkml:trace contextRef="#ctx0" brushRef="#br0" timeOffset="100">10321 8333 7569,'0'-14'-64,"1"1"-30,5 4 1,-4-3-1,9 6 1,-1-1 54,3 2 0,6-1 0,2 6 0,0 0-20,0 0 1,4 0-1,-3 2 1,2 2 31,-1 0 0,1 7 0,-1-1 0,-4 0 23,-3 1 1,3 2 0,-2-4 0,-2 4-11,-4 0 0,-3 2 0,1-1-12,-3 0 1,-5 6 0,-1-1-17,0-1 1,-7-4 0,-2-3-15,-4-2 1,-1-4-1,-1 3 1,1-1 37,0-5 0,-1 1 0,2-3 133,-2 0 0,1 0 140,0 0 0,6 1-186,3 3 1,3 0-1,4 5-18,3 3 1,1-4 0,5 1 0,-2 3-63,3 0 1,-2 2-1,2 0 1,-3 1-31,3-1 0,-4 1 1,1-2-1,0-3-5,-1 0 1,0 0 0,-4 3 32,0 3 1,1-3 7,-5 1 0,-1-3 1,-4-3-1,-5-3-1,-3-1 0,-1 2 1,0 0-1,-2-4-11,-3 0 1,3-2-1,-4 0 1,0 0-47,1 0 1,0 0 0,5 0 0,-1 0-127,1 0 1,-1-2 188,1-3 0,1-3 0,-2-6 0</inkml:trace>
  <inkml:trace contextRef="#ctx0" brushRef="#br0" timeOffset="101">10822 8677 7569,'15'8'-301,"-8"5"0,7-10 0,-5 6 280,4 3 0,-4 1 0,1 0 0,0 1-62,-3 1 0,1 4 0,-5 0 0,2 1 29,-1 0 1,-3-4-1,-1 5 1,0-2 31,0 0 0,-1 5 1,-3-6-1,-1 1-16,2-4 1,2 0 0,1-1 0,1-1 37,5-4 0,-5 4 0,5-5 0</inkml:trace>
  <inkml:trace contextRef="#ctx0" brushRef="#br0" timeOffset="102">11697 8162 6084,'-7'13'-18,"3"-3"0,-5 0 76,-1 0 0,-3-1 0,-2-1 0,1 0-16,-1 0 1,0 0-1,-3 2 1,-1 1-5,2-1 1,-4-2-1,1 1 1,3 2-27,1-3 0,2 2 0,1-3 0,2-1-58,2 1 1,5 3-4,-1 1 1,5 1 37,5 2 0,3-6 1,6-2-1,1 0 41,-1-1 0,6-1 0,0-3 0,2 3 9,4 0 0,-4 1 1,1-3-1,-2 1-19,-4 2 1,-1 0 0,-2-4-4,0 4 1,-1 3 0,-3 6-52,-5 1 1,-4-6 0,-1 0 0,-1 3 15,-4 1 1,-5 0-1,-8 4 1,-3 0 40,-1 3 0,3 0 0,-3-2 1,0 2 40,0 2 0,3-4 0,1 1 0,2-2-17,2-4 0,4 7 1,3-2-49,0 0 0,2-2 0,6-3 0,4-2-91,5-2 1,4-5 0,6 1 0,3-4-60,5-1 0,5 0 0,2-1 151,2-4 0,1-3 0,5-6 0</inkml:trace>
  <inkml:trace contextRef="#ctx0" brushRef="#br0" timeOffset="103">12169 8390 7462,'10'-1'-278,"0"-2"0,0-4 303,3-1 0,7 5 0,-2-1 0,2 1-12,1 3 0,-5 0 0,3 0 0,1 0-5,0 0 1,-2 7 0,-4 1 0,1 2-94,-1-1 0,1 0 0,-1 6 1,-1-1 18,-4 1 1,2-1-1,-6 0 1,0 2 41,1 4 0,-4-4 0,2 2 0,-4-4 15,-4-4 1,-2 3-1,-6-4 1,3 4 4,-2 1 1,-2-4 0,-1-2 0,-1-2 49,1-2 0,-1-3 0,1-1 226,0 0-192,6 0 1,1-6-82,7-4 1,0-3 0,3-1 0,1 1 21,5 4 1,0-4 0,0 3 0,2-3-69,2 0 1,6-1-1,0-1 1,-1 1 24,-2-1 0,-2 1 0,1 0 0,-2-1 19,1 1 1,1 1 0,-1 2 0,-1 2 23,-3-3 1,-3 2 0,-3-2 41,0 3 0,1-1 55,-5-4-87,0 0-58,0 6 1,-5 3-1,0 10 1,-2 4 55,1 4 1,-3 1 0,2 2 0,1 1-24,-1 3 1,-2 4 0,4-4 0,-1 3 35,1 2 0,3-3 0,-3 0 0,3 1-90,2-1 1,2-2-1,1 2 1,2-2-109,-2-2 1,5-2-1,1-2 1,4 0-388,2 1 543,-7-7 0,11 4 0,-3-3 0</inkml:trace>
  <inkml:trace contextRef="#ctx0" brushRef="#br0" timeOffset="104">12829 8605 7421,'0'14'-628,"0"-4"613,0 0 0,0-1 0,0 6 0,0-1 4,0 0 1,0 1 0,0-2 0,0 3-29,0-3 0,0 4 1,0 0-1,1 3 48,4-3 1,-4 4-1,5-1 1,-4 0-12,3 1 0,-2 0 1,5-4-1,-1 3-35,-5-3 1,5-1 0,-2-2 0,0 1-12,1-1 0,-4 1 48,2-1 0,-1-6 0,-3-2 0</inkml:trace>
  <inkml:trace contextRef="#ctx0" brushRef="#br0" timeOffset="105">12829 7974 6491,'-10'0'-33,"0"0"1,6-4 0,-4-2 31,1-2 0,1-1 0,2-6 0,0 1 31,0-1 1,3 6 0,1-1 0,0-1 9,0-2 0,0 4 0,1 1 1,3 0 44,0 0 0,3 4 0,-2-2-55,4-1 0,-1 6 0,2-3 0,1 2-24,2 2 0,-4 6 1,0 3-118,3 4 0,-4 2 0,0-1 1,-2 1 60,-3-1 1,0 0 0,-3 1 0,0-1 34,0 1 0,-6-1 0,0-1 0,-1 2 26,1-1 1,-3 1 0,2-1-1,1 0-10,-1 1 1,2-6 0,1 1 206,0 1 106,-1 2-188,5 1 0,6-6 0,3-4 0,4-1-61,2-3 0,-1 0 0,1 0 0,0-3-44,4-1 0,-1 3 1,6-4-1,-1 3-129,0 2 0,2-5 0,-4 0 0,1 2-104,4 2 0,-1 1 0,0 0 0,-3 0 212,-1 0 0,5 6 0,-3 2 0</inkml:trace>
  <inkml:trace contextRef="#ctx0" brushRef="#br0" timeOffset="106">13545 8520 7446,'14'4'-549,"2"1"0,2-2 485,1-1 0,7 2 0,-3 1 0,2-2 160,-1-2 1,3-1 0,-3 0 0,2 0-186,-2 0 0,2 0 0,-1 0 1,0 0 67,-1 0 1,3-4 0,-5-1-1,1 2-69,-5 2 0,3-1 0,-1-1 90,-3-2 0,-1-6 0,-2 3 0</inkml:trace>
  <inkml:trace contextRef="#ctx0" brushRef="#br0" timeOffset="107">14031 8376 7569,'0'10'-214,"0"-1"1,0-4-1,3 5 1,-1 0 252,4 3 0,0 2 0,-3-1 0,2 0-69,-2 1 0,3-1 0,-1 2 1,-2 1 51,-1 3 1,0-2 0,1-2 0,2 2-12,-2 1 0,-2 4 1,-1-2-1,0 2-33,0 3 1,1-4-1,3 2 1,0-1-112,0 0 1,2-1 0,1-5 0,-2 3 132,2-3 0,5 5 0,-4 0 0</inkml:trace>
  <inkml:trace contextRef="#ctx0" brushRef="#br0" timeOffset="108">14891 8233 7414,'0'9'-333,"0"1"0,0 1 335,0 2 0,0 1 0,0 1 0,-1-1 0,-4 0 0,4 5 1,-5 2-1,5 0 29,1 0 0,0 2 0,0-3 1,0 4-14,0 1 0,0-3 0,1 2 0,3-1-32,0 0 1,1-1 0,-5-4 0,0 1-121,0-1 0,6-3 0,-2 0-55,-1-2 0,-1-2-32,-2-2 221,0-5 0,-7-4 0,-1-8 0</inkml:trace>
  <inkml:trace contextRef="#ctx0" brushRef="#br0" timeOffset="109">14819 8233 7559,'8'-15'37,"-3"1"0,-1-1 1,-1 1-1,3 1-102,2-2 0,2 5 0,4 1 1,0-1-7,1 2 1,1-3-1,1 4 1,4 1-10,1 0 1,-2 1-1,3 4 1,1-3 33,-2 0 0,6-1 0,-6 5 0,2 0-27,-1 0 1,-3 0 0,2 0 0,-1 0 65,-4 0 0,-1 5 0,-3 0 0,-2 4 2,-1 2 0,-7-3 0,2 1 0,-4 3-12,-1 1 0,-1 1 0,-4-2 1,-5 0-21,-3-3 1,-8 0 0,-2 6-1,-5-2 34,1-4 1,-2 3 0,1-8-1,3 1 0,1 2 0,1-6 1,-2 4-1,3-4 75,1-1 1,2 0 0,5 0 83,0 0 1,3 0-119,2 0 0,8 0-39,1 0 0,6 0 0,10 0 0,1 0 55,3 0 0,-2 0 0,-3 2 1,-1 2-45,0 0 0,1 6 1,-1-5-1,1 2-55,-1-1 0,0 6 4,1-3 1,-2 4 0,-4 2-2,-5-2 1,-1-3 0,-3 0 4,0 0 0,-3-1 1,-1 1 38,-5 0 0,-4-3 0,-2-1 0,1-1-29,0 0 0,-1 0 1,1-5-1,-1 0-333,1 0 360,6 0 0,-4 0 0,3 0 0</inkml:trace>
  <inkml:trace contextRef="#ctx0" brushRef="#br0" timeOffset="110">15278 8404 6869,'7'8'-371,"-4"-1"0,7-7 221,1 0 0,-4 0 261,3 0 1,0 0 0,4 0-11,1 0 0,-2 0 0,2 0-4,-1 0 0,0 1-98,1 4 1,-2 3-1,-4 7-32,-4-1 1,-3 0-1,-2 1 4,0-1 1,-7 1 0,-2-1 0,-3-1-30,3 2 0,-4-5 0,2-1 0,-5 1 98,-3-2 0,0 3 0,5-4 0,0-2 64,-1 2 0,1-1 0,-1-2 39,1 0 1,1 3 86,4-2-184,-4-4 0,13 6 0,0-7 0,7 0-46,7 0 0,1 0 0,3 0 0,2-2-38,3-3 1,1 4 0,4-6 0,1 2-151,0 1 1,0-6 0,-1 3 0,1 2 187,0-2 0,-1-4 0,1 3 0</inkml:trace>
  <inkml:trace contextRef="#ctx0" brushRef="#br0" timeOffset="111">16152 7989 7408,'-4'10'-118,"-1"-1"1,-5-4 0,4 5 0,-2 0-1,-5 3 25,-4 2 1,0-6 0,-7 1 0,4 0 42,2-3 0,-4 6 0,0-5 1,-2 2 73,0-1 1,5 1-1,-4 2 1,4 0 20,0-3 1,9-1 0,2 4 0,1-3 23,5 2 0,-1-4-25,3 4 1,7-3 0,2 1 0,4-3-29,1 1 0,6-6 0,0 4 0,2-3-7,4-2 0,-3 0 0,0 0 1,1 0-40,-2 0 0,4 5 0,-7-1 18,-1 0 0,-5-1 0,-1 2-15,-3 4 1,-5-1 0,-1 0 0,-5 0 19,-3 0 1,-5 2 0,-1 3 60,-1 2 0,-2-1 0,-1 0 1,1 1-23,0-1 0,4 1 0,2-1 0,1 0-1,-1 1 0,4-1 1,-1 1-1,3-1 4,2-1 1,0 2-1,0-1-51,0 1 0,7-2 0,5-3 0,3-2-113,4-1 0,7-2 0,-4-5 0,2 0-39,0 0 1,3 0 167,2 0 0,9-7 0,-8-1 0</inkml:trace>
  <inkml:trace contextRef="#ctx0" brushRef="#br0" timeOffset="112">16367 8247 7014,'14'-5'-78,"1"1"1,-1-1 0,1 5-1,-1 0 91,0 0 0,1 0 0,0 0 1,3 0 60,1 0 1,0 1 0,-2 3 0,0 2-79,1 2 1,-3 1 0,-5 4 0,-1-2-11,-1-2 1,4 2 0,-8 3-1,0 0-71,-3 1 0,-1-2 1,0 2 7,0-1 1,-7-1 0,-2-1 73,-4-3 1,-1-6 0,-1 2 110,1-4 0,0-1 0,-1 0-40,1 0 0,4-1 0,3-4-38,0-5 1,3 3-1,4-3 1,0-1-40,0-2 0,1-2 0,3 2 0,7 0 2,1 4 1,-2-8 0,-1 6 0,2-1-5,2 0 0,0-1 0,-2-1 1,-4 0 21,0-1 1,3 6-1,-4 0 1,0-3 24,1-1 1,-1 1 0,-3 0-1,2 3-5,-1-3 0,1 0-114,1-2 92,-1 0-82,-5-1 0,-3 14 1,1 5-1,-5 8 94,-1 2 0,3 0 0,-4 2 0,0 1 4,1 3 0,0 4 1,4-4-1,0 0-43,0 1 0,3 4 0,1-5 0,0 1-49,0 0 0,1-3 0,4-3 1,3-1-53,0 0 1,5-1-1,-4-2 1,4-3 118,2-1 0,-1 4 0,1-3 0</inkml:trace>
  <inkml:trace contextRef="#ctx0" brushRef="#br0" timeOffset="113">16797 8361 7569,'-7'8'198,"6"5"-245,-5-5 0,6 6 0,0 1-128,0-1 0,0 1 0,0-1 0,0 0 99,0 1 0,0-1 0,0 2 0,1 1 46,4 3 1,-4-2 0,5-2 0,-5 2-8,-1 1 0,0 4 1,0-3-1,0-3-13,0 0 0,0-4 1,0 3-1,0-3-73,0 1 1,1 0 122,4-5 0,-3-3 0,4-6 0</inkml:trace>
  <inkml:trace contextRef="#ctx0" brushRef="#br0" timeOffset="114">17026 8133 7426,'7'-13'9,"2"3"0,4-1 1,2 7-1,-1 0 21,-1 3 0,4 1 1,0 0-1,3 0 49,-3 0 1,4 0-1,-2 0 1,0 1-193,2 4 0,-5 3 0,2 6 0,-2 1 85,-2-1 0,-1 2 0,-1 1 1,-4 3-40,-1-3 0,-3 0 1,-4 1-1,-2 1-73,-3-1 1,2-2-1,-6-2 1,-3 0 117,-1 1 1,-1-6 0,1-1 0,-2-2 43,1-3 1,4-1 0,0-2 61,0 0 0,-3-2-72,-2-3 0,7 2 0,3-6 0,4-3 6,1 0 0,0-2 0,1 0 0,3-1 1,0 1 1,6-1-1,-4 0 1,3-4-13,1 1 0,-2-2 0,0 6 0,0 1 3,0-2 1,-4 1-1,0-1 1,0 2 40,0 4 0,-2-4-23,2 4-71,-1 2 89,-3 1 0,0 16 0,0 5-14,0 2 1,0 3 0,0 0-1,0 1-19,0 0 0,0-1 0,1 0 0,3 2-94,6 0 1,2-1-1,3-5 1,-1 1-363,1 3 1,-1-3 442,0-8 0,7 4 0,2-5 0</inkml:trace>
  <inkml:trace contextRef="#ctx0" brushRef="#br0" timeOffset="115">17600 8333 7569,'0'8'-440,"0"4"0,6-4 393,3 7 0,2-5 0,1-2 0,-5 0 61,0 0 1,2 1 0,-2 5-44,1 1 1,-6-1 0,4 0 0,-5 1 23,-1-1 1,-1 1-1,-5-1 1,-3-1-33,-3 2 0,-2-1 0,-1-1 0,1-1 23,0-3 0,-1-1 0,1 1 0,-1-4-1,1-3 0,-1 3 0,1-1 341,0 0 1,4-3 78,1-1-173,5 0 0,0 0 1,8 0-151,7 0 1,3 0-1,5 0 1,4 0-139,5 0 1,1 0 0,-1 0 0,1 0-117,-1 0 0,6 0 1,1 0-1,-1 0-282,2 0 0,-2 0 454,-6 0 0,0-6 0,1-2 0</inkml:trace>
  <inkml:trace contextRef="#ctx0" brushRef="#br0" timeOffset="116">18216 8462 7113,'9'-5'0,"0"1"0,3 0 110,0 3 0,2 1 0,1-2 0,-1-1-35,1-2 0,4 0 0,1 5 0,1 0-79,0 0 1,4-5-1,0 1 1,0 0-123,-2 3 1,3 1 0,-6 0 0,1 0-80,0 0 0,-1 0 0,-6 0 1,-1 0-137,2 0 341,-1 0 0,1 0 0,-1 0 0</inkml:trace>
  <inkml:trace contextRef="#ctx0" brushRef="#br0" timeOffset="117">18388 8218 7912,'0'15'-280,"0"-1"1,0 0 0,0 1 179,0-1 0,0 5 1,0 3-1,-3 3-22,-1 0 1,3 10 0,-4-6 0,3 1-14,2 0 1,-1 3 134,-4 1 0,-3 6 0,-7-4 0</inkml:trace>
  <inkml:trace contextRef="#ctx0" brushRef="#br0" timeOffset="118">19319 8189 7569,'0'15'0,"0"-1"0,0 1 0,0-1 0,0 6-53,0-2 0,0 8 0,1-1 31,4 7 1,-3-2 0,3 5-1,-4-1 1,1 0 0,0 3 47,3 4 0,5-1 0,-5 4 0,0-1-22,2-1 0,-6 1 0,3 1 0,0-4-31,0-1 1,-2 2 0,2-4 0,-2 0-126,-2-3 1,0-4 0,0-4 0,0 0-72,0-2 1,0-7 222,0 3 0,0-5 0,0 0 0</inkml:trace>
  <inkml:trace contextRef="#ctx0" brushRef="#br0" timeOffset="119">19161 8305 7451,'15'-7'-499,"-2"3"419,3-5 0,-1 1 0,4-2 1,3 2 114,0 1 0,10 1 0,-3 2 0,1 0-89,0 0 1,-1 3 0,-2 1 0,-2 0 9,-1 0 1,-2 6 0,3 2 0,-6 1 23,-4 2 1,5-2 0,0 7 0,-3 1 0,-2 2 1,-5 1 0,-2-7 0,-2 4 5,-2 2 1,1-4 0,1 6 0,-5-1 11,-4-2 1,-5 2 0,-6-6 0,-1 1 3,1-1 1,0-1 0,-1 0 0,1-1 55,-1-3 0,-3-6 0,-2 2 120,3-3 0,1-2-126,2 0 1,5-4-1,1-3 19,1-1 1,4-2-53,8-5 1,3 3 0,6 2 0,0 5 20,1-2 0,3 6 0,3-4 0,2 3-23,3 2 0,-1 0 0,0 2 0,-2 3-63,3 4 0,-5-1 0,-2 1 0,-3 3 13,-2 0 1,-1 2 0,-1 1 0,-4-1 20,-3 0 0,0 1 0,-5 1 0,-1 2 8,-4 0 1,2 2 0,-6-7-1,-4 0 7,-4-2 0,0 1 1,-3-2-1,0 1-11,1-2 0,-5-1 0,6-5 0,-2 3-33,-1-4 1,5 5-1,-2-3-630,1 0 670,4-3 0,-2-7 0,1-2 0</inkml:trace>
  <inkml:trace contextRef="#ctx0" brushRef="#br0" timeOffset="120">19892 8719 7341,'14'0'-171,"1"0"0,-6 0 1,0 0-1,3 0 0,2 0 371,5 0 1,-3-4 0,3-1 0,-2 1-143,3-3 0,-4 6 1,5-4-1,-3 3-43,2 2 1,1 0 0,-4 0 0,2 0-26,-2 0 0,-1 2 0,-1 1 0,-1 3-84,0 2 1,-4 0-1,-2 4 1,-2-3 30,-2 2 1,-3 1 0,-2 3-1,-4-1-40,-5 1 1,-3-1-1,-1-1 1,-2-2 83,-3-2 1,3 0 0,-4 2 170,5-2 1,0-5-112,2 0 1,5-1 44,3 3 0,5-5 6,5 3 1,3-1 0,8-3 0,1 0-9,2 0 1,1 0 0,0 1 0,2 2-43,0 2 0,3 1 0,-5-2 0,-2 4 16,3 0 0,-5 5 0,4-4-477,-5 5 1,-7 0 325,-3 0 0,-3 1 0,-4-1 0,-4-1 55,-9-4 0,1 2 1,-7-6-1,1 0 30,-4 2 1,-3-6-1,-2 3 1,2-1-11,3-3 1,-6 0 0,5 0 0,0 0 17,3 0 0,-3-7 0,3-1 0</inkml:trace>
  <inkml:trace contextRef="#ctx0" brushRef="#br0" timeOffset="121">20881 8104 7569,'5'-8'-415,"2"0"0,4 4-25,-1 0 1,-5-1 863,4 5-313,-5 0 0,0 2 0,-8 3-63,-7 4 0,4-3 0,-3 1 0,-1-3-8,-1 1 0,-3 5 1,1-4-1,-1 1-21,1-1 1,0 5-1,-2-2 1,-1 0-30,-3 0 1,1 0 0,4 6-1,2-2-3,-2-4 0,2 4 0,2-4 12,1 4 1,8 2-1,-3-1-6,3 1 0,4-6 1,3-1-1,4 0 10,4 0 1,3-5-1,2 4 1,5-3 3,-1 1 0,5-1 0,-4-4 0,0 0-28,1 0 1,-2 0 0,4 0 0,-3 0-5,-2 0 1,-4 3-1,-7-1-13,1 3 0,-9 6 0,3-2 13,-3 4 1,-9 2 0,-3 1 0,-6 2 11,-4 0 1,-1 2 0,4-4 0,-2 1 131,2 2 1,1 2-1,3-4 1,4 3-58,3-3 1,0-1-1,2-2 1,0 1-5,3-1 1,2 0-1,4-1 1,4-2-62,4-2 0,3-3 1,1 1-1,4 0-97,2-4 1,5-2-1,5-1 1,0 0-191,-3 0 0,3 0 290,1 0 0,5-5 0,-2-3 0</inkml:trace>
  <inkml:trace contextRef="#ctx0" brushRef="#br0" timeOffset="122">21439 8290 7569,'15'0'-660,"-1"-1"1,1-3 724,-2 0 1,4-1-1,1 5 1,5 0-53,-1 0 0,5 0 0,-4 0 1,0 1-25,1 4 1,-2-2 0,2 6 0,-3 3-5,0 1 1,-6 1 0,3 1 0,-5-2 7,-4 2 0,-5 4 1,1 1-1,-4-3 8,-1-1 1,0 3 0,0 0-1,-1-2-4,-4 0 0,-3-5 0,-7-1 0,1-3 18,0-1 0,-6 2 0,0-4 0,-1-2-46,0-2 0,-2-1 0,3 0 1,3 0-13,1 0 0,2-1 82,-1-4 0,2-3 94,4-7 0,4 2 0,10-1-120,4-1 1,4 1 0,3 1 0,1 2-36,3 1 0,-1 1 0,-4-6 0,-2 2 3,2 4 0,3-4 0,-2 4 0,-3-4 35,-1-2 1,1 6-1,1 0 1,-1-3 24,-4 0 1,4-2-1,-3-1-30,3 1 1,-1-1-1,-1 2 1,-3 3-25,-1-1 1,-1 4-1,-3-4 30,2 2-7,-1 5 1,-5-3 0,-2 10 13,-2 1 0,-4 0 0,2 5 0,1 2-5,-1 2 1,1 1 0,3 2 0,-2 2 2,2 0 1,2 6-1,1-3 1,0 0-8,0 0 0,0 3 0,1-6 1,3 2-52,6 1 0,2-6 0,1 4 0,-1-2-108,-3-3 0,1-2 1,5 0-1,4-4-46,-1-2 190,2 5 0,-6-10 0,0 6 0</inkml:trace>
  <inkml:trace contextRef="#ctx0" brushRef="#br0" timeOffset="123">22184 8491 7526,'0'14'-159,"2"-2"0,0 0 0,4-3 151,-4 3 1,1 0 0,-3 2 0,0 1-21,0-1 0,0 2 0,0 2 0,0 2-82,0 2 1,0-4 0,-3 2 0,1 0 47,-4-1 0,2 0 1,4-3-1,0 2-28,0 0 1,0 2 0,0-6 89,0 1 0,7-1 0,1 1 0</inkml:trace>
  <inkml:trace contextRef="#ctx0" brushRef="#br0" timeOffset="124">22485 8290 7569,'14'0'-243,"1"0"0,-1 0 0,0 0 0,2 0 158,4 0 1,-5 0 0,3 2 0,-5 3 66,-4 4 1,-5-1 0,1 1-1,0 3 33,0 1 1,0 5 0,-5 2 0,0-2 8,0 3 0,-2-5 0,-1 4 1,-2-3-10,3 2 0,-5-3 1,0 3-1,0-5-15,-5-5 1,4 4-1,-1-5-7,-3 0 0,0 4 52,-2-7 1,1-2 0,3-8-2,5-5 0,4-3 1,1-1-1,0-1-17,0 2 1,1-1 0,3-3 0,3 0 13,0-2 1,-2 0 0,2 3 0,0-1-30,-3-3 1,1-4 0,0 5 0,-2 0-20,0-1 0,1 4 0,1-4 0,-2 4 32,-1 2 0,-2 0 0,0-1 0,1 2 146,3 4-173,-1-4 0,3 13-6,-6 0 1,0 6-1,0 9 1,0 1 1,0 3 1,0-3 0,0 5-1,0 0-22,0 2 0,2 0 0,0 0 1,5 1-37,1-2 1,-3 4 0,4-7 0,1-1 1,-3-2 1,6 1 0,-3-1 61,3-3 0,1-3 0,1 5 0</inkml:trace>
  <inkml:trace contextRef="#ctx0" brushRef="#br0" timeOffset="125">22944 8520 6799,'7'5'-82,"6"-2"1,-3 1 71,3-2 0,1 2 0,1 3 72,-2 1 1,1-3-83,1 4 1,-2 0 0,-4 6-34,-4-1 1,-3 0 0,-2 1 0,-2-2-4,-3-4 1,-1 4-1,-5-5 1,2 1 43,-3 1 0,-1-5 0,0 3 7,-2-2 0,5-2 55,1-4 160,6 7 0,-2-3 0,10 3-93,4 0 0,4-1 1,2-3-1,-2 4-114,1 1 1,1 0 0,-1 2 0,-1 0-62,-4 1 1,5-3 0,-7 2 34,1 1 0,-1 2 1,-7 1-50,0 1 0,-7-3 0,-2-1 0,-4-3 27,-1-1 1,-5 2 0,-2-4-1,0-1 62,0 3 1,-4-6 0,2 4-1,-5-3-17,-1-2 0,6 0 0,-1 0 0,-1 0 1,3 0 0,-4-4 0,3-3-1,1-1 0,-5-2 0,4-3 0</inkml:trace>
  <inkml:trace contextRef="#ctx0" brushRef="#br0" timeOffset="126">23689 8505 7569,'14'0'-24,"0"0"0,1 0 0,-1 0-59,1 0 0,3 0 0,3 0 0,1 0 141,3 0 0,1-5 0,-1 0 0,-2 1-49,-2-3 1,2 6 0,-2-4 0,0 3-198,-1 2 1,0-5 0,-6 1-83,0 0 1,-1 2 269,-3-3 0,-4 3 0,-6-11 0,0 5 0</inkml:trace>
  <inkml:trace contextRef="#ctx0" brushRef="#br0" timeOffset="127">23732 8233 7446,'-15'0'-306,"7"0"1,1 0 378,1 0 1,5 6 0,-4 3-61,4 4 1,2 2 0,3 1 0,1 1-3,3 2 0,-4 6 0,2 0 0,-2 1-43,2 3 1,0 0 0,-3 0-1,2-3-48,-2-1 0,-1 5 1,-1-5-1,2-1-64,2-2 0,2 4 0,-4-4 0,2 1-126,-2-5 270,-2 5 0,5-8 0,2 6 0</inkml:trace>
  <inkml:trace contextRef="#ctx0" brushRef="#br0" timeOffset="128">24548 8104 7569,'14'6'-476,"0"2"1,-3 2 0,-2 0 475,2 7 0,-3-1 0,-1 8 0,0 1-19,-3 2 1,-3 3 0,-1 2-1,0 3 76,0 2 1,-1-1 0,-3 5 0,0 0-63,0-2 1,-2 4-1,1-7 1,2-1 36,1 6 1,2-6 0,0-1 0,0 0-52,0-1 1,0-4-1,0-5 1,0 1-31,0-3 0,-1 3 0,-4-7 0,-3 1-13,0-4 0,-5-2 0,4-3 0,-4-5 62,-2-4 0,2-1 0,-2 0 0</inkml:trace>
  <inkml:trace contextRef="#ctx0" brushRef="#br0" timeOffset="129">24305 8189 7496,'0'-15'-183,"0"-4"0,4 2 181,1-1 0,7 2 0,-3 2 0,5-1 51,5 1 1,-1 5 0,6 1 0,-1 1-124,0 3 1,6-1-1,-2 0 1,5 1-15,-1 3 1,4 1 0,1 0 0,-1 0 54,6 0 1,-7 5-1,1 1 1,-1 2 4,-1 3 1,-1 2-1,-6 1 1,-4 1 5,-1-1 0,-2 0 1,-5 1-1,-1 1 20,-4 2 0,-2-2 1,-7 3-1,0-3 8,0-1 1,-7-1-1,-2 0 1,-4 1-12,-1-1 0,-5-2 1,-2-1-1,-1-5 33,-4 1 1,4-6 0,-1 3 0,3-2 22,2-2 0,-3 0 0,3 0 42,1 0 0,5-2 63,3-2 0,5 0 1,1-4-118,6 2 1,1 2-1,6 4 1,5 0-9,3 0 0,0 0 1,-2 0-1,2 1-28,1 4 0,5 1 0,-3 5 0,-1-1-14,1 1 1,-2-3-1,-5 1 1,1 3-44,-1 0 1,-1 2 0,-4 1-1,-2-1-11,-1 1 0,-4-6 0,3 1 1,-5 1 12,-5 2 1,-3-4 0,-6 0-1,-1 2 28,1-3 0,-1-1 0,0-4 0,-3 2 14,-1-2 1,-5-2 0,3-1 0,0 3-59,1 1 1,-4-3 0,5 4 0,2-3-341,0-2 408,3 0 0,-6 0 0,-2 0 0</inkml:trace>
  <inkml:trace contextRef="#ctx0" brushRef="#br0" timeOffset="130">25106 8520 7569,'13'1'-93,"-2"3"0,-1 0-69,-5 5 1,5 0 82,-5 6 1,4-1 0,-5 1-1,0-1 35,-3 0 1,-1 1 0,0-1 0,0 1-31,0-1 1,5 0-1,0 1 117,-2-2 0,5 3-8,2-3 0,3-3 0,1-2 0,0-1 9,1-4 0,-1-2 0,1-1-57,-2 0 0,1-1 1,1-2-1,-1-4-23,1-1 0,-6-2 0,1-3 1,-1-3-59,-1 3 1,4-2 0,-8 1 236,0 0 231,4-1-306,-7 7 1,0 8 0,-6 10 0,1 4 51,-2 6 0,4-3 0,-3 6 1,2 1-116,-2-2 0,4 6 1,-4-6-1,3 2-173,2-1 0,0-3 1,2 2-1,2-1-76,0-4 0,2-2 1,-2-5 243,0 1 0,8-9 0,-4 5 0</inkml:trace>
  <inkml:trace contextRef="#ctx0" brushRef="#br0" timeOffset="131">26081 7889 7569,'-10'0'-1252,"1"0"1111,5 0 1,-8 0 150,2 0 1,-2 5 0,-2-1 0,-1 1 26,1 2 1,-1-4-1,0 6 1,-2 3 46,-3 1 1,-4-1 0,5-1 0,0-2-33,-2 3 0,6 0 1,-5 3-1,6-1-15,4 0 0,-1 1 0,7-1-18,0 1 1,2-1 0,4 0 3,3 1 0,3-3 0,6-1 0,1-3-16,-1-1 0,5 2 0,1-2 0,1-1-27,0 1 0,3-2 0,-3-1 0,1 1-65,3-2 1,-4 3-1,-1-2 26,-5 0 1,0 3-1,-2-1 1,0 2 17,-2 3 1,-1 2 0,-5 1 0,-3 1 37,-6-1 1,-4 0 0,-6 1-1,-1-2 81,2 2 0,-2-1 0,1 2 1,0 2 19,-1 1 1,2 0 0,4-5 0,2 1 105,1-1 0,5 1 0,-5-1-193,5-1 1,8 2 0,2-2 33,4-4 1,5-1-1,3-4 1,2 1-600,3-2 1,0-2 553,3-1 0,0 0 0,0 0 0</inkml:trace>
  <inkml:trace contextRef="#ctx0" brushRef="#br0" timeOffset="132">26482 8075 7423,'14'0'-1212,"1"0"1175,-1 0 0,2 0 0,2 0 0,1 2 48,-1 3 1,-2-4 0,-2 6-1,-1-2-22,2-1 0,-1 7 1,1-1-1,-1 3 95,0 1 1,-1 1 0,-3-2 0,-4 1-79,1 1 1,-6 1-1,2 2 1,-5 0-6,-2 0 0,-7-2 0,1-1 1,-3-1 7,-1 0 1,0-4 0,-1-2-1,1-2 33,-1-3 0,2-2 39,-1-1 0,6-1-55,3-3 1,3-4-1,4-7 1,0 1-29,3 0 0,5-1 1,-4 1-1,2-1-14,4 1 1,-2-2 0,2-1 0,-3-2-3,2 1 1,-2-3 0,0 2-1,0 0 11,-1-2 0,5 6 0,-5-5 0,1 4-5,2 2 1,-9 0 0,4-1 0,-4 3 484,4 2-410,-5-2 0,3 9 0,-7 1-30,-2 4 1,0 6-1,1 7 1,0 2-44,0 1 1,3 3 0,-1 4-1,-2 0-23,0 0 0,-1 0 1,5 1-1,0-2-33,0 1 0,0-3 0,0 3 1,0-2-85,0 0 1,2 2-1,3-6 1,3-2 149,-1-1 0,7-2 0,-7 1 0</inkml:trace>
  <inkml:trace contextRef="#ctx0" brushRef="#br0" timeOffset="133">27069 8333 7646,'0'15'-96,"0"-2"1,0 2-77,0-1 0,0 2 0,0 2 0,0 3 124,0 1 1,-4-3-1,-1 3 1,0 0-46,-1 1 0,4-4 1,-2 3-1,0-2-18,-1-2 0,4 0 0,-3 0 111,1 0 0,3 2 0,0-7 0,0 3 0,0-3 0</inkml:trace>
  <inkml:trace contextRef="#ctx0" brushRef="#br0" timeOffset="134">27299 8032 7510,'1'-13'-127,"4"4"0,3-2 0,7 6 22,-1 2 1,1 1 0,0 2-1,2 0-59,3 0 1,-1 0-1,-5 0 1,0 0 94,1 0 0,-1 2 1,-1 2 102,-4 7 1,3 2-1,-8 5 1,0 1 26,-3-1 1,-1 4 0,0 2-1,-1 1-14,-4-2 0,2 4 1,-6-8-1,1 0-43,0 2 0,-1-6 0,-4 5 1,2-4-36,2-2 0,-1-5 0,-6-1 0,-1-1 18,-3-5 1,2 1-1,4-3 10,-1 0 0,1-7 0,1-3 9,3-2 0,4-2 1,6-1 14,0 1 1,5-1 0,2 1 0,0 0-4,4-1 1,3-3 0,4-2 0,1 3 27,-2 1 1,1 2 0,0-1 0,1 1 2,-2 0 1,-1-1 0,0 1-1,2-1-41,1 1 1,-2 0 0,-6-1 0,-3 1-12,-1-1 1,2 6-8,-4 0 1,-1 4-1,-5-3 35,-3 1 0,-4 7 0,-5 7 1,1 1 4,3 3 1,0 1 0,-4 5 0,2 0-9,1 3 0,7 5 0,-2-3 0,4 2-31,1 0 1,0-2 0,0 4 0,0-4-56,0-1 0,5 3 1,0-3-1,4-1-174,2 0 0,2 0 1,1-6 237,1 1 0,4-7 0,4-3 0</inkml:trace>
  <inkml:trace contextRef="#ctx0" brushRef="#br0" timeOffset="135">27915 8204 7569,'-14'6'142,"-1"4"0,6-3-225,-1 4 0,1-2 1,-6 5-1,1 1-124,-1-1 0,0 1 1,-4-1 142,-6 0 1,5 1 0,0-2 0,-1 2 0,-2-1 66,1 0 0,-3 1 0,4-2 0,0-2 20,0-1 0,3-1 0,3 5 82,1 1 1,6-6 0,3 0 4,4 3 0,2-5 0,3-1 0,4-2-32,4 1 0,1 5 1,9-5-1,0-3-45,0 0 1,2 3-1,6 0 1,3-2-84,0-2 1,1 2 0,-5-1 0,-2 4-56,2-4 0,0 1 1,0 1-87,0 1 1,-6-1 0,0-4 0,-3 1 26,-2 5 0,-3-5 164,0 4 0,-7-4 0,-2-1 0</inkml:trace>
  <inkml:trace contextRef="#ctx0" brushRef="#br0" timeOffset="136">27671 8261 7294,'0'8'-412,"0"7"1,2-5 440,3 3 1,-2 10-1,5-9 1,-1 3 108,1 4 1,-3 1-1,3 6 1,0-3-74,0 0 1,-4 2 0,2 7 0,-2-2-127,2-2 1,-1 0 0,-5 3 0,0 0-69,0-2 0,0-1 0,-3-1 1,1-1 128,-4-5 0,-4-2 0,2-6 0</inkml:trace>
  <inkml:trace contextRef="#ctx0" brushRef="#br0" timeOffset="137">16253 4407 6095,'-8'-1'42,"3"-4"0,2 3 0,-1-4 35,0-1 1,-1 5-17,5-8 0,-1 2 1,-3-3-27,0 1 0,-3 3 0,3-5 0,-1 3-29,-3-2 0,-1 2 0,-2 1 0,2 0-18,-3 0 1,-2 4 0,-3-5 0,-3 4-9,3 1 1,-5 3 0,0 1 0,-2 0-7,0 0 1,2 0 0,-4 0-1,4 0 21,1 0 0,-3 0 0,6 1 1,-2 3 3,-1 0 0,4 3 0,-5-4 0,-1 3 10,1 3 0,3 0 0,-5 7 0,-1 1-2,-3 2 1,-2 6 0,-1-1-1,-3 4-4,2 0 0,2 1 0,1 1 0,3 2-3,1 2 0,0 5 0,5-1 0,3 4-1,2 0 1,2 2 0,2-1 0,3 1-2,1 4 0,-3-4 0,6 6 0,-1-3 1,-2 2 1,6-2 0,-4-4 0,4 1 2,1-1 0,5 4 0,1 0 0,2 0 8,3-2 1,2-3-1,3 1 1,1 1-2,2-1 0,2-1 1,-4 0-1,4-3-3,1-1 0,2 1 0,5 4 0,1 0-7,4 0 0,-2-1 0,4-3 0,1-2-1,0-3 1,1 5 0,4-6 0,4-1 0,1-2 0,3-8 1,5-2-1,0-4 26,4-2 0,8-6 0,-2-3 0,1-4-5,-4-1 0,3 0 1,1-1-1,-1-4-14,-3-4 0,3-6 1,0-2-1,-1-4-25,-6-1 0,3-2 1,-3-6-1,-1-2-1,-2-1 0,-7-5 1,-5 2-1,-1 0-4,-4-4 1,2-2 0,-6-1-1,-3 1 5,-1-1 1,-6-6-1,-2 1 1,-1-4 12,-3-1 1,1-4 0,-3 1 0,-3-2 17,-1 1 0,-6-5 0,1-2 0,-2 2-16,-1 3 0,1-7 0,-6 9 0,-4 0 22,-4 2 0,-6 2 0,-2 4 1,-4-1 19,-1 0 0,-2 3 0,-5 4 0,0 2-8,1 2 1,-5-2 0,-3 4 0,1-1-19,1 0 1,-7 6 0,3-1 0,-1 4-6,1 5 0,-9-2 0,2 8 0,-2 2-36,-3 4 0,-4 2 0,2 4 0,-2 4-36,1-1 1,-6 10 0,7 3-1,1 2-10,0 3 0,8-1 0,-2 0 1,7 1-115,3-1 0,-3 6 189,5-2 0,-1 2 0,5-6 0</inkml:trace>
  <inkml:trace contextRef="#ctx0" brushRef="#br0" timeOffset="138">15851 4136 7569,'0'14'-301,"0"-1"0,0-2 1,0-2-1,0 3 204,0 0 1,0-2 0,0-1 94,0 2 1,2-5-1,2 1 69,0-1 0,7-4 0,-1 3 3,3-4 0,1-2 1,2-3-1,1-1 17,3-4 1,5-2 0,-2-6 0,5-4-22,0-1 1,3-7 0,4-7 0,6 1 56,5 1 0,13-11 1,1 1-1,-26 20 1,-1-1-166,3 1 1,1 0 0,4-6 0,0 1-1,-1 0 1,0 0-301,-1 0 1,1-1-1,5-2 1,1 0 0,42-34-1</inkml:trace>
  <inkml:trace contextRef="#ctx0" brushRef="#br0" timeOffset="139">2112 5038 7466,'14'-7'-350,"-5"6"0,2-4 132,-1 3 1,-2-3 383,1 1 1,-1-2-83,2 1 1,2 3-89,-1-3 1,-5 5 0,0 5 0,-1 4-14,0 4 0,2 2 1,-5-1-1,5 2 2,1 4 1,-3 2 0,3 6 0,0 1 12,0-1 1,1 1 0,5 0 0,1-3 21,-1-1 0,0-5 0,2-7 0,4-4 191,3-4 0,9-5 0,5-8 0,6-11-180,11-13 1,9-14 0,-23 19 0,0-2-1,4-2 1,1-1-111,4-3 1,0-2 0,8-6 0,0 1 0,3-3 0,1 0-346,-16 13 0,1 0 0,-1-1 0,0 1 0,0 0 0,1-1 0,95-74 0</inkml:trace>
  <inkml:trace contextRef="#ctx0" brushRef="#br0" timeOffset="140">3200 9050 7569,'-8'0'-1107,"2"0"1208,6 0-97,0 0 1,0 6-11,0 3 0,0-1 0,2 1 35,2 3 1,-1 0 0,2 3-1,0 1 6,0 3 1,5-2 0,-4 5-1,1 2 21,-2-3 0,7-2 1,-4 5-1,1 0-47,1-2 1,-2 4-1,3-7 1,-3 0-2,-2 2 0,4 0 0,-5 3 0,0-3-35,0-1 0,-2-5 1,1 6-1,-2-1-19,-2-2 1,0 2 0,0-4-1,0 1 46,0 2 0,6 1 0,3-7 0</inkml:trace>
  <inkml:trace contextRef="#ctx0" brushRef="#br0" timeOffset="141">1553 10453 7439,'0'-8'-924,"0"3"940,0 5 0,-1 4 114,-5 1 1,-2 1-79,-6-2 0,0 3 0,-1 5 58,1-3 1,-6 0-38,-5 6 0,0-1 1,2-1-34,3-4 1,4 4 0,2-5 0,1 1-43,4 1 1,-4-1 0,5 1-1,-2 0-109,1 1 0,1-3 1,-3 1-1,1 1 76,-1-3 0,3 7 1,-2-5 44,0 4 1,1 0-1,1-3 1,0 1 9,0-1 0,6-2 0,-4 3-104,5-1 1,1 3 72,0 2 1,0-1-48,0-1 1,7-5 0,2-1 45,4-1 1,1-3-1,1 1 1,-1-3 83,-1-1 1,2 0 0,-1 0 0,1 0-38,-1 0 1,0 3 0,1-1-35,-1 3 1,-1 1 0,-2-2 0,-2 2 10,3 2 0,-6-4 0,1 4 0,-3 1-32,1-1 0,0-4 0,-3 4 0,0 0-8,4 1 0,-1 0 28,-5 5 0,0 1 0,-3-3 0,1 0 0,-4-3 0,-4 0 0,2 5 1,0 1 1,-5-5-1,4-1 1,-4 2 0,-2 2 0,1 1 0,-1 1-4,1-1 1,0 1-1,-1-1 1,3 0-8,2 1 1,-2-2 0,2 2 0,-2-1 4,-3 0 1,5 1 0,2-1-2,3 1 1,-6-1 0,7 1 7,0-1 0,3-5 1,1 0-9,0 3 0,5-4 1,2 1-1,1 2 5,2-5 0,2 7 0,0-5 0,1 3 27,3-2 1,1-1 0,-3 2-1,1-2 33,-1-1 1,0 3-1,2-3 1,2-2-47,1 2 0,0-1 1,-4-2-1,-1 0-33,1 0 0,0-3 0,3-1 0,1 0-68,-2 0 0,-1 0 0,-2 0 1,2 0-182,4 0 1,-4 0 267,2 0 0,4-13 0,1-3 0</inkml:trace>
  <inkml:trace contextRef="#ctx0" brushRef="#br0" timeOffset="142">1954 10941 7569,'0'-15'-40,"0"6"0,0-1 0,0-1-244,0-2 1,0-1 0,0-1 0,0 1 243,0-1 1,2 2 0,0-1-1,3-1 217,-1 1 1,2 5 0,0-2-61,2 1 1,-3 3 0,4 1-85,3-1 0,-4 6 0,1-4 1,3 3-20,0 2 1,1 2 0,-1 3-1,-3 4-84,2 4 0,2 1 0,0 2 0,-3 1-45,1 3 1,-7 5 0,4 0-1,-2 1 104,-2 3 1,-1 0 0,-1-1 0,3-1-18,-2-2 0,0 1 0,-6-2 0,0 3 43,-2 2 1,-5-3 0,2-1-1,-1-4-27,-2-1 1,7-6 0,-5 2 0,1-4-39,0-2 1,4-3 34,-6-2 0,7-5 6,-2-5 1,4-3 0,1-7 0,0 0 11,0-5 1,6 4 0,2-4 0,1 1 7,2-1 1,-3-3 0,2 2 0,1 0 43,-1-6 0,2 2 0,-2-1 0,0 3-17,1-2 1,0-1 0,1 1 0,-4 1-6,-2-2 1,5 1 0,-3-1-1,-1 3 22,-1 4 1,0-1 0,-2 6-1,0-1-21,-3 1 0,-1 5 0,0-1-113,0-1-2,0 4 0,0 3 1,0 8 37,0 5 0,0 4 0,0 3 0,-1 4 2,-4 3 0,4 6 1,-5 3-1,5 3 147,1 2 1,0-6 0,0 3 0,1-4-66,5-1 1,1-1-1,8 1 1,-1-2-18,1-3 1,0 2-1,3-7 1,1-2-204,-2-1 1,1-1 0,0-3 0,1 0 178,-2-3 0,6 0 0,-1 5 0</inkml:trace>
  <inkml:trace contextRef="#ctx0" brushRef="#br0" timeOffset="143">2713 11141 7371,'-6'-8'-740,"6"0"707,0 3 0,1 4 0,10-4 21,-1 3 0,3 2 1,2 0 55,-1 0 1,-5 0 0,1 2 28,1 3 1,1 3 0,3 6-49,-1 1 1,-5-6 0,0 0 0,-3 3-32,-2 1 0,2 0 1,-2 2-1,0-1-19,-3 0 0,-2 2 0,-4 2 1,-3 1 22,0-1 0,-8-2 0,3-2 1,-1 1 23,-3-1 0,-3 1 1,3-2-1,-3 1-10,3 1 0,-4-1 0,3 1 1,0-2 0,2-4 0,1 2 21,1-6-43,6 0 51,2-5 0,12-5 0,3 0 8,4 2 1,2 1 0,1 2 0,2 0-29,0 0 0,2 0 0,-4 0 0,1 0-9,2 0 0,5 0 0,-3 0 1,0 0-70,-1 0 0,4 0 1,-5 0-1,1 0-83,-1 0 0,-2 5-1,2 0 1,-1-2-170,0-1 0,-2 3 309,4-1 0,-4 1 0,-2-5 0</inkml:trace>
  <inkml:trace contextRef="#ctx0" brushRef="#br0" timeOffset="144">3301 10769 7569,'-7'-15'-121,"5"2"281,-9 4-499,9-4 107,-5 12 0,7-4 0,0 10 231,0 4 1,0 4 0,0 1 0,2 2 40,3 4 0,-3-3 0,9 5 0,-1-1-24,3-4 1,2 4 0,-1-2 0,2-4 21,2-3 1,-2 0-1,5-8 1,0 0-54,3-3 0,-2-1 1,2-1-1,2-4-11,0-5 0,2-3 0,-2-3 0,-3-2 21,2 0 0,0-3 1,1 4-1,-3-4 13,-2-2 0,-3 4 0,-5-3 0,-1 2 17,-3 2 0,-5-2 1,4 0 23,-1 3 1,-2 0-3,-5 4 1,-2 4-40,-3 5 1,3 4 0,-6 4-1,0 6-43,0 2 1,4 5 0,-1 2 0,4 4 9,1 5 1,0 0-1,0 1 1,0 0 11,0-1 0,0 6 0,0-1 0,0 1 5,0 1 0,6-5 0,3 4 0,4 0 3,2-1 0,-1 1 0,1-5 0,-1 0-27,0-1 1,1-1 0,-3-2 0,0-3 20,-3-1 1,-4 3 0,3-4-1,-2-3 65,-3 0 1,-2-4 0,-2 1 0,-4 1 3,-4-1 1,-8-5 0,-4 2-1,-2-2 125,-2-1 1,-2 0-1,-2-5 1,0 2-105,0-2 1,-4-1 0,1-2 0,-1 0-55,3 0 1,2 0-1,3 0 1,3 0-188,1 0 0,-3-2 1,6-1-1,1-4-71,7-1 1,-2 4 0,5-4-1,2-1 233,-2 1 0,2-1 0,5-5 0</inkml:trace>
  <inkml:trace contextRef="#ctx0" brushRef="#br0" timeOffset="145">4361 10998 7085,'14'0'-546,"1"0"334,-1 0 1,0 0 76,1 0 1,-6 0 134,0 0 0,2 0 0,3 0 0</inkml:trace>
  <inkml:trace contextRef="#ctx0" brushRef="#br0" timeOffset="146">4462 11212 7569,'1'8'58,"4"-3"1,4-3 0,10-2 0,3 0-59,0 0 0,12 0 0,-3 0 0</inkml:trace>
  <inkml:trace contextRef="#ctx0" brushRef="#br0" timeOffset="147">5894 10296 7450,'-8'-7'-208,"-5"6"0,11-7 170,-2 4 0,2 4 1,2 0 2,0 8 1,0 4 0,2 3 0,1 5 47,2 4 0,2 4 1,-4 5-1,3 4 3,2 0 1,-5 10-1,3-3 1,-1 4-9,-1 1 1,2 9 0,-5 0 0,3 1-5,0 0 1,1-2-1,-5 0 1,0-1 2,0-3 1,0-4 0,1-6 0,3 0-12,0 0 1,1-5-1,-5-1 1,0-2-34,0-3 0,0-7 0,0-3 0,0-1-166,0-4 0,0 0-283,0-3 486,0-6 0,0-8 0,0-8 0</inkml:trace>
  <inkml:trace contextRef="#ctx0" brushRef="#br0" timeOffset="148">5908 10654 7542,'-6'-28'0,"-2"-1"0,-1 0 9,-1 0 1,6 1 0,-2-1 0,2 2-1,-1 3 47,2 5 1,1 3-1,4 2 1,2 0-140,6-1 0,2 1 1,4 1-1,2 2 42,1 2 1,7 5-1,-2-1 1,1 4-66,-1 1 0,3 1 0,-5 4 0,2 7 55,0 5 1,-6 0 0,1 5 0,-3 1 44,-2-1 1,-2 0-1,0 4 1,-4-2-12,-2 1 1,4-3 0,-5 1-1,-3-3-10,0-1 1,-2 1-1,-2-1 1,-3-2 20,-4-1 1,1-6-1,-1-2 1,0 0 53,1 0 3,-5-5-39,11 3 1,-4-7 0,7-3-2,4 0 0,3-1 0,7 5 37,-2 0 0,1 0 0,1 0 0,-1 0 5,1 0 0,-1 1 0,0 4-27,1 5 0,-1 3 0,-1 1-34,-3 0 1,0 1 0,-5-1 0,-2 1 3,-1-1 0,-2-1 0,0 2 0,-2-2 19,-2-4 1,0 4 0,-5-5-1,-2 1 55,-2 2 0,-3-9 1,-2 3-1,0-3 33,1-2 0,-2 0 0,2 0 1,-2 0 4,2 0 1,1 0 0,1 0-93,1 0 1,5-2 0,1-3-426,1-4 0,2 1 0,7-1-528,3-3 937,3 6 0,6-6 0,0 3 0</inkml:trace>
  <inkml:trace contextRef="#ctx0" brushRef="#br0" timeOffset="149">6568 10926 7569,'5'15'-47,"-2"-1"0,1 0 0,-1 1-181,3-1 1,-5 1 0,3-2 0,-1 4 120,-3 1 0,0-2 0,1 4 0,2-3 115,2 2 1,-1-3-1,-2 3 38,2-3 0,4-3 1,7-2-1,-1-3-4,1-1 0,-1-3 0,0-4 1,1 0 42,-1 0 0,1-7 0,-1-2 0,2-5 29,2-5 0,-3 3 0,0-5 0,-3 0-72,0-2 1,-4 0-1,0 0 1,-3-2-9,-1 3 1,-3-5 0,-1 4 0,-1-3-21,-4 2 1,-3-1 0,-7 5 0,0 5-157,-4 3 1,1 1-1,-6 6 1,-1 2-64,-2 2 1,-2 2 0,0 4 0,3 5 204,1 2 0,-8 2 0,3 1 0</inkml:trace>
  <inkml:trace contextRef="#ctx0" brushRef="#br0" timeOffset="150">7398 10382 7569,'0'-8'-1058,"-1"-4"1193,-3 8 1,0-1 0,-6 5-71,-1 0 0,-1 0 0,-5 0 1,0 2-33,-3 3 1,2-3-1,3 6 1,1 0 16,0 0 0,-2 1 0,-1 2 1,-3-2-44,3 3 0,-1 1 0,1 0 0,-3 1-27,3 1 1,1-1-1,3 1 1,3-1 2,-1 0 0,8 1 0,-2-1 0,4 1 0,1-6 0,1 0 40,4 3 0,3-4 0,7 0 0,-1-2 1,1-3 1,3-2 0,3-1 0,0 0-19,0 0 0,4 3 0,-3-1 0,2 3-39,1-2 0,-7-1 0,4-2-121,-1 0 0,-1 6 148,-7 3 0,-4 4 0,-6 2 1,-5-1 31,-3 1 0,-10-1 1,0 2-1,-1 1 16,1 2 0,-4 5 1,2-4-1,3-3 18,1-1 1,-2 3 0,10 0-116,-3-1 0,4-2 0,2-2-33,4 0 0,6-6 0,7-4 1,0-1 7,5-3 0,-3 0 0,7 0 1,2 0-216,0 0 1,2 0 294,-5 0 0,11-7 0,-4-1 0</inkml:trace>
  <inkml:trace contextRef="#ctx0" brushRef="#br0" timeOffset="151">7756 10611 7377,'0'-10'-194,"0"1"1,2 1-1,1-4 155,2 3 1,6 6 0,-2-2 0,4 4 0,2 2 0,-1 3 53,1 0 0,-6 5 0,-1-2 0,0 1 13,-1 3 1,-3 4 0,3 2 0,-3 4-29,1 1 0,0-5 1,-5 4-1,0-1-14,0-2 1,-1 6 0,-4-5 0,-5-1 4,-3-3 1,4 0 0,-1-1-1,1 1-8,1-1 0,-5-5-72,3 2 84,4-9 1,-1 3 0,7-10 21,0-4 1,2-4 0,3-1 0,4-1-1,4 1 0,0-6 0,-1-2 0,1-3-18,3 1 0,2 1 0,-3-6 1,-1 0-17,-1 0 1,2 1 0,-1 1-1,1 2 6,-1 0 1,0 7 0,-1-5 0,-2 3 58,-1 2 0,-7 3 0,4 2 0,-2 1 410,-1 3-368,1 6 1,-5-2-1,-1 10-95,-5 4 1,4 8 0,-7 4 0,1 0 32,0 0 1,4 4 0,-4-1 0,1 3-45,4 2 0,1 0 0,2-1 0,0-1-73,0-3 1,7 3 0,2-3 0,4 2-113,2-2 0,-1 1 0,0-6 1,2 0 200,3 2 0,3-6 0,7 6 0</inkml:trace>
  <inkml:trace contextRef="#ctx0" brushRef="#br0" timeOffset="152">8459 10883 7569,'-8'0'-1061,"1"0"996,7 0 1,0-6-1,2-2 127,3 0 0,3 1 1,6 7 5,1 0 1,-1 0 0,-1 3-40,2 1 1,-2-1-1,-2 7 1,-3 0-85,-1 3 1,-3 7 0,-4-1 0,0 0-28,0 2 0,0-4 1,-1 5-1,-4 1 35,-5-1 1,-3-5 0,-1 4-1,-1-1 60,2-2 0,-4 2 0,0-8 0,-1-1 68,-1-1 1,-2 0 0,3 2 0,0-3 108,2-4 0,7 2 105,-1-2-222,7-1 1,-1-4 0,8 0 0,6 0-5,2 0 1,4 0 0,3-1 0,4-2-42,-1-2 1,7 0 0,-3 3 0,7 0-128,-2-4 1,1 0 0,0 3 0,1-2-159,-1 2 1,3-3-1,-1 1 1,-2 0 256,-2-1 0,5-2 0,2-6 0</inkml:trace>
  <inkml:trace contextRef="#ctx0" brushRef="#br0" timeOffset="153">9261 10754 8108,'6'-7'-91,"3"0"0,4 7-109,2 0 0,-5 0 0,-1 0 0,2 0 249,2 0 1,1 0-1,1 0 1,-1 1-10,0 5 1,5-5-1,0 4 1,1-4-33,0-1 0,-4 6 1,5-2-1,-2-2-66,0 1 1,2-3 0,-3 0 0,0 0-125,-1 0 0,-1 0 0,-3-3 0,-1 1-434,-3-2 616,-6-2 0,10-7 0,-5-2 0</inkml:trace>
  <inkml:trace contextRef="#ctx0" brushRef="#br0" timeOffset="154">9376 10554 7183,'-15'0'-72,"1"0"0,1 1 159,3 4 0,0 3 1,5 8-1,2 4-23,1 3 0,2 4 0,-2 3 1,-1 2-50,-2 1 0,0 12 1,4-2-1,-2 3-219,-2 4 0,1 1 1,4 8 203,0 3 0,-7-3 0,-1 4 0</inkml:trace>
  <inkml:trace contextRef="#ctx0" brushRef="#br0" timeOffset="155">10421 10196 7355,'0'9'-83,"0"0"0,2 3 122,2 1 1,-1 3 0,2 2 0,0 6-38,1 3 1,4 4 0,-2 2-1,1 4-72,2 0 1,-3 4 0,2-3 0,-2 4 62,-1 1 0,3-1 0,-6 1 0,0 0-68,-3 1 0,-1-2 0,2 1 0,0-1 33,3-4 1,1-5 0,-6-7 0,0-4-52,0-1 1,0-2-1,-2-6-22,-3-4 1,1-3 114,-5-6 0,0-6 0,-6-2 0</inkml:trace>
  <inkml:trace contextRef="#ctx0" brushRef="#br0" timeOffset="156">10321 10597 7505,'-1'-29'11,"-4"0"0,3-5 0,-3 2 0,4 1 44,1 5 0,0 0 0,1 4 0,4-1-33,4 4 1,10 3 0,1 2 0,2-1-4,4 1 0,-4 6 0,2 1 0,1 3-132,2-1 1,-3 2 0,0 7-1,0 7 5,-1 1 0,-1 2 0,-5 1 0,3 0 55,-3 5 0,-1-3 0,-2 8 1,-1-2 8,-4 0 1,2 2-1,-6-4 1,-1 0 35,-3-2 1,-1 6-1,0-6 1,0-1-10,0-2 1,-6-7 0,-4 0 26,-3 3 0,-1-6 1,0-2-64,-1-1 0,6-3 59,0 0 0,5-7 59,0-3 1,4-2 0,4-1 14,5 4 1,4-3 0,2 8 0,-1 0-19,0 3 0,2 1 1,1 0-1,3 1-59,-3 4 1,-1-2 0,-2 6 0,1 3-6,-1 1 1,-6 1 0,-2 1 0,0-2-40,-2 2 1,-1-1 0,-6 0 0,-3 1 133,-3-1 0,0 1 0,-7-2 0,-1-3-49,-2 1 0,-5-5 0,3 6 0,0-4 20,1-2 0,-5 0 0,7-6 1,-2 0-112,-1 0 1,6 0 0,-4 0-256,3 0 1,2 0-508,0 0 809,6-7 0,-5-1 0,5-6 0</inkml:trace>
  <inkml:trace contextRef="#ctx0" brushRef="#br0" timeOffset="157">11008 10798 7279,'6'14'-328,"-1"-1"1,-1 0 261,2-2 1,-4 6 0,3-1 0,-4 2 5,-1 3 1,0 5 0,0-4 0,0 2 27,0 0 0,-1-1 1,-2 6-1,-3-1 42,-2-5 0,4 2 1,0-4-1,0 2-117,0 3 107,2-5 0,-5 5 0,7-4 0</inkml:trace>
  <inkml:trace contextRef="#ctx0" brushRef="#br0" timeOffset="158">11883 10252 7569,'14'0'-82,"-6"-5"235,-1 2-244,-7-2 0,-3 6 111,-1 3 1,-4 3 0,-6 5 0,0-3 24,-1 3 1,1-2-1,-1 2 1,1-3-49,0 2 1,-1 2 0,1 0 0,-1-3 28,2 1 0,-1-2 1,-1 4-1,2-2-54,4-2 0,-3 1-62,8 5 0,-1-2 0,5 1 20,0 1 1,8-1 0,5-1 37,4-4 0,3 3 1,-6-8-1,2 1 32,2 2 1,-2-6 0,5 6 0,-2-2 5,0-1 1,-1 3 0,-7-5 7,-2 3 1,-5 7-1,1-3 24,-4 4 1,-2 2 0,-6 1-1,-6 1-2,-4 2 0,-4 1 0,2-2 0,-3 1 46,-1-1 0,-2 2 0,6 1 1,2 0-48,1 0 0,1-3 0,2-3 0,3-1-59,-1 0 0,9 1 0,-3-1 21,3 1 0,10-1 0,5-2-21,4-2 0,4-3 0,-1-7 1,3 0-113,4 0 0,7 0 0,1 0 0,-1 0-398,2 0 0,2-3 534,-4-1 0,5-10 0,-2-8 0</inkml:trace>
  <inkml:trace contextRef="#ctx0" brushRef="#br0" timeOffset="159">12241 10511 7482,'0'-10'-25,"0"1"0,7 0 1,2 0-1,4 5-30,1 1 0,1 3 1,0 0-1,3 0 42,1 0 0,0 0 0,-5 3 0,0 1 7,1 5 1,-1 4 0,1 2 0,-1-1-24,0 0 1,-4 6 0,-2-2 0,-2 2-4,-3 0 0,-1-3 0,-2 1 0,0-2 1,0-2 0,-5 1 0,-1-2 0,-2-3-49,-3 1 0,-1-7 1,2 4-1,0 0-93,-1 1 0,-2-7 201,-2 2 1,2-4 38,4-4 0,4-4 0,10-6 0,4 0-19,4-1 1,3 1 0,2-2 0,2-1-21,3-3 0,-4-3 1,3 3-1,-1 3-40,-3 1 0,1-3 1,-3 0-1,-3 1 22,-1 2 0,-4 2 0,0-1 87,-2 1 0,-1 1-41,-5-2 1,-1 2 0,-4 4-2,-4 4 0,1 3 0,-3 2-70,1 0 0,-2 7 1,1 2-1,4 4 37,0 2 0,-2-2 1,2 1-1,1 2 2,-1 4 0,-2-5 0,4 6 0,2-1-12,2-2 1,1 6-1,0-4 1,0-3-64,0-1 0,5 3 0,3 1 0,2-3-110,0-1 1,-2-2 0,3 0 0,-2 1-438,2-1 598,2-6 0,1 4 0,1-3 0</inkml:trace>
  <inkml:trace contextRef="#ctx0" brushRef="#br0" timeOffset="160">12757 10812 7476,'7'6'0,"0"1"-256,-1 1 0,-4 5 0,4-2 1,-1 1 270,0 2 0,0 2 0,-5 2 0,0 1-176,0-1 0,0 4 1,0 0-1,0 2 161,0 0 0,0-2 0,0 2 0,0-5 0,-7 3 0,-1 1 0</inkml:trace>
  <inkml:trace contextRef="#ctx0" brushRef="#br0" timeOffset="161">12972 10611 7569,'0'-15'0,"1"-4"-136,4 1 1,2-2-263,2 6 1,2 5 322,-6-2 1,6 7 0,-1-4 153,3 2 1,1-1 0,0 5 44,1-3 1,-3 2-1,-1 7-87,-1 5 0,-5 4 1,3 3-1,-2 2 0,-2 2-69,3 2 0,-6-2 0,4 4 0,-3 2-24,-2 0 1,0-1 0,-2-3 0,-3-2 5,-4-2 1,1-2-1,-1-3 1,-1-3-107,2 0 1,-4-5 188,1 4 0,3-5 9,-1 0 0,5-4 0,0-4 60,3-6 1,1-9-1,1-3-70,3 0 0,0-1 0,5 5 1,3-2-4,0-2 1,1 0-1,-1-4 1,-3 3-5,2 2 0,-2-2 0,-1 3 0,-3-1 15,-1 0 1,-1 1-1,0 6 206,1 1 201,2 4-477,-6 3 0,0 17 1,0 3-14,0 2 1,0 5 0,0 0 0,0 0 8,0-1 1,0 6 0,0-3 0,0 2-133,0 0 1,6 2-1,2-4 1,1 3-262,2-2 1,-2 1 426,5-6 0,6 1 0,2-7 0</inkml:trace>
  <inkml:trace contextRef="#ctx0" brushRef="#br0" timeOffset="162">13416 10754 8951,'14'0'-399,"1"0"1,-1 0 0,1 2-208,-2 3 1,1-2 515,1 6 1,-2 1 0,-4 5 101,-4-1 1,-3-1-1,-2 4-16,0 2 1,-4-3 0,-5 3 0,-1-3-4,0-2 0,-11 1 0,5-1 0,-4 0-3,0 1 0,0-1 0,1 1 1,1-3 38,0-3 0,2 4 1,2-5-32,-1 0 1,3 0 136,2-3 1,6-4 0,8 4-28,6-3 1,2-2 0,4 0 0,4 0-181,3 0 1,6 0-1,3 0 1,1 0 71,-1 0 0,11-7 0,2-1 0</inkml:trace>
  <inkml:trace contextRef="#ctx0" brushRef="#br0" timeOffset="163">14219 10668 7457,'14'0'-67,"-1"0"1,4 1 0,0 3 124,3 1 1,5-1 0,-1-4 0,2 0-75,-3 0 0,4 0 0,-3 0 1,1 0 36,-1 0 1,4-4-1,-6-1 1,1 1-44,1 3 0,-4 1 1,2 0-1,-1-1-134,-4-5 1,0 5-1,1-3 1,1 2-453,-1 2 608,-9-6 0,4-3 0,-5-4 0</inkml:trace>
  <inkml:trace contextRef="#ctx0" brushRef="#br0" timeOffset="164">14505 10440 7670,'-10'4'306,"2"2"-357,2 2 1,1 1 0,5 7 0,0 2-83,0 1 1,1 7 0,3-2-1,0 4-18,0 5 1,-3-3-1,1 6 1,1-1-284,1 3 434,2 4 0,-6 7 0,0 2 0</inkml:trace>
  <inkml:trace contextRef="#ctx0" brushRef="#br0" timeOffset="165">15264 10138 7569,'8'-6'-1097,"0"4"1267,-3-3 1,-2 12 0,7 6 0,-1 5-149,-1 4 1,3 5 0,-5 5 0,1 5-16,-1 0 1,-1 9 0,-3-2-1,0 5-7,4-1 0,-1 7 0,-5-4 0,1 2-14,3-1 1,-1-2-1,1 4 1,-3-7-23,-1-2 1,0-3-1,0-3 1,0-2-109,0-2 1,0-2 0,3-6 0,-1-3-15,3-5 1,2-5 0,-4-2 157,2-3 0,5-5 0,-2 1 0</inkml:trace>
  <inkml:trace contextRef="#ctx0" brushRef="#br0" timeOffset="166">15350 10252 7579,'8'-22'-139,"-1"2"0,-2 6 0,6-1 0,1 2-47,2 4 0,3 3 1,1 6-1,6-2 237,3-3 0,2 4 0,0-5 0,-3 5-90,-2 1 0,2 7 1,-5 2-1,-1 4 1,1 1 0,-2 1 1,-4-1-1,-3 1 23,-2-1 0,1-1 1,-5 4-1,1 0 32,-1 3 0,-2 0 0,-4-2 1,0 0 22,0 1 1,-1-4 0,-3 0-1,-6-3-49,-2-2 0,-3 1 0,1-6 29,-1-2 0,1-2 0,0-1 5,-1 0 1,6 0 14,-1 0 1,7-1 13,-2-4 1,10 3-1,4-2 1,4 3 27,2 1 0,-1 0 0,0 0 0,1 1-64,-1 3 0,5 0 1,0 5-1,-2 0-10,-1-1 1,-1 5-1,-2-3 1,-3 3 1,1 1 0,-9 0 0,3 1 7,-3-1 1,-2 1 0,-2-1 27,-3 0 0,-3-2 1,-6 0-1,0-3 3,-1 3 1,-1-4-1,-1 0 1,-2 0-89,2 0 0,-4-6 1,0 5-1,1-2-124,-1-1 1,1 1 0,6-5 163,0 0 0,-1 0 0,1 0 0</inkml:trace>
  <inkml:trace contextRef="#ctx0" brushRef="#br0" timeOffset="167">15909 10754 5956,'7'-14'268,"-6"5"39,3-2 1,4 9 0,2-3-180,2 3 1,-1 2 0,-2 2 0,1 1-66,3 1 1,2 8-1,-1-3 1,-1 4 9,-3 2 0,3 3 0,-6 2 1,3-3-344,-1-1 1,-5 3 0,1 2 0,-4-1 90,-1 1 0,0 0 1,-1-4-1,-4 3 127,-5-3 0,-3 0 0,-1-4 0,0 1 190,-1 1 0,6-1 1,0 1 372,-3-1-471,6 0 0,0-1 0,12-3-81,3-5 0,5-5 0,6-5 1,3-3-46,5 0 1,1-5 0,-2 4 0,2-4 85,0-2 0,6-6 0,2-1 0</inkml:trace>
  <inkml:trace contextRef="#ctx0" brushRef="#br0" timeOffset="168">17097 10153 7406,'15'0'-193,"-5"0"1,-2-2-1,0-2 84,0 0 1,-3-1 0,3 4 160,-3-4 1,-1 3 79,-9-3 1,2 4 0,-6 2-1,-4 3-121,-4 0 0,-1 8 0,-5-3 0,1 3-4,0-3 1,-2 8 0,-5-3-1,0 2-12,1 1 0,1-1 0,1 1 0,4 2 4,2-1 1,-5-4 0,7-3 0,2-1-18,4 1 0,2 2 1,4 1-23,4 0 1,-1-4-1,6-2 1,1-1 52,5 1 1,9-4-1,3 0 1,-1 0 22,1 0 1,5-2-1,-1 3 1,4-4-20,0-1 1,5 2 0,-8 1-1,-1 2-14,3-2 1,-7 4 0,-2-2-1,0-1-72,-5 2 1,3-2 0,-9 5 5,0 2 1,-2-3-1,-6 2 1,0 1 45,0 2 1,-6 1 0,-5 1 0,-5 0 9,-3 4 0,-2-2 1,4 3-1,-3-1 49,3 1 0,1 3 1,2-3-1,1 1-7,4 0 1,-3-1 0,8-6 0,0-1-16,3 2 0,2-1 0,4-1-12,5-3 1,4-4-1,6-6 1,2 0-151,0 0 1,10-1 0,-4-4 141,3-5 0,5-3 0,1-1 0</inkml:trace>
  <inkml:trace contextRef="#ctx0" brushRef="#br0" timeOffset="169">17484 10482 7569,'7'-8'-751,"1"-3"742,6 6 0,2-4 1,2 2-1,1 1-38,-1-1 0,-1 3 1,0 4-1,3 0 54,-3 0 0,0 2 1,-5 2-1,-1 6 30,-2 2 1,-1 2 0,2 2 0,-4 2-36,1 1 1,-6 6-1,4-6 1,-3 2-28,-2 0 1,0 0-1,-2-4 1,-2 3-69,0-3 1,-7-5-1,1-3 94,-3 2 1,-1-4 0,1 1-1,-2-1-24,1-3 1,3-3 0,2-1 288,-1 0 0,3-6-202,2-4 0,4-3 1,1-1-1,0-1-55,0 1 1,1-2-1,3-1 1,1-4-22,3-1 1,2 2 0,5-3 0,-1-1-6,1 2 0,-2-6 1,0 5-1,-1-2 17,-3 1 1,-1 2-1,2 3 1,-2 1 108,-1 0 0,-1 3 0,-2 5-4,0 0 0,3 5-93,-2-4 1,-4 8 20,4 1 0,2 5 0,-3 11 1,0 2-72,-3 1 1,-1 7-1,0-3 1,0 2 14,0 0 1,2 1-1,0-2 1,3 4-20,-2 0 0,1-4 0,-1 0 0,3 0-101,2-1 0,2 2 1,5-4-1,-2-3-203,2-1 0,0 3 346,5-10 0,2 6 0,7-8 0</inkml:trace>
  <inkml:trace contextRef="#ctx0" brushRef="#br0" timeOffset="170">18101 10740 7463,'-15'0'-677,"6"0"746,0 0 1,5 0 1,-3-1-1,10-3 18,1 0 1,0-1-1,5 5-9,3 0 0,0 0 0,2 0 0,0 0-23,1 0 0,4 5 1,0 0-1,-2 2-55,0-1 1,-3 6 0,1-3 0,-2 3-91,1-3 1,-3 3-1,-3-2 1,-2 2 40,-3 3 0,-2-1 0,-1 2 0,-1 2-23,-4 1 1,-3 0-1,-7-4 1,1-1 51,1 0 0,-2-4 0,1-1 1,1 3 31,4 1 0,-5-4 0,5-1 1,-4 0 57,-1 0 1,6-3 0,1 3 33,1-2 1,5 0 258,-5-1-247,5-4 1,2 6 0,5-7 0,3 0-96,4 0 0,1-4 1,2-2-1,1 1 44,3-1 1,5 3 0,-3-6-1,3-2-133,-2 4 1,-4-5 0,3 1-1,0 1-385,1-1 0,-5-1 0,0 1 1,-2-5 451,-1-3 0,-7-13 0,-2 2 0</inkml:trace>
  <inkml:trace contextRef="#ctx0" brushRef="#br0" timeOffset="171">18101 10009 7702,'-8'-22'-84,"1"1"0,10 7 1,1 1-287,5 4 0,4-4 0,3 3 1,2-3 369,0-1 0,6 5 0,-3-1 0,0 1 0,0 0 0,3 4 0,-5 5 0,0 0-8,2 0 1,-6 5 0,5 5 0,-4 2 114,-2 3 1,0 2 0,-2 0 0,-1 4-42,-7 1 0,-3 0 1,-1 3-1,0-2-154,0-2 1,-1 2 0,-2-2 0,-3 0 44,-2-1 1,3-2-1,-3-7 97,1-1 282,3-1 1,5-1-194,5-3 1,3-3 0,9-2 0,5 0-206,-1 0 1,10 0 0,-1 0 61,3 0 0,5-7 0,3-1 0</inkml:trace>
  <inkml:trace contextRef="#ctx0" brushRef="#br0" timeOffset="172">19118 10697 7475,'15'0'-135,"-1"0"1,0 0-1,2 0 1,3-2-1,3 0 175,0-3 0,6-1 0,-5 6 0,3 0-129,-2 0 0,4-4 0,-5-1 0,2 1 97,-1 3 0,2 1 0,-5 0 0,-1-1-27,1-5 0,-2 5 1,-4-3-62,-2 2 80,-4 2 0,3-6 0,-4-3 0</inkml:trace>
  <inkml:trace contextRef="#ctx0" brushRef="#br0" timeOffset="173">19462 10396 8199,'0'10'210,"0"-1"-384,0 3 1,0 1 0,0 2 0,0 3-163,0 1 0,0 6 0,0 0 1,-2 5 203,-3 4 0,3 2 0,-6-3 0,0 3 132,0 1 0,-2 5 0,-5-7 0</inkml:trace>
  <inkml:trace contextRef="#ctx0" brushRef="#br0" timeOffset="174">20207 10038 7569,'9'10'-84,"1"-1"0,-6 2 0,4 7-56,-1 1 0,3 6 1,-3-1-1,-1 5 1,6 2 266,1 3 0,-1 2 0,0-4 0,-3 5-53,3 0 1,-2 6-1,2-2 1,-3 5-38,3 1 1,-4-3 0,0 1 0,0 1-10,0 1 0,-6 3 0,5-4 0,-2 4-64,-1 1 1,1-4-1,-5 4 1,0 0-67,0-1 1,0-3 0,0 1 0,-1-4 35,-4 0 1,3-8 0,-4-3 0,1-3-80,0-1 0,-5-7 0,5-2 71,-3-4 0,-2-3 1,-5-4-1,1-5-221,-1-1 295,7-10 0,-10-7 0,2-9 0</inkml:trace>
  <inkml:trace contextRef="#ctx0" brushRef="#br0" timeOffset="175">20107 10267 7569,'4'-33'-427,"1"-1"245,7-6 0,-4 10 0,5-1 243,2 5 1,-1 1 0,3 5 0,0 3-57,1 1 1,7 2 0,-5-1-1,1 2-24,0 4 1,2 1 0,-2 4 0,2 0 2,2 0 0,-3 3 0,3 1 0,-2 1 12,0 5 0,2 0 0,-6 7 1,-2-1-7,-1 4 1,-1 3-1,-1-1 1,-1 3-20,-4 1 0,3-3 0,-8 5 0,0 0-3,-3-2 1,-1 4-1,0-6 1,0 1 24,0 0 1,-6-3-1,-4-3 54,-3-1 1,-1-6 0,0-3 0,-1-3 15,1-2 0,-1 0 0,1 0 0,1 0-30,-2 0 0,1 0 75,-1 0 1,2-2-14,4-3 1,4 4-76,10-3 1,3 1-1,6 3 1,1 0 2,-1 0 1,1 3 0,-2 1 0,1 5-29,1 4 0,-5 1 0,-1 1 1,1-1 10,-3 1 1,1-1 0,-4 0 0,0 1-48,0-1 0,-3 1 1,-2-2-11,-4 1 0,2-1 0,-7-1 0,1-3-77,1 2 0,-5-3 0,3 1 0,-3-1 21,-1 0 1,2-4 0,0 4-1,4-1 107,2 1 0,-5-4 0,3 3 0</inkml:trace>
  <inkml:trace contextRef="#ctx0" brushRef="#br0" timeOffset="176">20751 10583 7381,'14'0'-439,"1"0"0,-1 0 1,1 0 394,-1 0 1,0-6 0,1 1 0,-1 3 72,1 0 0,-1 2 1,-1 0 77,2 0 0,-1 2 0,1 0 0,-2 5-64,-4 1 0,4 2 1,-5 4 51,0 1 1,0-2 0,-5 2-1,2-1-54,-2 0 0,-1 1 0,-4-2-353,-3-4 1,2 3 238,-7-8 1,6 6 276,-6-6 21,7 1 1,3-5-144,9 0 1,4 0 0,2 2 0,-1 2-53,0 0 1,1 2 0,-1-1-117,1 5 1,-2 3 0,1 1 14,1-1 1,-7 2-1,-3-1 1,-4 1 41,-1-1 0,-1-1 0,-4-2 0,-3-1 23,0 1 0,-9 2 1,2 1-1,-2-2-45,-4-2 1,3 1-1,-4-5 1,1 1-91,-3 0 1,6-2 140,-6-5 0,-1 0 0,-2 0 0</inkml:trace>
  <inkml:trace contextRef="#ctx0" brushRef="#br0" timeOffset="177">21868 10053 7350,'0'8'-672,"-1"2"1,-3-3 721,-6 1 0,-2 0 1,-3 3-1,1-2 29,-1 2 0,-4-3 1,0 2-1,0 1-32,-2 2 0,-1 1 0,-5-1 0,1-2-3,2-2 0,6 2 0,-4 1 0,1-1-19,3-2 0,2 1 0,1 3 0,3-2-27,2-1 0,-1-1 1,6 5-5,3 1 0,0-1 0,2 1 17,0-1 0,6 0 0,4-2 0,4 0 34,5-3 0,-1-1 1,6 4-1,1-4 20,2-2 0,2 4 0,1-5 1,2-1-26,2 2 1,-1-4 0,-6 4 0,-2-1-40,-1-1 0,-2 2 0,3-5-106,-7 4 1,-3 3 27,-6 6 0,-4 1 0,-10-1 0,-6 1-32,-7-1 0,-2 2 0,-7 1 0,2 2 93,-1-1 0,-7-3 1,7 0-1,2-1 95,2 1 1,-1-1-1,8-1 1,2-2-1,1-2 1,5 1 111,2 5 0,5-6 0,6-1-171,9-2 0,6-2 0,7-4 1,2 0-84,4 0 0,2 0 0,8-1 0,0-2-198,4-2 1,-7-1 0,5 3 0,-1-4 260,-6-1 0,11-7 0,-5-8 0</inkml:trace>
  <inkml:trace contextRef="#ctx0" brushRef="#br0" timeOffset="178">22441 10368 7569,'-7'0'-557,"2"0"1,10 0 0,2-2 556,1-3 0,5 4 0,-2-4 0,1 3 0,2 2 0,-5 0 0,2 2 1,-1 3 0,3 8 1,0 5-1,-3-1 9,-5 0 1,0-1-1,0 1 1,-2 4 83,0 1 1,-3-3 0,0 3 0,0-1-135,0-3 0,0-2 0,-3-2 0,-1 1-39,-5-2 0,-4-4 0,-2-5 147,1-2 0,0-2 1,0-2 71,5-2 0,1 0 0,6-5 0,-4-3-20,4 0 0,-1-2 1,3 0-1,0-1 73,0 1 0,5-6 0,2 0 0,1-1-139,2 1 1,4-6-1,0 2 1,0-1-108,1 1 1,-1-2 0,-2 7 0,0 0-65,-3-2 0,-1 5 1,4-2-1,-5 2 44,0 2 1,-3-1 0,-1 2 0,-1 1 13,3 3 1,-2 6 65,-8-2 1,2 4-1,-5 2 1,2 4-1,3 5 0,-5 3 0,0 3 0,-2 2 5,1 7 1,4 1 0,-3 3-1,1-2-12,4-3 0,2 3 0,1-3 0,0 4-110,0-1 1,0 1 0,0-3 0,0-3-105,0-1 1,7 3 0,2-5 213,4-2 0,7 6 0,2-1 0</inkml:trace>
  <inkml:trace contextRef="#ctx0" brushRef="#br0" timeOffset="179">22958 10539 7569,'8'0'-400,"5"0"452,-4 0 0,4 0 0,2 0 1,-2 0-312,1 0 1,1 6 0,-1-1 129,1 4 0,-1 0 0,-1 6 108,-4-1 0,-2 5 1,-7 0-1,0-2 40,0-1 0,0 0 1,-2 2-1,-3 3-17,-4 1 0,-4-5 0,-1 3 0,-1-4-2,1-2 1,-1-1 0,1 0 0,2-1 33,2-3 1,-2-6 0,4 4 0,-2-2 32,0 0 974,7-1-837,-3-4 0,12-4 0,4-1 0,4 1-187,5 3 1,-1-4-1,6 0 1,1 0-182,2 0 1,0 2 0,-2-3 0,-1 2-117,2-1 0,-1-5 1,-1 4-1,-5-1-4,-3 1 1,-1-5 283,-1 2 0,7-4 0,1-2 0</inkml:trace>
  <inkml:trace contextRef="#ctx0" brushRef="#br0" timeOffset="180">23374 10353 7569,'4'-14'24,"1"-1"1,6 1 0,-1 1 35,2 4 1,5-3-1,0 3 1,4 1-1,1 1-121,3 2 1,-3 2-1,1-1 1,-1 3-85,0 1 1,-5 1 0,3 2 0,-4 4 51,-2 0 1,-5 3 0,-1 7 0,0 0 10,0 1 1,-4 2 0,1-4 0,-4 2 16,-1 0 0,0 2 0,-1-6 0,-3 1 125,-1-2 0,0 0 0,1-1 20,0-3 1,-3-6-70,2 2 0,2-4 0,-5-2 0,2-4-18,2-5 1,3-3 0,1-1 0,0 1 40,0-2 1,0-4-1,1-2 1,3 0 38,0 1 0,2-5 0,-2 7 0,3-2 28,1 0 0,-6 3 0,5-1 166,-1 2-122,-4 2 0,4 7-124,-6 7 0,-1 7 1,-3 9-1,-2 1-88,-2 2 0,5 6 0,-2-1 1,4 3 22,1 2 1,0 0 0,0-3 0,1 0-201,4-2 1,-2-2-1,6 3 1,3-1-322,1-4 565,1-1 0,1-4 0,-2-1 0</inkml:trace>
  <inkml:trace contextRef="#ctx0" brushRef="#br0" timeOffset="181">24003 10511 7769,'15'-8'-162,"-1"3"0,-5 3 0,-1 4 20,-1 3 1,-1-3-1,-2 9 1,0-1 75,0 3 0,-3-3 0,-1 0 1,0 1 82,0 2 1,-5 1 0,-1 0 0,0 1 4,0-2 1,-5 2 0,6-1-13,-4 0 0,5-1 0,-4-2 76,1-1 1,5 0-104,6 4 0,4-6 0,6-2 0,1 0 32,-1-2 1,0 1-1,1-4 1,-1 2 36,1 2 1,-1 4-1,-1-2 1,2 1 6,-1 3 0,-1-3 0,-1 2 0,-4 1-40,-3 1 0,0 3 1,-6-1-25,-4 0 1,1 1 0,-9-2 0,-3-2 3,0-1 1,-6-6-1,0 4 1,-3-2-1,1-3 0,1 4 0,-8-2 0,0-3-94,-3 1 1,0-3-1,1 0 1,0 0-321,0 0 0,6 0 415,2 0 0,-1-7 0,3-1 0</inkml:trace>
  <inkml:trace contextRef="#ctx0" brushRef="#br0" timeOffset="182">24677 10496 7569,'15'0'-33,"-1"0"1,-1 0-1,4 0 164,2 0 0,-1 0 0,4 0 0,1 0-158,-1 0 0,-4-1 0,6-2 0,1-2 94,-3 1 0,3 3 0,-4 1 0,0 0-379,-1 0 1,1-2 0,-4 0 311,2-3 0,1-6 0,-7 2 0</inkml:trace>
  <inkml:trace contextRef="#ctx0" brushRef="#br0" timeOffset="183">24949 10267 7569,'-14'9'182,"-1"-4"0,3 2-59,3 2 1,-3 4 0,6 3-1,-1 2-270,1 0 0,1 10 1,5-2-1,0 7 229,0-2 1,0 5-1,0-2 1,0 3 213,0 3-296,0 1 0,7 2 0,1 0 0</inkml:trace>
  <inkml:trace contextRef="#ctx0" brushRef="#br0" timeOffset="184">25465 10239 7569,'2'18'0,"1"3"0,2 2 0,-3 2 0,5 9 0,-1 4-22,2 4 1,-4 5 0,0 0 0,-2 2-90,-2-1 0,0-1 0,0 3 0,-2 1 99,-2 1 1,0-6 0,-4 2 0,2-6-98,3-3 1,-3-5 0,1-5 0,2-1 79,1-5 1,-3-2 0,-1-9-26,-2-1 1,3-1-101,-5-5 1,3-2 0,-4-7 153,1-6 0,0-9 0,-4-3 0</inkml:trace>
  <inkml:trace contextRef="#ctx0" brushRef="#br0" timeOffset="185">25336 10682 7394,'0'-48'-119,"0"4"1,0 1 0,0 7-1,0-2 1,1 1 310,4 1 1,-1 5-1,5 6 1,2 0-91,2 0 0,0 4 0,-1 3 0,1 2 11,3 2 0,2 1 0,-4 1 0,2 4-191,3 1 1,-1 3-1,4 4 1,0 2-13,1 3 1,-5 3 0,5 6 0,-3 2 24,-2 2 1,-3-1-1,0 3 1,-2 0-103,-4-2 0,3 8 0,-7-3 0,-1 0 125,3 1 0,-6-6 0,4 1 0,-5-4 38,-5 0 0,2-1 1,-5 1 23,2-1 0,-6-6 44,3-3-67,2-4 0,3-1 1,7-1 19,2-4 0,6 3 0,-2-3 39,4 4 0,-4 2 0,2 3 0,-1 3-9,3 1 0,0 1 1,-2 5 117,-2 1 0,0-1 0,0 0-104,-5 1 1,-1-2-1,-6 0-48,-1-4 1,-4 5 0,-6-7 0,-2 4-56,-3-2 0,2-5 0,-6 5 0,1-4-115,0-1 0,4 3 0,-1-3 1,3 0-194,2-3 0,-1 4 0,1-1 350,0 0 0,-1-3 0,1-1 0</inkml:trace>
  <inkml:trace contextRef="#ctx0" brushRef="#br0" timeOffset="186">25852 10754 7569,'0'15'-1313,"0"-1"1228,0 1 1,-2-1 0,-1-1-1,-2 4 177,2 2 1,2-3 0,1 4 0,1 0-103,3-1 0,-1 0 1,3-5-1,-2 1 56,2-1 0,3 1 0,-3-3 0,1-1 20,-1-1 1,5-3 0,-2 5-100,4-3 1,-2-6 0,-2 2 0,1-3-36,3-2 0,2-2 1,-1 0-1,2-5 7,4-1 1,-5-6-1,4-6 1,-3 3 34,-2 1 1,2-1 0,1 0 0,-2 0 164,-3 4 0,-1-1 69,-2 4 1,-2 5-1,-7 5-118,0 8 1,-6 7 0,0 4 0,-2 5-45,-3 3 0,0 1 1,0 1-1,3 1-173,2 4 1,-4-4-1,5 2 1,0-5-165,0-3 1,2-7 290,-1 3 0,2 2 0,2 0 0</inkml:trace>
  <inkml:trace contextRef="#ctx0" brushRef="#br0" timeOffset="187">26783 9923 7569,'-7'0'-287,"-7"0"1,5 0 70,-4 0 0,-1 0 0,-2 0 1,-1 0 202,-3 0 1,-6 7 0,3 0 0,-4 3 38,-2 0 0,2-6 1,2 6-1,3 0 45,1-2 0,-3 5 0,3-4 0,0 4 2,0 1 1,4 1 0,6-3-1,4-1 35,0-1 1,2-1 0,5 5-39,0 1 1,1-1 0,6 1 0,6-1-50,4 0 1,9-1-1,-2-2 1,2-2 14,3 3 1,0 1-1,0-1 1,-1 0-96,1-3 0,-5 0 0,-2 6 0,-1-1 43,-4 0 0,-2 1 0,-5 1 0,-2 2-45,-1 0 0,-2 2 0,-5-4 0,0 1 105,0 2 0,-2 1 0,-1-2 1,-4 1 41,-1-1 0,6-2 0,-4-2 0,5 1-46,1-1 1,0-5 0,0 1-117,0 1 0,1 0 0,5 0 0,3-3-157,4-1 0,1-3 1,1-4-1,0 0 233,5 0 0,-4-12 0,5-5 0</inkml:trace>
  <inkml:trace contextRef="#ctx0" brushRef="#br0" timeOffset="188">27098 10081 7569,'15'0'417,"-1"0"0,0 0-442,1 0 1,3 0-1,3 0 1,0 2-179,0 2 0,-2 4 1,-5 6-1,0 1 117,1-1 0,-2 1 0,-4 0 1,-4 2-99,-3 3 1,-2 4 0,0-3 0,0-1 130,0 1 0,-2 3 0,-1-5 1,-4-1 91,-1-2 0,4-2 0,-4 0 0,-1-2-10,1-1 1,6-3 0,-5-6 100,1 3 1,4-2-93,-3-7 0,4-4 1,1-6-1,0-1-46,0 1 0,1-6 0,3 1 1,2-2 10,2 0 0,0-4 0,3 0 0,-3-1 8,-2-3 0,6 5 0,-3-1 0,3 2 81,-3 0 1,2 3-1,-5 5 397,2 2-392,-4-2 1,0 9 0,-7 6-105,-2 8 0,-6 10 1,1 5-1,-1 1-8,2 0 0,-2 0 0,4 4 1,2 1-70,-2 0 0,2 4 0,5 1 0,0-4-104,0-5 1,6 2 0,2-3 0,2 1-506,0 0 693,-7 1 0,10-10 0,-5 5 0</inkml:trace>
  <inkml:trace contextRef="#ctx0" brushRef="#br0" timeOffset="189">27628 10482 7569,'15'0'320,"-1"0"1,-6 1-1,-2 3 1,-1 2-516,0 2 0,5-4 1,-5 5-1,2-1-3,-1 0 1,0 1-1,-5 6-137,4-1 0,-4-5 1,5 1-1,-5 1 263,-1 2 1,-5 2-1,-2-2 1,-1 2 116,-2-1 1,2 0 0,-2 1-1,-1-2 84,-2-4 1,-1 4 0,-1-4-10,1 4 0,4-5 0,1-1 280,-2-1-319,4-4 1,3 8-1,8-5 107,6-2 1,2 0 0,3-3 0,2 0-124,1 0 1,4 0 0,7 0-1,0-3-205,0-1 0,4 3 1,1-6-1,-3 2 145,-1 0 1,-2-4-6,-5 5 0,4-15 0,-5 4 0</inkml:trace>
  <inkml:trace contextRef="#ctx0" brushRef="#br0" timeOffset="190">27957 10053 7899,'-6'-7'130,"-1"-1"0,7-6 0,1 1-470,5 4 1,-4 2 0,8 6 0,1-3 246,1 0 0,3-1 0,0 5 0,4 0 39,-1 0 1,2 0 0,-6 1 0,0 3 69,1 0 0,2 8 0,-1-3 0,-3 4-12,0 1 1,-5 5 0,0 0-1,-2 0 3,-3 2 1,-2-4 0,-1 5-1,0 2-20,0-3 1,0-3-1,-1 1 83,-4-4 1,-3-2-33,-7-2 1,6-6-30,0-5 1,5-1 0,0-3 0,3-7 17,1-2 0,0 0 0,1-1 1,2-2 3,2-4 1,6 4 0,-4-4-1,4 0 42,-2 1 0,0-1 0,6 2 1,-2-3-66,-4-1 1,4 5 0,-4-3-19,4 5 1,0 0 36,-3 1 1,-4 7 5,-6 7 0,-1 8 0,-3 10 0,-3 1 0,0-1 0,-1 2 0,-2 1 1,4 1-67,-1 3 1,6-1 0,-4-1 0,3 1-126,2-2 1,0 6-1,2-6 1,2 0-33,0-3 1,7-3-1,-1-3 190,3-4 0,1 4 0,0-5 0</inkml:trace>
  <inkml:trace contextRef="#ctx0" brushRef="#br0" timeOffset="191">28517 10210 7415,'8'-6'-422,"-3"2"661,-5-5-111,0 6 0,-5-4 1,-5 9-1,-2 3-158,-3 4 1,1 4 0,-2 3-1,-2 1-19,-1 3 0,-4 1 0,2-3 0,0 4 29,0 1 0,-3 3 1,3-6-1,3 1 23,2-1 0,-5-1 1,10-2-1,0 0 45,-2 1 0,6 2-21,3-6 0,2-4 0,4-2 1,2-2 126,7-2 1,7-3-1,6-1 1,3 0-75,2 0 0,4-1 0,2-3 1,2 0-57,2 0 0,-2 1 0,4 0 0,-1-1-180,2 0 0,3 2 1,-11 2-1,1 0-61,1 0 1,-3 0 0,-4 0 0,-2 0-124,-3 0 0,-3 0 0,-7 0 340,-1 0 0,-10 7 0,-6 1 0</inkml:trace>
  <inkml:trace contextRef="#ctx0" brushRef="#br0" timeOffset="192">28588 10138 7680,'-8'7'-9,"2"1"0,6 7 1,0 5 146,0 4 1,5 11-1,1 6 1,2 7-96,3 2 0,2 8 0,1 6 0,1 3-68,-1 6 0,-5 2 0,-3-33 0,-2 1 0,1 3 0,0 0-431,-1 3 1,0 0-20,-1 7 0,0 1 1,-6-3-1,0 1 1,-5 67-1</inkml:trace>
  <inkml:trace contextRef="#ctx0" brushRef="#br0" timeOffset="193">20594 4136 7569,'-23'0'0,"5"0"0,1 0 0,4 0 0,2 0 0,2 0 0,-3 0 0,0 0 0,-3 0-33,-5 0 1,4 4 0,-3 1 0,3 0-154,2 0 1,-5-1 0,-1 4-1,3 0 167,2 0 0,0-3 1,-1 4-1,-2 1 11,0-3 0,-2 6 0,6-1 0,-1 4-4,1 2 0,0 6 1,-1-3-1,2 1-9,-2 4 1,1 6-1,0 3 1,-1 0 13,1 0 1,-1 3 0,1-3 0,0 2 37,-1 2 0,1-2 0,-1 1 1,3 0-4,2-1 0,-1 5 0,5-4 0,-1 4-18,1 0 1,-3 6-1,3 0 1,2 0-12,-2 1 0,4-3 0,-4 5 0,1-2 12,1-3 1,-2 5 0,6 1 0,0-1 15,0-4 1,0 3 0,2-2 0,2 2-11,0-1 0,5 3 0,-2-3 0,-1-3 13,1-2 1,4 5-1,-2-2 1,3-1-19,3-2 0,-1 2 0,-1-1 0,0-3-47,2 0 1,-5-3-1,11 1 1,-1-4 38,-2 0 0,6 3 0,-3-2 1,1-1 1,3-3 1,3 3 0,-1-2 0,-2-3-6,-1-1 1,1-1 0,5 0 0,1-3-13,2-1 1,3-4-1,-3-2 1,4-2 2,0-4 1,4 0-1,-3-9 1,4 0 4,1-3 1,-1-1 0,3 0-1,2 0-2,0 0 1,3-1 0,-4-5 0,1-3 7,-1-4 0,4-1 0,-3-1 0,0 1-10,-2 0 0,-3-5 0,1-2 0,0 0-22,0 0 0,-2 1 0,0 1 0,-6-5 7,1-3 1,0 0-1,-4 0 1,-3-1 11,-2-2 0,3-1 1,-6 2-1,2 0 7,-2 0 1,-2 2 0,-5-2-1,3 0 36,-3 0 0,-1 0 0,-2 0 0,0 2 4,1-2 0,-6-5 1,-1 1-1,0-1-13,1 0 1,-6 4 0,2-6 0,-4 2-21,-1 1 1,0-5-1,0 4 1,0 1-51,0-2 1,-1 4 0,-3-9-1,0 2 22,0 3 0,-3-9 0,1 3 0,-1-5 34,2 0 0,-7 1 0,4 2 0,-2 0 20,-5 1 1,4-2-1,-8 1 1,1 0-11,-1 0 0,4-1 0,-6 2 1,1-1-14,2 0 0,-8 1 0,2-2 0,-3 3-30,-1 3 0,-1-2 0,0 5 0,0 1 17,1 4 0,-8-2 1,1 10-1,-5 0 0,2 3 0,0 2 1,-4 4-1,3-2 20,1 1 0,-5 4 0,-5 0 0,2 1-7,2 1 0,-4 0 0,0 5 0,0-1 30,-1 0 1,3-3 0,-5 3-1,0 0 8,0 3 1,0 1-1,-3 0 1,3 0-61,1 0 1,3 0 0,6 0 0,2 0 3,6 0 1,3 0-1,2 0 1,3 0-116,2 0 0,4 0 0,1 1 0,1 3-189,4 0 0,-2 1 315,1-5 0,0 0 0,-1 0 0</inkml:trace>
  <inkml:trace contextRef="#ctx0" brushRef="#br0" timeOffset="194">20264 4150 6185,'0'9'71,"2"-1"-43,3-1 0,-2-1 0,5-2 24,-2 7 1,3-4 0,-2 1-1,1 0 14,3 0 0,-3 0 0,1 3 0,3-2-5,0-4 1,-2 5-1,0-6 1,0 0 13,3-2 0,2 3 0,-1-1 1,1 0 18,-1-3 0,5-2 0,1-5 0,3-3 23,3-4 0,7-6 0,6-1 0,9-5-121,10-5 1,9-4-1,-27 12 1,3-1-1,2-2 1,2 2-124,0-3 0,3-1 1,10-3-1,3-2-358,-2-1 1,1 0-1,-11 4 1,1-1-1,1-1 1,115-64-1</inkml:trace>
  <inkml:trace contextRef="#ctx0" brushRef="#br0" timeOffset="195">1696 12574 6606,'0'10'51,"0"-1"0,-4-5 0,-3 5 0,-1-1-3,-3 0 0,3 0 0,-1 2-9,-3 1 0,-2-2 0,-4 5 0,-3 1 0,2-1-2,-2 1 0,-5-2 1,2 1-1,-4 3-23,1 2 1,-2-4 0,0 5 0,0-4-35,0-2 0,6 1 0,0 0 0,3 1-19,2-1 0,3 2 1,0-7-1,1 1 2,-1-2 1,6 3-1,1-6 1,-1 1 24,1-2 1,6 2 49,-3-2 1,3-3 8,2 9 0,2-9 0,3 4-19,4-5 1,-1 4 0,2-1-1,1 0-11,2-3 0,3 5 0,1-2 0,2 1-11,-2 1 0,-1-3 0,-1 6 0,-2 3-20,-4 1 1,4-4 0,-5 1 0,1 1 27,1 1 0,-5 1 1,2-1 46,0-3 1,-2 0-1,-5 6 3,0-1 0,0 1 1,-1-1-101,-4 0 1,-2 1 0,-4-1 10,1 1 1,-4-2 0,-6 1-1,-1 2 1,-1 2 28,-1 1 0,0 7 0,-6-2 1,0 2 14,0-3 1,3 4 0,0-5 0,3 3-30,3-2 1,2-5 0,8 1 0,1-3-75,2-2 1,-2 1 0,5-1 0,0-1 52,3 2 0,7-2 0,4-1 0,3-5 35,1 0 0,5-2 1,1-1-1,3 0 91,3 0 0,0 3 0,3-3 0,0 0 45,0-3 1,1-1 0,1 0-1,2 0-57,0 0 0,-8 0 0,-1 0 1,0 0-111,-1 0 1,2 5 0,-6-1 0,-2 0-93,-1-3 0,-2 4 1,0 1-518,-5 3 1,4-6 635,-4 2 0,-2 3 0,-1 0 0</inkml:trace>
  <inkml:trace contextRef="#ctx0" brushRef="#br0" timeOffset="196">1954 13276 7377,'8'0'-139,"-1"-2"1,-6-1 263,4-2 0,-2 1 0,5 1 1,0 1-126,-1-3 0,4-5 0,2 5 0,2 1 2,-1-2 0,0 3 0,1-5 1,-1 1 37,1 4 1,-1 0-1,0-1 1,2 0-18,4 0 0,-5 3 0,4 1 0,-3 1-60,-2 4 1,3 3 0,0 7-1,0-1-85,-4 0 1,2 6 0,-6 4 0,3-1-35,-3 1 1,-1-4 0,-5 3 0,2 1 76,-3-2 0,1 3 0,-3-5 0,0-2 96,0 3 1,-3-6-1,1 0 10,-3-3 0,-6-4 149,2 1 0,-4-2-149,-2-7 0,6 0 0,1-2-55,2-3 1,0 2-1,6-7-18,0-1 0,0-2 0,0-1 1,0 0 14,0-1 1,6 2-1,0-2 1,2 0 12,3-5 0,0 4 0,0-5 0,-2 2 26,3 0 0,1-2 0,1 3 0,1-4 18,-2-2 0,-3 3 0,0 3 20,0-1 1,-1-2 0,-1 3 0,0 0-1,-2 1 12,0 0 1,-1 2 0,-4 3 0,3 1 86,0 1-137,1 8 1,-3-3-1,2 10 1,0 4-37,-1 4 0,-1 3 1,-2 2-1,0 6 24,0 3 0,0 2 0,0 0 0,0 0-20,0 0 0,0-3 0,0 0 0,1-4-48,4-2 0,3 1 0,7-5 0,-1 0 27,0-3 1,1-2 0,1 1 0,1 0 44,2-3 0,0-5 0,-5 2 0</inkml:trace>
  <inkml:trace contextRef="#ctx0" brushRef="#br0" timeOffset="197">2813 13490 7305,'0'-13'-209,"7"-2"0,4 1 1,5 1 102,3 4 0,0-4 0,-4 5 0,-1 0 173,1 3 1,-1 3 0,0 2-37,1 0 0,-6 2 1,-1 3-1,0 4-37,0 4 0,-6 2 0,4-1 1,-4 0-36,3 1 0,-3 1 0,3 1 1,-4 4-44,-1 1 1,-4-5-1,-2 4 1,-2-1 22,-4-2 1,-5 6-1,-4-5 1,0-1 63,0-3 1,3 0 0,3-2-1,1-3 145,-1 1 1,1-9-83,0 4 1,6-6-30,4-6 1,8 0 0,5-5 0,4 3 43,1 2 1,2-3 0,2 2 0,2 1-30,3-1 1,-5 2 0,3 5 0,-3 0-54,2 0 1,-2 6 0,-3 2-1,-1 3-93,1-2 1,-6 5 0,-1 5 0,0-1-10,-1-2 1,-3 2 0,1 3-1,-3 0 25,-2 0 0,-2 0 1,-3-4-1,-4 3 62,-4-3 1,-1-1 0,-1-2 0,-1 0 38,-3 1 1,2-6-1,-7 0 1,-2 2 139,0-4 1,-3 4 0,0-6 0,1-2-27,5-2 0,-4-1 0,5 0 0,0 0-140,2 0 1,4 0 0,2 0 0,1-1-367,4-3 0,-3-4 369,8-6 0,-8-7 0,4-2 0</inkml:trace>
  <inkml:trace contextRef="#ctx0" brushRef="#br0" timeOffset="198">3473 13061 7576,'0'-8'-492,"0"2"0,0 7 518,0 4 1,0 3-1,0 7-24,0-1 1,0-1-1,0 2 1,1-1 31,4 1 1,-2-1-1,5 0 1,0-1-15,0-3 0,2 3 1,4-5-1,1 1-37,-2 0 0,2-5 0,0 1 0,4-4-17,-1-1 0,3 0 0,-3-1 0,1-4 62,-1-4 0,2-3 0,-1 1 1,-2 1 13,-1-1 1,-1-2-1,-2-1 1,-3 0 101,1-1 0,-7 1 0,5-1 106,-4 2 0,0-1 84,-5-1-138,0 1 0,0 2-578,0 8 0,0 15 273,0 12 0,0 6 0,0-8 0,0 1 35,0 3 0,5 8 0,1 1 0,3 2 14,1-1 1,-2 3 0,2-3 0,1 2-20,2 2 0,-3 1 0,-1 0 0,0-2 40,-1 2 0,4-1 0,-7 2 1,-3-5-4,0-1 1,-2 4 0,0-6-1,0-2 88,0 0 1,-7-4-1,-2-2 1,-5-3 65,-5-1 0,-3-1 0,-7-6 0,2 1-56,3-1 1,-8-5-1,4-1 1,-3-1 35,1-5 1,-4 0 0,3-2-1,2-2-19,4-3 0,3-3 1,-3-7-1,6-3 14,4-1 0,0-6 0,2 3 1,4-2-7,4 0 0,3 2 1,2-3-1,0 7 5,0 2 1,7-2-1,2 2 1,4 3-41,2 1 1,6 4 0,2 0-1,4 2-120,1 2 0,1 3 1,0 2-1,0 3-171,0 0 1,4 7-1,1 0 1,-4 6-485,-5 1 0,2 6 729,-3-4 0,-3 5 0,0-3 0</inkml:trace>
  <inkml:trace contextRef="#ctx0" brushRef="#br0" timeOffset="199">4748 13291 6107,'0'-8'1012,"1"1"-864,4 7 1,-1-5 0,5 0-157,2 2 0,2 2 0,1 1 0,1 0-110,-1 0 1,0-3 0,1 1 0,-1-3-67,1 2 0,-2 1 1,1 2-1,1 0-107,-1 0 291,-6 0 0,5 0 0,-5 0 0</inkml:trace>
  <inkml:trace contextRef="#ctx0" brushRef="#br0" timeOffset="200">4733 13649 7569,'-12'9'-310,"2"0"96,3-5 0,10 1-7,1-5 1,10 0 0,10 0 0,3-1 220,2-3 0,7-4 0,0-6 0</inkml:trace>
  <inkml:trace contextRef="#ctx0" brushRef="#br0" timeOffset="201">6252 12803 7569,'-7'8'-658,"-1"-2"367,1-6 372,0 0-5,7 0 0,0 7 0,0 2-27,0 4 0,0 2 0,0 0 0,0 2 2,0 3 0,0 5 0,2 0 0,1 1-37,2 3 1,-1 1-1,-4 2 1,3 2-23,1-3 1,-3 9 0,4 0 0,-3 0-14,-2 1 0,0 0 1,0 2-1,0 1 51,0-1 1,0-1 0,-2 1 0,0-1-22,-3-4 0,-5 2 0,5-6 0,0-3-61,0-1 1,2-1 0,-2-1 0,0-5-133,-1-4 0,2-3 0,2-2-342,-2 0 439,2-6 0,-9-3 0,6-11 1,2-7 86,1-4 0,2-8 0,-6 2 0,-2-5 0</inkml:trace>
  <inkml:trace contextRef="#ctx0" brushRef="#br0" timeOffset="202">6123 13620 7421,'-5'-30'-147,"1"-4"0,-3 2 0,4-4 261,-1 0 1,-2-3 0,6 1 0,2-3-170,3 3 1,3 4 0,6 5 0,1 0-101,-1 0 1,2 2 0,1 3 0,3 6 193,-3 2 0,4 2 0,-1 1 1,1 1-13,-1 3 1,5 5 0,-5-4-1,1 1-14,0 3 1,0 3 0,-4 1-1,2 0-37,-1 0 0,2 1 1,-1 3-1,-1 3-80,-2 1 1,-2 1 0,1 5 27,-1 1 1,-6-1-1,-4 2 1,-1 1 59,-3 2 0,0 0 1,-3-5-1,-1 2 18,-6 4 0,-2-4 0,-3 3 0,1-3-15,-1-2 0,1-2 1,0 0-1,-1-4 49,1-2 0,2 1 0,0-4 27,3 2 0,8-1-63,1-4 0,1-4 0,8-1 1,3 2 3,0 0 0,2 3 0,1 0 0,-1 0 61,0 0 1,5 3 0,1 0 0,-3 3-42,0 2 0,-5 1 0,-1 6 1,-3-1-41,-1 0 1,2 1-1,-4-1 1,-2 1 16,-2-1 1,-1 2 0,0 1 0,-1 3-15,-4-3 1,-3-2 0,-7 0-1,1-1 48,1 1 1,-7-2-1,0-3 1,2-2 100,-3-1 1,4 2 0,-5-4 0,1-1 41,2-3 0,0-1 0,-1 0-170,3 0-158,1 0 0,8-1 1,3-4-251,4-4 1,7-3 399,3 3 0,4-4 0,2 5 0</inkml:trace>
  <inkml:trace contextRef="#ctx0" brushRef="#br0" timeOffset="203">6868 13562 7569,'8'8'-1004,"-1"0"774,-7-3 1,0 3 0,0 6 265,0 1 1,0-1 0,0 1 0,0-1 70,0-1 0,0 2 1,0-1-1,0 1-58,0-1 0,0 1 1,1-1-1,3 0-76,0 1 1,2-2-1,-2-3 1,3-2-62,-1-1 0,5 2 51,3-4 1,1-2 0,-1-7 118,-1-5 1,-2-4 0,-3-2 0,-2 1 71,-3-1 1,-2-4 0,-1 0 0,0 0-13,0-1 1,0 3-1,0-3 1,-1 1-100,-3-1 1,0 1-1,-5 5 1,-3 1-148,0 4 0,-8-3 0,1 8 0,0 0-145,-2 3 1,4 7 0,-6 4 0,-2 4-120,3 6 0,-3-5 368,5 5 0,-5 1 0,3 1 0</inkml:trace>
  <inkml:trace contextRef="#ctx0" brushRef="#br0" timeOffset="204">7699 12917 7354,'10'0'-355,"-1"0"0,-5 3 309,0 1 0,-4 4 0,-4 6 100,-5 0 0,-5 1 0,1-1 0,3 1 2,0-1 0,-5 0 0,-3 2 0,-1 1-4,4 3 1,-4 1 0,0-4 0,0 2-79,-2-1 0,5 3 0,-3-3 1,3 0-34,2-2 0,1 3 0,3 0 0,4-2-3,-1-1 0,6-2 0,-2 1 54,6-1 0,1-3 1,5-4-1,2-1 4,2-2 0,6 2 0,1-2 0,2 1 7,4 2 0,-3-6 1,-1 6-1,0-2 23,1-1 0,-6 5 0,2-2 0,-3-1 4,-2 1 1,-4 5 0,-2-3 45,-2 4 0,-1 5 1,-5 2-1,-2-2-41,-2 3 1,-5-3-1,-10 6 1,1 0-22,0-2 1,-3 5 0,2-5-1,1 3 4,2-2 0,7-6 1,0 4-1,-2-1-12,4-2 1,1-3 0,6-6-15,0 3 0,6 1 1,4-1 6,2-2 0,7-4 1,1-6-1,-2 0-64,3 0 0,2-2 1,4-1-1,-2-3-70,-1-2 1,-1-1 134,6-6 0,0-6 0,0-1 0</inkml:trace>
  <inkml:trace contextRef="#ctx0" brushRef="#br0" timeOffset="205">8086 13204 7485,'15'0'-244,"-1"0"81,1 0 0,-2 0 0,1 0 119,1 0 0,-1 5 0,1 2-73,-1 1 1,0 1 0,-1 5 0,-3 1 94,-5-1 1,0 2 0,2 1 0,-1 3 72,1-3 1,-2 4 0,-5 0 0,0 1 13,0 3 1,0-3-1,-1 2 1,-3 2-86,-1 0 0,-6-2 1,2-2-1,-4-1-53,-2-2 0,-4-4 0,0 0 0,1-3 14,2-2 0,7 1 1,0-6 82,-3-2 1,6-3 0,2-5-40,2-5 0,2-2 0,0-2 0,0-1 126,0 1 1,6-1 0,4 0-1,1-3-83,-1-1 0,2-2 1,-3 4-1,4-3-17,2 3 0,-1-4 0,0 2 0,1 2 31,-1 1 0,-5-4 1,1 2-1,0 1 8,-2 0 0,4-2 0,-3-2 0,0 0-9,0 1 0,-4 1 1,5 3-1,-1-2-36,-1 0 1,4-2 0,-6 6-11,2-1 1,-5 6-1,3 1 66,1 2-64,-6 0 0,6 13 0,-7 3 0,0 2 7,0 3 0,0 0 0,0 5 0,-2 4 2,-3 3 0,4 2 0,-4 0 0,3-2 1,2 2 0,0-3 1,0-1-1,0 3-77,0-3 0,5-4 0,2 1 0,1-1 0,2-4 1,3 3-1,2-5 1,-1-3 69,1 1 0,5-6 0,2-1 0</inkml:trace>
  <inkml:trace contextRef="#ctx0" brushRef="#br0" timeOffset="206">8688 13477 6792,'2'-13'-87,"2"4"0,0 1 0,5 4 0,2-1-22,1 2 1,-1-3 0,-2 0-1,2 4 230,2 0 1,1 2 0,0 0 0,1 0-20,-1 0 1,1 0 0,-1 2 0,0 0-157,1 4 1,-6 5 0,0-3-1,1 1-29,-2 1 1,-2 0 0,-6 3-1,0 2 28,0-1 0,0 0 1,-1 2-1,-4 2 36,-5 1 1,-3 0 0,-2-5 0,-3-4 52,-1-1 1,0 2 0,5 1-1,-1-1 100,1-1 1,5-7 0,0 3-76,-3 0-20,5-3 0,2 7 0,10-4-2,5-4 0,3 1 0,1 1 1,0 2-46,1 2 0,-1-4 0,1 7 0,-1-1-28,0 3 1,-1-2 0,-3 2-1,-5 3-45,2 1 1,-6 0-1,4 0 1,-3 2 36,-2-1 1,-2-3-1,0 0 1,-5-1 33,-1 1 1,-1-1 0,-6-1 0,-1-2 75,-3-2 0,-2-5 0,-4 2 0,2-2 87,-4 1 0,0 1 1,-1-6-1,-1 0-78,1 0 1,3 0 0,-1 0 0,-2 0-27,3 0 0,4 0 0,-1 0 0,3-3-250,6-1 1,0 0-1,9-5 1,0-3 200,3 0 0,1-15 0,0-3 0</inkml:trace>
  <inkml:trace contextRef="#ctx0" brushRef="#br0" timeOffset="207">9475 13390 7503,'3'7'-262,"1"-7"0,0 0 1,5-5-1,3 3 232,0 2 1,3-5 0,4 1 0,-1 0 120,0 3 1,-2 1-1,0 0 1,1-1-32,2-4 0,7 3 1,-3-3-1,5 4-85,0 1 0,-4-4 1,0-2-1,-1 4-61,1-1 0,2-1 0,-4-1 0,2 1-87,1 3 1,-8-3 0,1-1 172,-1 2 0,-2-5 0,-2-1 0</inkml:trace>
  <inkml:trace contextRef="#ctx0" brushRef="#br0" timeOffset="208">9690 13103 7569,'0'-6'-605,"0"-3"448,0 4 0,0 5 0,3 0 139,1 8 0,0 4 1,4 5-1,-3 2 29,-1 4 1,2 10 0,-2 1 0,2 2-18,0-1 0,-4 9 0,3 0 0,-3 0-30,4 1 36,-5 4 0,5-5 0,-6 6 0</inkml:trace>
  <inkml:trace contextRef="#ctx0" brushRef="#br0" timeOffset="209">10865 12960 7569,'0'-9'0,"0"0"314,0-3-225,0 6 0,0 2 0,0 8-217,0 6 0,0 3 1,0 8-1,0 7-32,0 3 1,0 14 0,2-2 0,2 3 109,0 4 1,1 1 0,-5 5 0,0 3 3,0 4 1,0-4 0,0 2 0,0-8 38,0-5 0,0-5 1,0-5-1,0-4-59,0-4 1,0-2-1,0-5-125,0-4 0,1-5 191,4-5 0,-2-9 0,5-9 0,-2-4 0,-2 0 0,-2-7 0,-4 1 0,-2 0-11,0-2 1,-6-1 0,5-7 0,-4 0 8,-2 0 0,-2-1 0,-1-3 0,-1-3 125,1-1 1,-1-4-1,2 2 1,-1-2-9,-1-2 1,1 0 0,1 1-1,2 0 27,1 4 1,7-4 0,-2 5 0,4-1 18,1 0 1,1 5-1,4-4 1,4 2-96,4 4 1,6 4 0,2 5-1,1 1-92,4 4 0,3 1 0,3 3 1,0 4-79,1 4 1,-3 4-1,-2 2 1,1 4 1,0 4 1,-7 11-1,-3 4 1,-3 3-6,-1 2 0,-6-1 0,-1 0 0,-2 0 81,-3-5 0,-3 8 0,-4-5 0,-5-3 36,-4 0 1,2 0 0,2-3-1,-2-3 7,-2-1 1,-1-7-1,0-1 1,2 1 11,1-1 1,-2-5-77,4 2 72,3-4 0,1-1 0,10 0 41,5 0 0,4 0 1,3 0-1,4 0-41,2 0 1,-5 0 0,6 1 0,2 2-78,0 2 0,-2 7 0,-5-3 0,1 4-73,-1 2 0,-5-2 0,-6 1 0,-2 1 75,-2-1 0,-3 1 0,-1-1 93,0 0 0,-6 1 0,-3-2 0,-4-2 90,-2-2 1,-3-5 0,-2 2 0,1-2-50,-1 1 0,-1 0 0,-5-5 1,3 0-79,4 0 1,-2 5 0,2 0 0,1-3-158,1 1 0,5-3 0,3 0-934,-3 0 1085,7 0 0,-2 0 0,7 0 0</inkml:trace>
  <inkml:trace contextRef="#ctx0" brushRef="#br0" timeOffset="210">11453 13533 7524,'0'15'-45,"1"-1"0,3 2-248,0 4 0,8-3 0,-4 6 0,1 3 293,0 1 0,2-5 0,-4 6 0,0-6 0</inkml:trace>
  <inkml:trace contextRef="#ctx0" brushRef="#br0" timeOffset="211">12485 12946 7515,'-15'0'-107,"5"1"-213,1 4 1,1-1 0,-3 6 0,1-1 302,-1-1 0,-3 5 0,-5-4 0,-5 4 20,-4 1 1,1 1-1,-2 1 1,-1 1 110,-4 2 1,4 2-1,-3-4 1,4 3-95,5-3 1,-2 4 0,8-3 0,-1 1 126,4-4 1,2 0-1,2-1-233,2 1 0,6-3 1,3-2 60,8-6 0,5-3 1,3-1-1,2 0 52,1 0 0,7 0 0,-3 0 1,5 0-9,0 0 0,2 0 0,2 0 0,1 0-13,0 0 1,-3 6 0,-4 0-1,-2 1-78,-4-1 1,-1 5 0,-3-3 0,-5 1 74,-3 1 0,-3-1 0,-5 7 0,-2 1 21,-3 3 0,-3 1 1,-8-4-1,-2 4 6,0 1 1,-7 0-1,0 4 1,0-4 156,1-1 0,3 2 0,7-3 0,0-3-76,-1-1 0,7 3 1,3 1-126,4-3 0,1-6 1,1-2-1,6-4-68,7-1 0,2-3 0,9-1 0,1 0-262,6 0 0,0-1 344,6-4 0,0-3 0,5-6 0</inkml:trace>
  <inkml:trace contextRef="#ctx0" brushRef="#br0" timeOffset="212">12686 13376 7569,'-7'-9'0,"-1"0"0,0-3-536,3-1 352,4-2 0,1 0 0,0-3 96,0-1 0,8 0 1,5 5-1,4 0 218,0-1 0,4 2 1,0 3-1,1 2-151,3 1 1,-4-2-1,0 4 1,0 1 126,3 3 0,-5 1 0,2 1 1,-1 4 26,-2 4 1,2 4-1,-6 2 1,-1 1-202,-3 3 1,0-2-1,-5 6 1,-2-3-195,0-2 0,-3 3 0,0-2 247,0-2 1,-7-1 92,-2-2 1,-4-1-1,-2-3-30,1-5 1,5-4 0,1-2-63,1-4 0,2 2 1,5-7-1,0-1 4,0-2 1,7-1-1,2-2 1,3-1 12,-3-3 1,8-5 0,-3 3 0,2-3 32,1 1 1,-5 6-1,0-4 1,-3 1 11,3 4 1,-2 0 0,-1 2 0,-2 2 110,-1-1-91,-4 6 0,4 3-79,-6 10 0,0 4 0,-1 8 0,-2 4 7,-2 1 0,0 2 0,5 5 0,0-2-32,0-3 1,0 2-1,0-1 1,0 0-47,0-1 1,1 2-1,4-8 1,5 0-63,3-2 1,0-1 0,-3-2 143,1-4 0,-2 3 0,5-3 0</inkml:trace>
  <inkml:trace contextRef="#ctx0" brushRef="#br0" timeOffset="213">13358 13318 7553,'0'15'-195,"0"-1"0,0 1 0,0-1 1,2 0 83,3 1 0,-4-1 1,4 2-1,-3 1 82,-2 3 0,0 5 0,0-2 0,0 3-43,0-2 1,0 4 0,0-6 0,0 2 71,0-1 0,0-5 0,0 2 0,0-5 0</inkml:trace>
  <inkml:trace contextRef="#ctx0" brushRef="#br0" timeOffset="214">13474 13175 7415,'9'-18'-298,"0"-2"0,-4 1 254,5 4 1,-1-3 0,5 1-1,-1 2 117,-3 4 0,3 3 1,-4-2-1,4 5 45,1 4 1,1 1 0,-1 0-84,0 0 1,1 1 0,-2 4 0,0 5-20,-3 3 0,3 1 1,-6 2-1,1 1-70,-3 3 1,-3 5 0,-2-2 0,0 3-165,0-2 0,-2 4 0,0-6 0,-5 0 210,-1-3 1,-2 2 0,-2-2-37,2-2 0,-2-6 181,1-1 1,5-8-102,2-2 1,2-2-1,2-8-36,0-1 0,2-6 0,1-2 1,3 1 13,2 3 1,0-2 0,4-2-1,-3-3 38,1 0 1,-1-4 0,1 6 0,-1-1 6,-1 0 0,0-3 1,-5 5-1,2 2 184,-2 1 1,0 7 279,2-2-458,-3 8 1,4-2-1,-6 12 1,0 6-116,0 4 0,0 7 0,0-3 0,0 1-87,0 3 0,0 1 0,0-1 1,0 0-82,0 0 1,0-3 0,1 0 0,5-1-750,3-4 967,-3-7 0,7 9 0,-5-3 0</inkml:trace>
  <inkml:trace contextRef="#ctx0" brushRef="#br0" timeOffset="215">13874 13247 7887,'0'-14'0,"2"0"0,2-1-78,7 1 1,1 1 0,2 2 193,1 2 1,-6 5 0,1-1-51,1 4 0,2 1 0,1 0 1,1 1-174,-1 4 1,-5-1-1,0 5 1,2 2-57,-3 2 0,-3 3 1,-5 2-1,0 0 94,0-1 0,-1 4 1,-3 0-1,-7 0 52,-2 0 0,0-2 1,-1-5-1,-1 0 48,1 1 0,3-6 0,2-1-37,-1-1 13,3 4 0,2-8 0,10 5 1,4 0 59,4 0 1,2-3 0,-1 4 0,1 3-8,-1 0 1,-5 2-1,0 2 1,2 2-189,-3 1 1,-3 0-1,-5-5 1,-1 2-483,-3 4 610,-11-4 0,-14 10 0,-7-4 0</inkml:trace>
  <inkml:trace contextRef="#ctx0" brushRef="#br0" timeOffset="216">14476 13004 7434,'9'-10'19,"1"0"1,0 6 0,4-4-123,0 2 1,1-1 378,-1 2 1,1 3 0,-1-3-151,-1 4 0,-2 1 0,-2 0 0,4 0-39,4 0 0,0 1 0,8 3 0,-1 1-119,-2-2 0,5-2 1,-3-1-1,2 0-218,3 0 1,5 0 0,-1-1 0,-3-2 28,-4-2 1,1 0 0,-3 4-1,2-2-189,-3-2 0,3-5 410,-7 5 0,7-5 0,-4 2 0</inkml:trace>
  <inkml:trace contextRef="#ctx0" brushRef="#br0" timeOffset="217">15006 12689 7569,'2'14'-159,"1"1"-71,2-2 0,-1 8 1,-4 4-1,0 1 189,0 3 0,0 4 0,0 2 0,0 2 6,0 2 1,-1 3-1,-2 1 1,-4-1 40,0 2 1,-4 4 0,-1-1 0,1-2-7,1-6 0,1 3 0,-5-5 0</inkml:trace>
  <inkml:trace contextRef="#ctx0" brushRef="#br0" timeOffset="218">15808 12703 7569,'0'20'-53,"0"-2"0,0 7 0,0 4-187,0 3 1,0 8 0,0-2 0,0 3 240,0 2 0,0 0 1,3 1-1,-1-2 39,2 1 0,2 0 0,-6 0 0,0-2 41,0-3 0,0 3 1,0-7-1,0 1-39,0 1 1,0-3 0,1-5 0,3 1-186,0 0 1,1-5 0,-5-2-101,0-1 0,-1-4 177,-4-7 1,2-4 0,-5-7 0,0-4 56,0-5 1,3-4-1,-4-3 1,-2-4 135,4-2 1,-6-2 0,3-6-1,0-5-97,-1 0 0,-1-2 0,4-6 0,-2 1 26,1 0 1,5-4 0,-4-1 0,1 1 13,4 3 1,1-4 0,4 1 0,3 0 6,4 3 0,4 1 1,1 2-1,1 2 4,-1 7 1,5-4 0,2 2 0,1 3-71,3 1 1,2 7-1,2 4 1,0 3-58,0 2 0,1 1 0,2 2 0,1 3 21,-1 1 1,-3 2 0,-4 5 0,-3 3-177,-1 1 1,1 4 0,-6 8 0,-5 2 103,-3 0 0,2 7 1,-6-4-1,0 0 56,-3 5 0,-7-1 1,-5 1-1,-6-4 50,-1-2 0,-3 5 0,4-6 0,-3-4 0,3-3 0,1-1 0,2-5 211,-1 2-114,8-4 1,0 0-1,8-7 1,5-3-15,3-2 1,5 5 0,3-3 0,4 0-38,2 1 0,-1 1 0,4 4 1,-4 0-36,-2 0 1,1 4-1,-4 3 1,3 1-20,-3 3 0,-3-3 1,-2 1-1,-4 3-18,-2 0 1,-1 3-1,-5-1 1,0 0 48,0 1 0,-6 4 0,-4 0 0,-2-1 13,-3-2 1,-4-2-1,-1 1 1,3-3 11,1-2 1,-3 2 0,0-4 0,1 1-143,2-5 1,2-3 0,2 2 0,0-1-829,3 3 913,5 0 0,-1-5 0,5 0 0</inkml:trace>
  <inkml:trace contextRef="#ctx0" brushRef="#br0" timeOffset="219">16367 13219 7569,'8'6'-453,"-2"-4"-268,-6 4 813,0-6 1,0-1 270,0-4 1,2 2-298,3-8 0,3 9 0,6-5 1,1 2-40,-1 1 1,0-1-1,1 5 1,-1 0-83,1 0 0,-1 0 0,-1 1 0,2 3 8,-1 0 1,-4 6 0,0-3 0,-1 1-26,-1 2 1,3 3-1,-6 2 41,-2-1 0,-1 1 0,-2-2 0,0 1-1,0 1 0,-7-1 0,-1 1 1,-1-1 6,0 0 1,-3 2 0,-5 1 0,-3 3 1,3-3 1,2 0-1,2-4 1,1 2 43,3-1 0,-1-1 0,-3-1 147,4-3 0,-3 0 184,8 6-226,-1-7 0,6-2 0,5-6 0,3 0-50,4 0 0,1 0 1,2 0-1,1 0-114,3 0 0,5 0 1,0 0-1,0 0 36,-2 0 1,5-1 0,-5-3 0,2-3-380,0 0 381,1 4 0,3-17 0,8 4 0</inkml:trace>
  <inkml:trace contextRef="#ctx0" brushRef="#br0" timeOffset="220">17628 12474 6401,'0'14'-137,"-2"-5"0,-2-1 180,-5-1 0,1 2 0,-3-2 0,-2-1-56,-4 1 1,0 3-1,-7 0 1,0 3 150,1 1 0,-3 0 0,1 1 1,0-1-13,2 1 1,-2-1-1,5 0 1,3 1-106,0-1 0,5 1 0,0-2 0,4 1-65,2 1 0,-3-5 0,4-1-6,2 2 0,1 2 0,4 1 52,3 1 1,-2-6 0,7-1 0,5 0 27,3 0 1,3-3 0,-4 3 0,4-2-25,1-3 1,-3 1 0,3-2 0,0 5-3,1 1 0,-5-4 1,0 1-1,-2 0 2,-2 0 0,-3 6 1,-3-2-30,-3 4 1,0 2 0,-5-1 0,0 2 25,0 3 0,-1-3 0,-3 5 0,0-2 32,0 0 1,-1 2 0,0-4 0,1 3 13,2-3 0,4-1 1,3-2-1,4-1-64,4-3 0,3 0 0,4-3 0,2-1-139,0 1 1,10-2-1,-3-5 1,2-3-124,4-1 0,-4-4 277,3-6 0,-4-7 0,-2-1 0</inkml:trace>
  <inkml:trace contextRef="#ctx0" brushRef="#br0" timeOffset="221">18030 12760 7622,'-7'-2'-201,"7"0"-134,8-4 0,9-3 0,3 4 0,-3 2 334,-1 1 0,-2 2 1,0 0-1,1 0 67,-1 0 0,1 2 0,-1 1 0,0 4-26,1 0 0,-6 3 0,0 4 0,2 2-30,-3 3 1,-3-3 0,-5 4 0,0-4-26,0-2 1,0 0-1,0 1 1,-1-2-3,-3 2 0,0-5 1,-6-1 60,-1 3 1,3-7 164,-1 0-156,-1 3 0,3-8-9,1 0 1,5-1 0,1-8-73,0-3 1,4-5-1,3-3 1,1 3-13,3 1 1,0-3 0,0-2 0,-1 1-13,1-1 1,1-4 0,1 7 0,-1-2 24,-3 0 1,-5 5 0,4-5-1,1 4 158,-1 2 1,-5 5 0,3 1 591,1 1-687,-6 2 1,6 7 0,-7 4 0,0 7-29,0 4 0,0 9 0,0-2 0,0 1-1,0-1 0,0 8 0,0-3 1,0 1-188,0 0 1,5-2-1,0 1 1,3-2-16,4-3 0,2 2 1,4-7-1,1-1 195,-2-2 0,6 5 0,-1 0 0</inkml:trace>
  <inkml:trace contextRef="#ctx0" brushRef="#br0" timeOffset="222">18603 13047 7387,'8'-7'-250,"6"6"1,-2-4 0,6 3 0,-1 2 261,-1 0 1,-2 2 0,1 2 0,-1 0-15,1-1 0,-1 5 0,0 2-37,1 3 0,-7 1 0,-3-1 0,0 2-21,1-1 0,-1 1 1,-8-2-1,-1-3 64,-6 1 0,-2-2 0,-3 5 1,1 1-11,0-1 1,-6-5-1,2 1 1,-1 0 26,4-2 1,0 2 0,1-3 275,-1 1 0,6-3-208,0 4 0,5-4 0,1 3 96,6-1 0,7 2 1,8-4-106,1-2 1,1-2-1,0-1 1,2 0-127,0 0 0,6 0 0,-5 0 1,2-1-202,-1-4 1,3 2-1,-4-6 1,0-3 246,1-1 0,-6 0 0,3-2 0</inkml:trace>
  <inkml:trace contextRef="#ctx0" brushRef="#br0" timeOffset="223">19046 12789 7569,'7'-15'-171,"-5"1"0,7-1-51,-3 1 1,5 1-1,-1-2 1,3 1 113,1-1 0,1 2 1,-1 3-1,0-1 189,1 1 1,-2 3-1,3 2 97,-3 4 1,1 1 0,1 0 0,-1 1-229,1 4 1,-2 3 0,-3 7 0,1 0-110,-1 5 1,2-4 0,-2 2 0,-2-2 111,-1-2 1,-2 6-1,-5-2 1,0 1 46,0-4 0,0 0 0,0-1 0,-2 1 0,-3-1 0,-1 0 0,-6 1 0,3-2 0,-2 2 0,-2-5 1,-1-1 0,1-8 5,4-1 0,2-6 1,7-8 53,0-1 0,5-3 0,2-2 0,-2 2 94,2-3 1,4 3 0,-3-4-1,2 1-52,-1 4 1,-4-4-1,4 0 1,2 0-25,-4 0 1,1 3 0,-5 4 0,2-1 27,-2 1 1,-2 4 0,2 3-101,1 0 1,-2 1-94,2 0 0,-2 6 1,-2 0-1,0 8 48,0 5 1,0 7-1,0 1 1,0-1 13,0 1 1,0 5-1,0-3 1,0 4-118,0 2 1,6-6 0,2 2 0,2-1-153,0-2 0,-1 3 294,5-6 0,7 0 0,2-5 0</inkml:trace>
  <inkml:trace contextRef="#ctx0" brushRef="#br0" timeOffset="224">19762 12932 6320,'15'0'-61,"-1"0"0,-4 0 1,-2 2-1,0 1 190,0 2 1,-4 5-152,6 1 1,-7 1 0,2 2 1,-3 1 0,-4-1 0,-1 0 0,-3 1 25,-3-1 1,5-2 0,-5 0 0,-2-3 8,4 3 0,-4-4 24,6 1 0,0 0 52,5 6 1,6-8 0,4 0-39,2 0 0,3-5 0,-1 9 0,1-2 6,-1-1 1,-1 5-1,-2-5 1,-2 1-53,3 0 1,-4 0 0,-1 2 0,0-2 0,-4 3 1,-1 1 0,-4 0 6,-2 1 0,-4-3 0,-7-2 0,0 0 54,-5-1 0,-2 4 1,-7-6-1,0 1-36,0-2 0,1 6 0,0-7 0,-1-1-19,0-1 0,5-2 0,2 0 0,1 0-303,4 0 0,1-2 0,3-3 290,4-4 0,2-10 0,7-4 0</inkml:trace>
  <inkml:trace contextRef="#ctx0" brushRef="#br0" timeOffset="225">20178 12817 7569,'14'0'-1259,"1"-1"1269,-1-4 0,6 3 0,1-3 0,-1 4 99,0 1 0,1 0 1,-4 0-1,4 0 29,2 0 0,-5 0 0,6 0 1,-5 0-133,0 0 0,1-5 1,-1 1-1,-2 0-263,-1 3 0,-2-5 0,1 2-121,-1 2 1,-6-7 377,-3-1 0,-3-3 0,-2-1 0</inkml:trace>
  <inkml:trace contextRef="#ctx0" brushRef="#br0" timeOffset="226">20422 12559 7354,'-8'0'-68,"0"5"0,4 2 0,0 2 196,0 7 0,3 0 0,1 8 1,0 1-152,0 3 1,0 5-1,0 2 1,0 0-100,0 0 0,0 5 1,0-3-1,0 1-149,0 0 271,-7 0 0,6 5 0,-5-1 0</inkml:trace>
  <inkml:trace contextRef="#ctx0" brushRef="#br0" timeOffset="227">21324 12430 7533,'0'15'69,"0"-1"0,0 2 0,0 4 0,0 3-37,0 4 0,0 4 0,0 3 0,0 8-18,0 4 1,5 4 0,0-4 0,-2 2-86,-1 3 1,3-2 0,0 3 0,-2 1-73,-2-2 0,0-2 0,3-6 0,0-1 34,0-4 0,-3 1 0,-1-5 1,0-4 7,0-5 0,0 0 0,0-5-174,0-3 181,0-7 0,-1-10 94,-4-10 0,-3-8 0,-6-5 0</inkml:trace>
  <inkml:trace contextRef="#ctx0" brushRef="#br0" timeOffset="228">21210 12832 7569,'0'-42'81,"0"2"9,0 2 1,0 4 0,0-1 0,1-2 0,4 3-94,5 4 0,4-2 0,3 10 0,4 0-22,1 2 0,-2 4 0,4 3 0,1 3-31,2 1 1,2 5 0,0 0 0,-3 1-90,-1 3 0,1 7 0,-3 2 1,0 4 65,2 1 1,-8 6 0,0 0 0,-4 1 34,-3 0 1,-5 2 0,3-2 0,-2 0 0,-3-1 0,-2 5 0,-2-7 0,-3 1 29,-7-4 1,4-5 0,-3-3 0,0 1 3,-3 0 0,-7-4 0,1 0 1,1-1 70,3-3 0,0 0 1,2-3-1,2 0 680,2-2-349,5 1-348,-2 4 0,8 0 0,2 0 0,8 0-45,5 0 0,0 2 0,7 3 1,-3 3-51,1-1 1,-2 5 0,4-1-1,-1 1-65,-1 2 0,-1 1 0,-6-1 0,-2 0 34,-4 1 1,-2-1 0,-7 1 0,0-1 25,0 0 0,-7 1 0,-2-2 1,-6 2-35,-4-1 0,2-1 0,-6-1 0,1-3-105,0 2 0,2-4 195,-3 4 0,-1-9 0,-5 5 0</inkml:trace>
  <inkml:trace contextRef="#ctx0" brushRef="#br0" timeOffset="229">21797 12975 7637,'15'0'-179,"-1"0"0,1 0 0,-1 0-120,-1 0 0,7 0 0,-1 0 0,-1 0 287,-3 0 0,0 0 0,-1 0 0,-1 1 73,-3 4 0,0-2 1,-3 7-24,1 1 1,-1 2 0,4 1-1,-7 1-81,-2-1 0,-2 1 0,0-1 0,0-1 23,0 2 1,-2-2 0,-1-2-1,-3-3 61,-2-1 0,-2 2 0,-4-5 129,0 0 0,4-1 285,0 2-381,7-4 0,-2 6 0,10-7 0,5 1 9,3 4 0,1-3 0,0 4 0,1-1-35,-1-1 1,5 7 0,0-6 0,-2 3-48,-1 4 0,0-4 1,0 1-1,1 3 16,-5 1 1,-6 0 0,2 1 0,-1 1-63,-5-1 1,-2 1-1,-4-2 1,-8-3-9,-5 1 1,0-2 0,-5 4 0,-3-2-44,-1-2 1,0-5-1,-7 1 1,3-4-31,1-1 1,0 0-1,3 0 1,1-1 125,6-4 0,-3-3 0,0-7 0</inkml:trace>
  <inkml:trace contextRef="#ctx0" brushRef="#br0" timeOffset="230">22815 12358 7569,'8'-5'-370,"-3"3"0,-5-3 1,-1 8-1,-3 4 363,-6 1 1,-5 1 0,-3 5 0,-5 1 109,1-1 1,-7 0 0,2 1 0,-5-1-23,1 1 0,1 3 0,1 2 1,1-3-67,5-1 1,-2-2-1,5 1 1,3-1-1,1 0 0,3-4 0,4 0 8,4 0 1,5 4-1,5-1 36,4-4 1,10-1 0,3-6-1,3 4-20,-2-4 0,2 5 0,8-2 0,0-2 12,-2-1 1,0 2-1,-3 1 1,1 1-129,0-1 1,-5-1 0,-2 4 58,-1-2 1,-8 5 0,-9-1-101,-3 2 0,-6 3 1,-5-1-1,-5 2 104,-3 3 1,-5-3 0,-5 5 0,0-3 68,4 2 1,-1 4 0,6-5 0,2-2 128,1-1 1,2-1 0,0-1 77,5 0 1,3 1 0,7-2-260,4-4 0,10-1 0,8-5 0,5 2 49,0-2 1,7-1-1,3-4 1,4-1-355,1-2 0,-1-6 1,1 3-1,1-2 302,-1 1 0,-8-7 0,1-6 0</inkml:trace>
  <inkml:trace contextRef="#ctx0" brushRef="#br0" timeOffset="231">23230 12559 7434,'0'-9'-367,"2"1"203,2 1 1,4-3 0,6 2-1,1-2 41,-1 0 0,2 8 1,1-5-1,3 2 244,-3 0 0,4 1 0,0 2 0,0-1 31,0-3 1,-2 4-1,0 7 1,-1 4-118,0 4 1,-2 2 0,-2-1 0,1-1-73,-2 2 1,-2 4 0,-4 1 0,0-2-67,-4 3 0,-2-5 0,-1 4-32,0-5 1,-5-3 133,-6-1 1,-2-5 0,0-6 49,-2 0 1,5 0-1,1 0-2,-2 0 0,5-6 0,1-5 23,3-1 0,2-2 0,0 0 0,2-2 27,3-4 0,-2 4 1,7-4-1,0 0-21,3-5 0,2 5 0,-2-1 0,3 2-45,-3 0 0,1-1 1,1 6-26,-1 6 1,-3 8-1,-5 9 1,1 4 49,-3 2 0,-3 3 0,-1 3 0,0 2-47,0 3 0,0 0 0,0 3 0,0 0-124,0 0 1,1-2 0,5-2 0,1-3-40,1-1 1,5 3-1,-3-6 1,3 1-128,1-4 0,-2 0 0,0-2 281,-3-4 0,0 4 0,6-5 0</inkml:trace>
  <inkml:trace contextRef="#ctx0" brushRef="#br0" timeOffset="232">23889 12731 7634,'0'-13'167,"4"2"0,3 3-158,1 2 0,2-3 0,4 3 0,1 4 11,-2 0 1,4 2 0,0 0 0,3 0-15,-3 0 1,-1 0-1,-1 2 1,2 0-43,3 4 0,-6 5 0,-4-3 0,0 1-150,-2 1 1,3-1 0,-6 5 0,-3 1 45,0-1 0,-8 6 0,-4-2 0,-2 0 34,-2-2 0,-2-1 0,-2-1 1,-1-2 103,1-2 1,2 2-1,2-4 222,-1 1-126,1-3 1,7-6 0,7 0 41,9 0 1,3 0 0,3 0 0,1 0-18,3 0 1,-2 5 0,6 1 0,-1 1-37,0-1 0,-4 5 1,2-2-1,0 4-58,-2 2 1,-3-1-1,-6 0 1,-2-1-48,1-3 0,-5 3 0,2-4 23,-3 4 0,-9-1 0,-2 0 1,-4-4-44,-2-2 0,-3 3 0,-3-4 0,-1 0-9,-4 1 0,-1-5 1,-2 5-1,1-5-8,-1-1 0,0 0 1,0 0-1,1 0-90,0 0 0,0-1 0,3-2 0,0-4-92,0-1 0,4-2 1,2-4 240,-2-1 0,5-5 0,-5-2 0</inkml:trace>
  <inkml:trace contextRef="#ctx0" brushRef="#br0" timeOffset="233">23846 12187 7373,'1'-19'-228,"4"0"1,-3 0 0,4 5 0,-1-1 247,0 1 0,5-1 0,-5 1 79,3 0 1,-4-1 0,3 2 0,-3 3 233,1 0 0,6 7-289,-1-2 1,3 3 0,0 2 0,2 0-96,-1 0 1,0 7 0,1 3 48,-1 2 1,-6 2 0,-1 1 0,-2-1-150,-1 0 1,1 1-1,-5 1 1,0 1 114,0 2 0,-7 0 0,-2-5 0,-4 1 79,-1-1 1,4 0 0,1 1 287,-2-1 1,3-1-189,-2-3 0,9 0 0,1-5-55,8-1 1,4-3-1,5-1 1,1 0-170,6 0 1,10-5 0,4-1 0,3-1-940,2 2 1020,7-7 0,1-2 0,5-9 0</inkml:trace>
  <inkml:trace contextRef="#ctx0" brushRef="#br0" timeOffset="234">24892 12703 7490,'15'0'0,"-2"0"-129,2 0 1,-1 0 0,0 0 0,2 0 134,4 0 0,2 0 0,5-2 0,-2-1-18,-1-2 0,-2 1 1,4 4-1,-3-3-5,-3-1 1,4 3-1,-5-4 1,-1 3 0,-2 2 1,-2 0 0,1-1-558,-2-4 573,-4 3 0,3-11 0,-4 6 0</inkml:trace>
  <inkml:trace contextRef="#ctx0" brushRef="#br0" timeOffset="235">25093 12459 7676,'5'15'249,"-1"0"0,5 5 1,1 1-691,-1 3 0,1 2 1,-5-2-1,-2 3 260,-1 2 1,-2 4 0,0 2 0,-2 0 180,-3 0 0,4 5 0,-11-3 0,3 5 0</inkml:trace>
  <inkml:trace contextRef="#ctx0" brushRef="#br0" timeOffset="236">25737 12402 7569,'14'0'-231,"1"0"1,-6 6 0,-1 3 0,0 6 0,-2 4 0,1 5 280,-3 4 0,-3 6 1,-1 6-1,0 5 15,0 2 0,0 7 0,0 0 0,0 1 34,0 2 1,0-1 0,0-3 0,0 0-23,0 2 0,0-4 0,1-1 0,2 0-124,2-4 1,5-3 0,-5-5 0,0-4-118,0-4 1,-2-1 0,1-3 0,-2-2-84,-2-5 0,0-8 199,0-1 1,-6-7 0,-5 1 0,-1-8 47,-2-5 0,0-11 0,-1-3 0,1-5 0,-1 0 0,0-7 0,-1-3 0,0-4 0,3-1 0,1 1 0,0-1 0,1-1 53,1 1 0,5-4 1,-3 0-1,2 0 222,3 2 1,2 3 0,1-1 0,0-1-5,0 1 1,6 5 0,4 1 0,4 1-143,5-1 0,-1 11 0,5-3 0,2 1-202,3 2 0,1 4 1,-1 2-1,1 6-26,-1 4 0,1-1 0,-2 7 0,-2 0 40,0 2 1,-6 4 0,3 3 0,-1 4-146,-4 4 0,-1 2 1,-2 0-1,-1 3 88,-4 1 0,3 5 1,-8-3-1,0 0 50,-3-1 1,-1 4-1,0-5 1,0-1 63,0-2 1,-6-7 0,-3 0 47,-5 3 0,0-6 0,0 0 0,-1-1 202,2 0 1,3-1 458,0-4-518,8 7 1,-2-1 0,10 6-95,4-3 1,11-5-1,-7 5 1,3-1-71,4 0 1,-4 0 0,5 3 0,-1-1-104,-2 1 1,0 2 0,1 0-71,-3-4 0,-8 4 0,-3-4 20,-5 3 0,-2-2 0,-6-2 0,-5 0 80,-6 0 1,-7-3 0,1 3 0,-3 0 32,-2 0 1,1-5-1,3 3 1,3-1-58,1-1 1,3 2-1,3-6 1,1 0-299,-1 0 0,6 0 370,-1 0 0,7 0 0,-3 0 0</inkml:trace>
  <inkml:trace contextRef="#ctx0" brushRef="#br0" timeOffset="237">26281 12875 7569,'8'14'103,"-3"1"-23,-3-7 0,3 6 1,0-2-310,-2 6 1,3 2-1,1-2 1,-2 1 91,2-1 1,-2-2 0,-5 0 0,1 1 240,4 2 1,-2 0-1,5-5 1,0-1-84,1-4 1,0 5-1,7-7 1,1 3-9,3 0 1,1-7-1,-3 2 1,4-4-176,1-1 0,3-1 0,-6-4 0,1-5 133,-1-3 0,4-5 1,-4-3-1,-3 0 79,-1 0 1,-3 0 0,-3 4 172,1-1 1,-9-2-52,3 6 1,-3 7 0,-2 7-129,0 8 0,-7 5 1,-1 3-1,-1 3-58,0 5 1,0 2 0,-2 3-1,3 0-9,2 0 0,-3-2 0,4-2 1,2-2-62,0-3 0,2 4 1,-2-3-1,-2 0-584,2-1 668,2-1 0,-6-4 0,0-1 0</inkml:trace>
  <inkml:trace contextRef="#ctx0" brushRef="#br0" timeOffset="238">27098 12302 7569,'0'-8'-220,"0"1"1,-6 7 0,-4 0 0,-1 2 209,2 3 1,-9 0 0,3 7 0,-5-3 57,-1 3 0,0-1 0,4 0 1,-1-1 16,-1 1 0,-2 1 0,4 3 1,3-1-38,3 0 1,3 1 0,-2-1 0,6 1 53,3-1 0,1 1 0,0-1 8,0-1 1,1 2-1,3-2 1,6-2-33,2-1 1,4-2 0,2 2 0,3-1-44,2-3 1,-1 4 0,3-4-1,-3 0-83,-1 0 1,3 1-1,-5-2 1,-2 3 56,-1 0 0,-6 2 1,-3-3-1,0 1-53,-3 4 1,-3 1-1,-1 2 1,-1 2 58,-4 3 0,-3 0 1,-7-2-1,1 1 29,-1-1 0,6-2 0,1-2 0,0 0 12,1 1 0,3-6 1,0 0-65,1 3 0,6-7 0,1 2 0,6-2-67,2 0 1,4-1 0,3-4-1,5 0-200,3 0 0,2-1 295,0-4 0,5-3 0,3-6 0</inkml:trace>
  <inkml:trace contextRef="#ctx0" brushRef="#br0" timeOffset="239">27413 12459 7644,'0'-14'-114,"7"5"0,4 1-43,6 1 1,-1 2-1,5 5 1,-1 0 107,-2 0 1,2 1 0,-6 3 0,1 0 97,-1 0 1,-2 4 0,0 3 0,-5 4-98,0 5 1,-3 1 0,-4-3 0,0 5-7,0-1 0,0 5 0,0-4 0,-1-1-29,-4-2 0,3-5 0,-4-3 1,2 0 247,-2-3-70,1-5 1,5 0 0,0-8-102,0-6 1,0-5 0,3-2 0,-1-1-16,4 0 0,0-3 0,-3 1 0,3-1 17,2 0 1,-4-4 0,5 3 0,-2-1 3,-4 4 0,3-2 1,-2 2-1,0 1 463,-3 2 0,1 7-190,3 0 1,-2 5-192,7 0 1,-7 15-1,2 7-114,-4 2 1,3 2 0,3-3 0,-1 4-56,1-1 0,-1 4 1,-3-1-1,4 2-122,0 1 1,-3 0 0,3-3-1,-2-2-375,6 4 584,-5-7 0,6 0 0,-4-5 0</inkml:trace>
  <inkml:trace contextRef="#ctx0" brushRef="#br0" timeOffset="240">27930 12731 7314,'14'0'-324,"-1"0"0,3 0 102,-3 0 0,-3 0 261,0 0 1,-2 6-1,2 2-40,1 0 0,-9 5 0,5-2 0,-2 1-43,-1 2 0,1 0 0,-5 1 0,0-1 41,0 1 1,0-1 0,-1-2 0,-3 0 139,0-3 0,-5-4 8,4 4 0,-1-4-108,6 5 1,2-8-27,3 4 1,3 0 0,5 1 0,-3-1-24,1 1 0,-2 3 0,5 0 0,-2 3-2,-1 1 1,-1 0-1,-3 1-12,1-1 0,-4-5 0,0 1 0,-3 1 0,-2 0 22,-3-1 0,-4 1 0,-7-6 0,-2-1 0,-1 3 1,1-6 0,-8 4 0,0-3 1,-2-2 1,-1 0-1,-1 0 1,0 0-6,0 0 0,2 0 7,3 0 0,-3-7 0,6-1 0</inkml:trace>
  <inkml:trace contextRef="#ctx0" brushRef="#br0" timeOffset="241">28145 12373 7506,'12'-9'-66,"-2"-1"1,2 5-2,-2-4 0,2 5 0,4 0 0,2 3-53,1 1 1,0 0 0,-4 1 0,-1 2 86,0 2 0,5 4 0,1-2 0,-3 1 64,-2 3 1,0 1-1,-2 3 1,-2-1-115,-1 0 0,-6 6 1,4-1-1,-2-1-17,-2-2 1,-3 2 0,-2 2-1,-4-3 64,-4-1 1,1-6 0,-2-2 0,-1 0 47,-2-1 0,-2-4 0,1 2 0,0-3 44,-1-2 0,3-2 0,1-1 0,3-3 57,1-3 1,2 5-1,1-5 1,-1-3 10,2-1 0,2-1 1,2-1-1,2 2 21,2-1 1,7-1 0,-3-1 0,4-2-70,0 0 0,7-2 1,1 4-1,0 1-82,-1 0 0,-1-7 0,-3 7 0,1 1-57,3 3 0,-1 0 1,-6 7-80,2 0 0,-5 2 79,-1 2 1,-6 7 0,2 2 0,-5 6 65,-5 3 0,2 0 0,-4 6 0,-1 1 24,0 2 0,4-3 1,-3 0-1,3 2-21,-1 0 0,1 2 1,5-5-1,2-2-474,2 0 0,6-5 468,-1 4 0,2-11 0,3-3 0</inkml:trace>
  <inkml:trace contextRef="#ctx0" brushRef="#br0" timeOffset="242">28803 12517 6955,'0'13'-252,"0"4"0,-1 0 1,-3 3 161,0-3 1,-5 4 0,2-3-1,1 2 97,-1 1 1,-2-5 0,2 2-1,1-2 10,-1-2 1,1 1 0,3-1 145,-2 1 0,1-6-131,4 1 0,5-7 0,3 1 1,2-7 24,0-1 0,-1-8 0,5 3 1,2-4 18,4-1 1,-5 4-1,6 3 1,-2 0 46,0 4 1,2-3 0,-4 1 0,3 3 40,-3 5 0,4 5 0,-2 6 0,-4 3-219,-3 2 1,0 4 0,-8 10 0,0 1-234,-3 3 0,-2-3 1,-5 3 287,-3-3 0,-10 6 0,-4-3 0</inkml:trace>
  <inkml:trace contextRef="#ctx0" brushRef="#br0" timeOffset="243">25938 4407 7569,'1'-14'0,"3"-1"0,0 1 0,2-5 0,-2-1 0,0-3 0,0-2 0,-3-2 0,-1-1-78,0 5 1,-6-9 0,-2 3-125,0-1 0,-6 0 0,1 2 1,-4 3-1,-1 2 202,3-3 1,-2 5 0,0 2 0,-3 3 17,3 2 1,-5 1-1,-2 2 1,-3 4-27,-2 0 0,-4 2 1,-2 5-1,-2 0-27,-3 0 0,-1 6 0,-4 4 0,-1 3 52,-1 1 1,-2 5-1,7 2 1,-1 2 15,0 7 1,-5 6 0,1 7-1,3 3-27,-1 6 1,6 2-1,15-20 1,-2 1 0,3 0-1,0 0-3,2 0 1,0 1 0,-5 4 0,1 0-1,3-2 1,1 1 0,-1 1 0,0 0-3,2 1 0,1 0 0,-2 2 0,2 2 0,2-4 0,1 0 0,0 1 0,0-1-4,-1 1 1,4 1 0,1-2-1,2 1 1,-1 0 0,3 0 0,1-1-1,1 0 2,2 1 0,-1 0 1,3 0-1,1 1 1,-2 33-1,5-1 3,2-1 1,12-2 0,1-1 0,5-1 48,8-3 0,0-4 1,10-5-1,3-2 70,3-3 0,13-5 1,0-6-1,3-4-45,2-5 1,8-8 0,0-7 0,3-2-38,3-1 0,-4-8 0,2-1 0,-3-6-17,-2-6 0,-4-3 0,-1-9 1,-4-7-106,-6-1 0,4-10 0,-7-2 0,-2-5 52,0-4 0,-7-2 1,4-7-1,-4-7-8,0 0 0,-23 26 0,-2-1 0,1 1 0,-2-2 0,0 0 0,-2-2-56,0-2 0,-1-2 0,-1-3 0,-1 0 0,-1 2 0,0-2 0,-3 0 0,0-1 67,1 0 0,-3-2 0,-3 3 1,1 1-1,0-4 0,-2-1 0,0 5 1,1 0 35,-2 0 0,-2 1 0,-1-2 1,-4 0-1,0 3 0,-5 0 1,1 0-1,-4 2-10,1 2 0,-2-1 1,-1 1-1,0-1 1,-1 4-1,-2 0 1,-1 1-1,-2 0-42,-1-1 0,-2 2 0,-22-24 0,-6 4 0,-3 7-96,0 7 1,-9 5-1,-3 11 140,-3 1 0,-3 16 0,-1 9 0,2 1 0,4 2 0</inkml:trace>
  <inkml:trace contextRef="#ctx0" brushRef="#br0" timeOffset="244">24319 4221 7479,'0'14'-184,"0"1"184,0-1 1,7 1-1,1-1 1,1-1 117,0-4 1,0-1-1,8-5 1,0 2 17,2-2 0,7-10 0,0-6 0,10-9-55,7-6 0,12-14 1,-22 18-1,0-2 0,8-5 1,0-1-29,7-3 1,1-2 0,11-5 0,2-2 0,1-2 0,1-1 0,-18 13 0,1 0 0,2-2-461,3 0 0,2-3 0,-1 0 0,2-2 1,-1-2-1,1 0 0,123-94 0</inkml:trace>
  <inkml:trace contextRef="#ctx0" brushRef="#br0" timeOffset="245">1538 15296 7529,'-9'0'34,"-1"0"-183,7 0 115,-3 0 1,-1 1 0,-2 3 78,-4 0 1,2 5 0,-2-2 0,-3 2 59,1 2 0,-6 2 0,0 1 1,-1 2-87,-4 2 1,0 0 0,1 5 0,2-1 4,-3 0 1,-1-5-1,0 4 1,3-3-44,5-4 1,-1 3 0,0-7-1,4 2-35,5 3 1,0-5 0,6-1-260,2 2 0,2 2 280,1 1 1,1-6-1,3-3 1,7-3 32,2-2 0,5 5 0,2-1 0,-2 0 35,3-3 0,1-1 1,7-1-1,0-3 85,-1 0 1,1-1-1,-1 5 1,1 0-130,0 0 0,-3 0 1,1 0-1,-5 1-3,-1 4 0,-4 3 0,-5 7 0,-5-1-125,-1 0 1,-1 5 0,-5 2-1,0 1 95,0 3 1,-6 1 0,-5-1-1,-5-1 38,-3 2 1,-2 0-1,2 3 1,-6-1-11,-1-5 0,2 5 1,0-5-1,0 5 77,2 1 0,-3-6 1,5 0-1,3-1 3,1 0 1,6-5 0,2 4 0,3-2-42,1 0 0,2 1 0,2-7 0,0 2 9,0-1 0,2 1 0,3-1 0,4 0 11,4 1 0,2-1 1,0 1-1,3-2 93,1-4 0,5 4 0,-3-5 0,1 1-37,3 0 0,2-5 0,2 3 0,-1-3 36,1 1 0,0-1 0,-1-4 0,1 0-304,0 0 0,0 0 0,-1 0 0,-1 0-111,-3 0 0,3 0 0,-4-1 278,-1-4 0,5-9 0,-4-8 0</inkml:trace>
  <inkml:trace contextRef="#ctx0" brushRef="#br0" timeOffset="246">2083 15840 7569,'9'-13'0,"0"3"-104,-4 0 0,7 2 1,-3-2 45,4 6 1,-3 2 0,-1 2 0,3 0 124,1 0 0,1 0 1,-1 2-28,2 2 0,-1 3 1,-1 4-1,-1-1-52,-3 0 0,-1 8 1,3 1-1,-1 0-48,1 2 1,-5-3-1,-1 4 1,-2 0-4,2 0 0,-4 1 1,5 0-1,-6-2 47,-6 0 0,4-5 1,-9 4 54,1-5 0,-3 0 0,-2-3 1,1-1-22,0-1 1,-1-2 42,1 1 1,6-4 0,4-10-1,1-4-109,3-4 0,3-2 1,1-1-1,8-2 5,5-6 0,-2 2 1,5-3-1,-3 0 13,3-2 1,-5 0-1,6 1 1,-2 3 58,0-3 1,0 0 0,-5 1 0,1 3 119,-1 1 0,-1 0 1,-2 4-1,-1-2-69,1 1 0,-5 7 0,1 3-73,-1 1 0,-4 2 15,3 0 1,-4 5 0,-1 0 0,-1 8-72,-4 5 1,2 1-1,-6 2 1,4 2 95,1 7 1,-3-3 0,3 2 0,0 0 32,3-2 1,1 3 0,0-4 0,0 1-131,0 4 0,7-6 0,0 0 0,3-5 11,0 0 1,-1 1-1,6-1 1,-1 1-244,0-3 0,1-1 0,-2 0 0,2 0 37,-1-3 1,0-4-1,1 3 245,-1-2 0,1-1 0,-1-5 0</inkml:trace>
  <inkml:trace contextRef="#ctx0" brushRef="#br0" timeOffset="247">2813 16041 7531,'0'-15'24,"0"1"1,0 5-91,0 0 0,3 5 0,-1 1 53,4 6 1,-1 5 0,-1 6-1,1 2 19,-2 3 1,-2-3 0,-1 5 0,0 0-9,0 3 1,-1-2 0,-2 0 0,-4 1 18,0-1 1,-1 0 0,-4 3-1,3-3 0,-3-1 1,1 3-1,-2-3 1,3 0 1,-2 0 0,-4 2 0,7-4 0,-4-1 18,-1-2 0,4-2-74,0 1 55,7-7 59,-3-2 0,12-6 1,4 0-1,3 0 10,1 0 0,0-5 1,2 0-1,1 2-50,3 2 1,5-2-1,0 1 1,1-4 9,3 4 1,0 0 0,-2 2 0,-2 0-194,-1 0 0,0 0 0,4 0 0,0 0-94,-5 0 1,2 0-1,-5 0 1,-3 0-281,0 0 1,-4-1 519,2-4 0,-6-3 0,-4-6 0</inkml:trace>
  <inkml:trace contextRef="#ctx0" brushRef="#br0" timeOffset="248">2943 16198 7781,'5'-8'-77,"-1"2"1,5 6-20,3 0 0,-5 6 1,-3 6-1,-3 4 219,-1 2 1,0 14-1,0-5 1,0 6-148,0 1 0,2 2 1,1 3-1,2-2-58,-2-2 1,-1 3 0,-2-3-1,0 1 50,0-2 1,5 0 0,0-5 0,-1-3-206,2-2 1,-2 2 0,4-8 0,0-2 236,0-4 0,1 1 0,6-5 0</inkml:trace>
  <inkml:trace contextRef="#ctx0" brushRef="#br0" timeOffset="249">3502 15683 7476,'0'9'-152,"0"0"1,0 2-1,0 3 1,0 2 113,0 2 1,0-1 0,0 3 0,1 0 12,4-2 1,-2 2 0,5-6-1,0 0 33,0 1 0,-1-1 0,5-2 0,-3-1-9,3-7 0,1-2 0,6-2 0,-1 0 9,0 0 1,-1-2 0,2-2 0,-1-7 22,-1-1 1,1-4-1,0-2 1,1-3 16,-2-1 1,-1 4 0,-2-5 0,1 1 67,-1 0 1,-1-1-1,-2 0 1,-3 2-39,-2 0 1,4 5-1,-5-2-52,-3 1 0,2 5 37,0 2 0,-1 7-92,1 12 1,-2 3 0,-2 10-1,0 0 54,0 1 1,4 0 0,3 7-1,-1 2-7,1 2 0,4 4 1,-1-3-1,2 0-27,2 0 0,1 3 0,-1-3 1,0 1-83,1-2 0,-1 4 0,1-3 0,-1 1-74,0-2 1,-4 1-1,-2-3 1,-2 2 26,-3-3 1,-3-2 0,-4-4 0,-6-3 127,-3-1 1,-3-1 0,-3-6-1,-4-2 238,-5-1 0,-1-5 0,-1-6 1,-1 0-133,-3 0 0,1 0 0,4 0 0,1-2 151,5-2 1,-2-4 0,5-7 0,3 1-104,1 0 0,3-6 1,3 1-1,1 1-225,3 3 1,1 5-1,5 1 1,1-1 20,5 2 1,1-3 0,9 6 0,4 2-25,3 2 0,4-4 1,2 0-1,1 2-72,4 2 1,-3 1 0,7 0-1,0 0-369,-1 0 525,5 0 0,-12 0 0,5 0 0</inkml:trace>
  <inkml:trace contextRef="#ctx0" brushRef="#br0" timeOffset="250">4719 15783 7569,'0'9'88,"2"-5"-168,2-8 1,4 1 0,7-1 90,-1 2 1,0 2 0,1 0-36,-1 0 0,-5 0 0,2 0 0,-1 0-105,3 0 1,2 0 0,-1 0 128,1 0 0,-2-6 0,1-3 0</inkml:trace>
  <inkml:trace contextRef="#ctx0" brushRef="#br0" timeOffset="251">4863 16055 7565,'-7'23'-3,"6"-3"1,-3-6-1,9-5-248,10-5 0,6-8 251,6-5 0,2-5 0,0 0 0</inkml:trace>
  <inkml:trace contextRef="#ctx0" brushRef="#br0" timeOffset="252">6181 15625 7139,'0'15'-257,"0"0"1,0 5-1,0 5 223,0 8 1,0 2 0,0 11 0,0 0 134,0 1 0,0 12 0,1-1 0,2 2-102,2 3 1,0-1-1,-5 3 1,2 5 123,3-1 0,-4 2 0,3-3 0,-1-2-107,-3-3 0,0-3 0,0-7 0,0-5-131,0-3 0,-5-14 0,-2-3 167,-1-6 0,-1-10 0,-6-7 53,1-4 0,0-7 1,-1-5-1,1-5-133,-1-3 1,-3-8 0,-2-1 0,3-8 9,0 0 0,-1-6 0,-3 2 0,0-4 54,1-3 1,-5-6-1,7 5 1,1 0 70,0-1 1,3-2 0,-1-6-1,3 1-20,3 3 0,-3-2 0,7 3 0,4-3-40,4 2 1,7-1 0,7 8 0,4 3-57,1 4 1,2 6 0,5 2 0,-1 6 26,1 5 1,0 8 0,-1 4-1,1 3-76,-1 1 0,1 4 0,1 4 0,1 1-37,-3 3 1,4 7 0,-7 4-1,0 1-12,-2 0 0,-2 1 0,-6 5 1,-1-3 14,0 2 1,-6 3 0,-4 1 0,-1-3 89,-3-1 1,-3-3 0,-1-5 0,-4 2 72,1-1 0,-6-7 0,3-4-41,-3 0 1,-1-2 35,-1-5 1,6 0-82,-1 0 1,9 0-1,1-1 1,7-3-12,6 0 1,2-1 0,-1 5 0,1 0 18,-1 0 0,5 1 1,0 4-1,-2 4 5,-1 4 1,-2 2 0,1-1 0,-1 1-16,1-2 1,-6 2 0,-1-1 0,-2 0 20,-2 1 0,-3-1 1,-1 1 10,0-1 1,-1-1 0,-4-2 0,-4-4 14,-4 0 1,-2-2-1,1-3 1,-1 0 38,1 3 0,0 1 1,-1-6-1,2 0-228,-2 0 0,5 0 0,1 0-139,-2 0 0,5-3 298,1-1 0,10-4 0,3-6 0</inkml:trace>
  <inkml:trace contextRef="#ctx0" brushRef="#br0" timeOffset="253">6696 16198 7453,'-5'15'-352,"1"-1"0,-1 1 0,0-1 242,1 0 0,-1 2 0,5 1 0,0 4 127,0 1 0,0-2 1,0 2-1,0-2 41,0-2 0,6-2 1,3-1-1,4-2 34,2-4 1,3 1-1,2-4 1,-1-4-50,1 1 0,-3-3 1,2-3-1,-4-1-2,0-5 0,-1-4 0,1-1 1,-1-1 23,0 1 0,-4-6 0,-2 2 1,-2-2 47,-2 0 0,-3 3 0,-1-2 0,-1-1-91,-4 0 1,0 2 0,-9 4-1,-1 0-29,-1 5 1,-5-1-1,1 4 1,-2 4-176,-4-1 1,-1 3 0,-1 3 0,-1 1 181,0 5 0,0 11 0,0 2 0</inkml:trace>
  <inkml:trace contextRef="#ctx0" brushRef="#br0" timeOffset="254">7656 15596 7569,'8'7'80,"0"-6"441,-3 4-524,-3-3 1,4 4 0,-7 2-47,-4 0 0,-3 5 0,-8-4 0,-2 4-1,-1 2 1,-7-1-1,1 2 1,-5 1 84,-4 3 1,1 3 0,6-3 0,2-2 5,1 3 1,6-5 0,-1 4 0,5-5-94,5 0 0,-3-1 0,7 1-42,2-1 1,3-2-1,3 0 1,3-4 65,2-2 1,7 3 0,4-3 0,0-4 25,2 0 1,2-2-1,10 0 1,0 0-19,-2 0 0,5 0 1,-2 0-1,-3 0-10,-1 0 0,-1 5 0,-1 0 1,-5-1-26,-4 3 1,-4 0-1,-1 8 50,-5-1 1,-3 1 0,-7 0 0,-4 3-20,-4 1 0,-5 2 1,-1-2-1,-2 3 19,-3 0 0,1 6 0,5-6 0,0 0 215,-1-2 0,7 0 1,3-1-186,4-2 0,1-1 0,1-3-55,4-4 0,5 3 1,8-8-1,2 0-29,2-3 1,4-1-1,7-1 1,4-4-254,-1-4 1,6-4 311,-4-2 0,3-5 0,2-2 0</inkml:trace>
  <inkml:trace contextRef="#ctx0" brushRef="#br0" timeOffset="255">8157 15912 7377,'-8'-10'-300,"4"1"1,2-2 248,2-2 1,12-1 0,3 1 0,5 2 56,0 2 1,6 1 0,-2-2 0,3 5 53,2 3 0,-6 2 1,1 0-1,0 0-19,-2 0 0,4 5 0,-7 2 1,-2 1-96,0 2 1,-5 8 0,-1 1 0,-3 0-11,-1 2 1,-3-3 0,-4 4 0,-2-1 38,-3-4 1,0-1 0,-7-2-1,3 0 28,-3 1 0,0-2 0,-2-4 11,-1-4 0,1 2 19,0-3 1,6 0-21,3-9 0,3-3 0,4-7 0,3 1 6,4-1 1,4-3 0,1-3 0,1-1 56,-1-4 0,1 3 1,-3 0-1,-1-1 4,-1 2 1,-1-3 0,4 5 0,-2 3-4,-1 0 0,-5 0 1,3 1 285,-3 3-37,0 3 1,-5 3-292,0 7 0,-5 11 0,1 10 0,-1 0-87,-1 0 0,4 4 0,-3-2 1,4 3-77,1-2 1,0 3 0,0-3-1,1 1-36,4 0 0,3 0 0,6-7 0,1 1-734,-1-4 898,7 0 0,-5 6 0,5 1 0</inkml:trace>
  <inkml:trace contextRef="#ctx0" brushRef="#br0" timeOffset="256">8989 15983 7697,'0'15'313,"0"-5"1,0-1-537,0 2 0,0 2 1,0 1-1,0 1 53,0-1 1,0 0-1,0 2 1,-2 1 189,-3 3 1,-1-1 0,-5-3 0,3 1-19,2 2 1,-6 1 0,3-6-1,-2 0 51,1 1 1,-7 0 0,2 1 0,-1 0-9,1-3 1,0-2 0,1 2 0,-1-2-28,1-1 1,6-5 0,2 3-68,-1-3 32,6 0 0,-4-5 0,10 0 88,4 0 1,4 0 0,3 0 0,2 0 52,1 0 1,9-1 0,0-3 0,0 0-76,4 0 0,0-1 0,-2-2 1,1 1-39,3-1 1,-1-2-1,-3 4 1,1 0-92,-3-1 0,5 4 1,-11-2-1,1 0-337,-5 0 1,-2 1 0,-2-1 416,1 3 0,-7-6 0,-2 0 0,-6-8 0</inkml:trace>
  <inkml:trace contextRef="#ctx0" brushRef="#br0" timeOffset="257">9103 16012 7627,'8'-6'599,"-3"8"-622,-4 10 1,4 4-1,1 10 1,-2 3-53,2 2 1,-4 4 0,3-2-1,-4 5 42,-1 4 1,0 2 0,0 0 0,0 2-58,0 1 1,1 2-1,3-7 1,0 1-537,0 0 626,-2 1 0,4-1 0,2-1 0</inkml:trace>
  <inkml:trace contextRef="#ctx0" brushRef="#br0" timeOffset="258">10006 15898 7569,'3'0'419,"6"0"-337,6 0 0,6 1 0,0 2 0,-1 2-137,0-1 1,6-3-1,-3-1 1,0 2 59,1 3 1,0-4-1,5 3 1,-1-1-68,1-3 1,0 0 0,0 0 0,0-3-244,-2-1 1,-2 0 0,-1-3 0,-1-1-458,0 0 762,-2-2 0,-7-4 0,0 0 0</inkml:trace>
  <inkml:trace contextRef="#ctx0" brushRef="#br0" timeOffset="259">10292 15726 7527,'-14'0'-42,"0"0"0,4 0 43,1 0 0,5 7 1,0 2-1,2 5-11,2 5 1,0 3 0,2 7 0,1 1-19,2 4 1,4 3 0,-2 5 0,-1 1-116,1 0 1,2 5-1,-5 0 1,1-3 142,2-6 0,-6 3 0,6-5 0</inkml:trace>
  <inkml:trace contextRef="#ctx0" brushRef="#br0" timeOffset="260">11295 15368 7569,'-6'8'0,"-2"3"0,-5-5 194,4 2 1,2 1 231,7 6 0,0 5-371,0 4 0,0 10 0,0 4 0,0 3-185,0 2 0,5 0 0,0 2 0,-2 1 28,-1 2 1,3 6 0,-1-1-1,0 0-7,-3 0 1,-1 2-1,0-8 1,0-1-3,0-1 0,0-3 0,-1-4 0,-3-5 15,0-3 0,-3-3 1,4-3-1,-3-6 107,-3-7 0,1-3 0,-2-5 0,0 1 110,-1 0 0,-2-8 0,-3-3 0,-1-4-3,-3-5 1,0-9-1,2 2 1,0-6-66,-1-4 0,-2-4 1,3-6-1,1 0-17,0 1 1,4-7-1,-2 1 1,2-2 48,4 0 1,-3-2 0,7 4-1,2 2-18,2 2 1,1-1 0,1-2 0,6 0-12,7 1 0,2 3 0,8 3 0,3 4-36,5 0 0,3 2 1,5 8-1,-2 4-47,2 7 1,-3 2 0,-2 9-1,2 0-154,0 3 0,-5 13 1,1 1-1,-4 5-15,-5 3 0,-3 0 0,-7 8 1,-1 0 41,-4 0 0,-2 0 0,-7-1 0,0 1 7,0-1 1,-12-3 0,-4-3 0,-3-2 151,-1-2 1,-6-2-1,4-2 1,-2-1 85,0-3 0,6 0 1,-2-5 85,-1-2 1,6-1-45,-5-2 1,11-2-62,4-2 1,10 3 0,5-5 0,7 5 18,2 1 1,4 0 0,-2 0 0,2 0-55,3 0 0,-1 1 0,0 2 0,-3 4-67,-1 1 1,3-1-1,-5 5-59,-2-3 1,-2 1 0,-5 4 89,-6 0 1,-2-3-1,-4-3 1,-2-1 47,-6 1 0,-2 0 0,-5 3 1,0-1-36,-3 1 0,0-3 0,2 0 0,0 0-127,-1-1 0,4-3 1,0 0-680,1-1 198,6-3 594,1 0 0,7 6 0,0 2 0</inkml:trace>
  <inkml:trace contextRef="#ctx0" brushRef="#br0" timeOffset="261">11682 15969 7582,'4'14'0,"2"3"0,-3 0-75,-1 2 0,2 2 0,1-2 0,0 5-96,2 3 1,-2 1 0,5 1 0,-5 0 170,-3 0 0,-2-2 0,0-3 0,-7 3 0,0-6 0</inkml:trace>
  <inkml:trace contextRef="#ctx0" brushRef="#br0" timeOffset="262">12728 15282 7569,'9'-7'-1296,"-4"6"1193,-5-6 1,-5 7-1,-6 2 1,-3 1 123,-5 1 1,-3 8-1,-7-3 1,0 3 21,1-3 0,-1 4 0,0-3 1,1 3 84,-1 1 1,1-1 0,0 0 0,5-1-27,3-3 1,0 1 0,1 4-65,1 0 0,4 1 0,2-1-120,3 1 1,6-1 0,-2 0-1,4 1 59,1-1 1,6-2 0,5 0 0,5-3 36,3 3 1,6-4 0,-1 0 0,2-1 28,-2 1 0,7-5 0,-2 4 0,0-2-42,-3-1 0,0 2 0,-3-2 0,-1 3-45,-2 1 0,-10-4 0,-2 6 0,-1 1-33,-5 2 1,-2 1 0,-4 2-1,-5 1 81,-4 3 0,-3 3 0,-2-2 0,-2 0 62,-2-1 0,4 5 1,-1-5-1,3 0 10,2 1 0,1 3 0,4-4 1,3-3 41,5-2 1,1 0 0,1-1 0,5 1-41,3-1 0,5-5 0,3-1 1,4-1-48,2-3 1,5-3-1,8-1 1,-2 0-181,1 0 0,3-1 1,-2-5-1,-2-2-1179,1 1 1328,-1-6 0,-5-2 0,-1-7 0</inkml:trace>
  <inkml:trace contextRef="#ctx0" brushRef="#br0" timeOffset="263">12957 15625 7555,'-14'0'41,"6"-6"0,4 0 0,8-4 0,5 6-297,4 1 1,7-1 0,1-1 0,1 2 318,3 1 0,2 2 0,1 0 0,1 0-80,0 0 0,-6 5 0,0 2 1,-1 1-54,0 3 1,-4 4 0,1 2-1,-5 4-27,-4 1 0,-4-5 0,-6 4 0,0-2 62,0 0 1,0 0 0,-1-5-1,-4 0 3,-5 1 1,-3-6-1,0 0 129,-1-3 1,-1-1 0,1-5-41,-1 0 0,7-2 0,3-3 1,4-4-42,1-4 1,0-2-1,0 1 1,0 0 17,0-1 0,6-5 1,2-2-1,2-3-15,-1 2 1,1 0 0,5-2 0,0 2-17,4-3 1,-7 3-1,2 1 1,-3 1-21,-4 4 0,5 6 1,-8 1 528,0-1-390,-3 5 0,-6 1 0,0 9-93,-3 1 0,3 5 0,-3 1 0,1 6-38,5 1 0,-5 6 1,2-3-1,2 1-104,1 4 0,2-5 0,0 4 1,2-1-45,2-2 1,0 6-1,5-6 1,2 0-32,2-3 0,1-4 188,1 0 0,-1-1 0,1 1 0</inkml:trace>
  <inkml:trace contextRef="#ctx0" brushRef="#br0" timeOffset="264">13660 15783 7569,'-7'14'1,"5"-4"1,-4 0-124,0 0 1,5-2-1,-5 2 1,5 1 0,2 2-114,5 1 1,-1 2-1,7 1 1,-4 4 234,-2 2 0,3-1 0,-2 4 0,-1-2-44,1 1 0,-2 1 1,1-1-1,1-3 44,1-1 0,5 3 0,-5-5 0,2-2 0,0-1 0,-1-1 0,5-1 0</inkml:trace>
  <inkml:trace contextRef="#ctx0" brushRef="#br0" timeOffset="265">13832 15582 7272,'14'-13'-245,"-5"0"1,1 1 0,1 3 292,1-2 1,3 2-1,-1 1 1,1 3-15,-1 1 1,0 3 0,1 1 0,-1 0 42,1 0 1,-3 1 0,-1 4-1,-2 4-33,3 4 1,0 2 0,3 1 0,-1 1-87,0 2 1,-3 5-1,-5-3 1,3 0-63,-1-1 0,-5 3 0,2-2 0,-3 0 52,-2 0 0,0-2 0,-2-5 74,-3 0 1,-3-1-1,-6-2 1,-1-2 161,1-3 1,0-1-1,-1-5-147,2 0 1,0-2-133,2-3 0,6-3 1,5-6-1,0-1 40,0 1 0,5 0 1,6-1-1,3 2 15,5-2 1,-1-4 0,4-2 0,0 1-22,1-1 1,-5-5 0,5 4 0,-3 0 37,-2 3 1,-4 1 0,-2 2 0,-4 0 47,-2 3 0,1 4 0,-5-2 218,2 1 0,0 7-191,-9-2 1,2 4-1,-5 2 1,1 4 62,-1 5 1,0 9 0,-4 3-1,4 2-69,2 0 0,2-2 0,4 4 0,0-2-129,0 1 0,0 1 0,0-2 0,1-4-261,3 0 0,5-3 0,4 2 344,2-4 0,6-7 0,1-1 0</inkml:trace>
  <inkml:trace contextRef="#ctx0" brushRef="#br0" timeOffset="266">14562 15768 7460,'-1'13'-312,"-4"-2"1,3 1 0,-3-2 0,2 2 260,-2 2 1,3 1 0,-9-1-1,1 0 60,-3 1 0,-2-1 0,1 1 0,-1-1 30,1-1 0,5 0 0,-1-1 1,0-3-21,2 3 0,0-1 0,6-1 0,-3 1 144,2-1 1,1-2-102,2 2 1,2-2 0,3 2 32,4-5 1,3-4-1,4-1 1,-3 0-14,1 0 0,2 0 1,2 0-1,3 0 33,2 0 0,-5 0 0,4 0 0,1 0-176,-1 0 1,-5 0 0,4 0-1,-1 0-209,-2 0 0,2 0 0,-6 0-660,0 0 930,1-6 0,-1-2 0,1-7 0</inkml:trace>
  <inkml:trace contextRef="#ctx0" brushRef="#br0" timeOffset="267">14604 15768 7453,'0'9'-73,"3"3"0,0-2 0,2 2 57,-3 3 1,2 1-1,-1 3 1,3 5-34,2 3 0,-5 6 1,2 1-1,-3-1-16,-2 2 1,-2 1 0,-1 3-1,-2-2-237,3-2 1,-5 3 301,2-5 0,-6 8 0,2-6 0</inkml:trace>
  <inkml:trace contextRef="#ctx0" brushRef="#br0" timeOffset="268">15121 15683 7498,'6'-8'-350,"4"3"1,3 2 332,1-2 0,1 4 1,0-5-1,2 5 203,3 1 1,5 0 0,-1 0 0,3 0 25,2 0 1,1 0-1,2 0 1,3 0-224,2 0 1,-4 0-1,5 0 1,0 0-90,-2 0 0,1 0 1,-4 0-1,-2 0-221,-3 0 1,-2 0 0,-5 0 0,-1-1 320,-5-4 0,3-3 0,-11-7 0</inkml:trace>
  <inkml:trace contextRef="#ctx0" brushRef="#br0" timeOffset="269">15551 15381 7569,'-13'11'474,"1"-3"-554,3-2 0,6 5 0,0 0 0,4 5-185,4 4 0,7 3 0,-4 0 0,1 0 123,0 2 0,-4 6 1,3-5-1,-1 5 197,-5 7 1,5-1 0,-2 1-1,-1 0-114,3-1 0,-6 3 0,6-7 0,-2-1 59,0-2 0,5-1 0,-2-1 0</inkml:trace>
  <inkml:trace contextRef="#ctx0" brushRef="#br0" timeOffset="270">16281 15224 7437,'15'-13'0,"-1"-2"-181,1 1 0,-2 6 0,2 3 0,-1 5 0,-1 5 242,-4 4 0,3 6 1,-6 3-1,2 7 98,3 1 0,-3 9 0,0 4 1,-2 1-79,-2 4 1,1 4 0,1 1-1,-3 0-97,-1 1 0,2 3 0,1-6 0,0-1-20,2-2 0,-6 2 0,3-1 1,-1-5-12,-3-3 1,0-4 0,0-4-1,0-2-85,0-3 0,0-3 1,-3-7-1,-1-2 185,-5-1 0,0-6 0,0-5 0,-2 0 2,-2 0 1,-1-5 0,-2-7 0,-1-4-38,-3-3 1,-1-6 0,4 0-1,-4-4-9,-1 0 1,5-9 0,-4 4-1,1-7 27,2-7 0,-2 3 1,6-4-1,2 1 44,1 1 1,1-7-1,5 3 1,2 0-21,0 2 0,3 6 0,0 0 0,3-1 111,1 1 0,4 6 1,6 5-1,1 1-114,-1 3 1,6 5 0,-2 4 0,2 4-119,1 6 1,-4-3 0,5 8 0,0 0-162,1 3 0,-4 2 0,3 5 1,-2 3 63,-1 4 1,-2 6-1,0 0 1,2 1 59,-1 0 0,-4-4 0,-2 5 0,-5-2-20,0 0 1,2 0 0,-4-5 0,-2 1-10,-1-1 0,-2-5 130,0 0 1,-2 0-1,-3 1 1,-4-5-9,-4-4 0,3-1 1,1 0 361,-2 0 1,4-1-251,3-4 1,4-2 0,4-2-99,6 4 1,2 3-1,3 2 1,-1 0-12,1 0 1,-1 2 0,0 0 0,1 5 0,-1 2 1,-1 0-1,-2 3 1,-3 0 39,-2-3 1,-1 0 0,-5 7 0,0-3 49,0 2 0,0-5 1,-1-1-1,-4 2-40,-4 2 1,-4-4 0,-3 1-1,-2 0-90,-1-3 1,-2 4 0,4-6-1,-3 0 5,3 2 0,6-6 0,1 3 0,1 0-507,1 1 543,2-3 0,6 4 0,0-6 0</inkml:trace>
  <inkml:trace contextRef="#ctx0" brushRef="#br0" timeOffset="271">16697 15582 7651,'8'2'299,"-1"1"-546,-2 2 1,3-1-1,6-4 84,1 0 1,-5 6 0,-2 0 110,-3 2 1,6 1 0,-7 6 128,0-1 1,2-5-1,-2 2 1,1-2-171,2-1 1,-6 5 0,4-4 33,-3 4 1,-4 1 0,-3 1 142,-4-2 1,-4 0-1,-1-1-10,-1-3 1,2-4 0,2 3 570,2-1-574,5-3 1,4-4-1,11 0 1,1 0-90,2 0 0,7 0 0,3 0 0,3-2-101,2-3 0,5 0 1,3-7-1,1 3 119,1-3 0,-7-6 0,3-5 0</inkml:trace>
  <inkml:trace contextRef="#ctx0" brushRef="#br0" timeOffset="272">17757 15052 7461,'14'0'-355,"1"0"0,-6 0 1,-1 1 212,-2 5 1,-7 2-1,-8 6 1,-6 0 247,-4 1 0,-3-1 0,-7 1 1,0 0-38,1 5 1,-1-4 0,1 5-1,0-3-41,4 2 0,3-2 1,7-3-21,0-1 0,2 0 0,0-1 0,4-2 18,2-2 0,3 2 0,7 1 35,6-2 1,5 1-1,2-6 1,4-3-34,1 1 0,2-2 1,5 2-1,-1 2-88,1-2 1,-1 1 0,-1-2 0,-2 5-36,0 1 0,-8-3 1,0 4 84,-5 2 1,-5 2 0,-7 1 0,0 1-42,0-1 0,-8 0 0,-5 1 0,-5-1 263,0 1 0,-3-2 0,3 1 0,1 1 20,0-1 0,4 1 1,-2-1-144,1 0 0,6 1 0,3-1-170,3 1 0,10-6 1,4-1-1,8-2-61,2-3 0,3-1 0,9-2 0,3 0-177,-1 0 0,5-2 0,-3-2 319,4-5 0,1-11 0,1-2 0</inkml:trace>
  <inkml:trace contextRef="#ctx0" brushRef="#br0" timeOffset="273">18201 15325 7517,'-10'-13'-181,"1"3"1,6 3 261,-2 1-61,4 5 0,7-5 1,3 6-1,6 0 33,3 0 0,0 0 1,5 1-1,-2 4-68,-4 4 0,4 4 1,0 2-1,-1-1-168,0 1 1,-2-1 0,-7 2 0,-3 1 95,-1 2 0,-2 0 1,-5-5-1,0 1 55,0-1 0,-7-5 1,-3-1-1,-2 0 49,-2 0 0,-1-4 1,1 1-1,-1-4 77,1-1 1,0 0 0,-1 0-1,2-1-22,4-4 1,-2 1-1,6-5 1,2-2-53,1-2 0,2-5 0,2-2 0,3 1 38,5-1 0,2 2 1,2-5-1,1 1 58,-1 0 0,0 4 1,2-2-1,1 1-25,3-1 1,-1 6 0,-4 6-82,-2 2 1,-2 2 7,-2 4 0,-4 5 0,3 7 1,-3 3-48,-1 5 0,-3 5 0,-1-1 1,0 3-51,0 2 0,6-3 1,-1 0-1,-3-2-152,0 1 0,3-4 0,1 0 0,2-4 231,3-2 0,9 3 0,2-10 0</inkml:trace>
  <inkml:trace contextRef="#ctx0" brushRef="#br0" timeOffset="274">18789 15482 7736,'13'0'-46,"3"0"0,-3 0 1,2 0 59,-1 0 0,-1 7 0,-1 1 0,-3 1-81,1 0 0,-2 0 0,0 2 0,-1-2-65,-3 3 0,-3 1 1,-1 0-1,-1 1 53,-5 1 1,-1-1-1,-8 1 1,-1-1 81,-3 0 1,3 1 0,-5-2-1,3-3 83,-2 0 1,1-1-1,5 1 2,0 0 1,1-5 179,3 4 0,5-5 0,12 0-199,7-3 1,2-1 0,10 0 0,2 0-137,4 0 1,8-1-1,-3-2 1,1-3-202,0-2 0,0 3 1,4-5-1,-4 0-431,-4-3 699,1-2 0,-5 1 0,6-1 0</inkml:trace>
  <inkml:trace contextRef="#ctx0" brushRef="#br0" timeOffset="275">19205 15354 7569,'-11'-7'33,"2"-2"1,5-4 0,0-2 102,3 1 1,1 5 0,1-2 0,3 1 0,7-2-84,2 3 1,2-2-1,4 6 1,3 2-67,0 1 0,6 2 0,-4 0 0,1 0-92,-1 0 1,1 6 0,-5 5 0,-3 1-98,-1 2 0,-7 6 1,-1 1-1,-2-1-11,-2 0 1,-4 5 0,-5-1 0,-3-3 117,0-1 0,-5-5 1,4 0-1,-4-1 157,-1 1 1,-1-8 19,1-1 0,2-6 0,3-6-19,3-3 0,5-9 1,1 0-1,0-2-17,0-1 1,7 4-1,-1-5 1,5-1 24,-2 1 0,0 0 0,6-3 1,-2 2 28,-4 2 1,4-2 0,-5 3-1,1 3 56,1 1 0,-7 6 223,2 1-381,-3 6 1,-2 3-1,0 9 1,0 6-48,0 3 0,0 6 1,0 3-1,0 2-95,0 0 0,0 0 0,0 0 1,0-3-67,0-1 1,5 1 0,0-4-1,3 1-316,4-4 526,1-3 0,1-2 0,1 1 0</inkml:trace>
  <inkml:trace contextRef="#ctx0" brushRef="#br0" timeOffset="276">19805 15381 7684,'0'-13'1041,"0"-1"-1210,-6 6 1,-2 3 0,-4 10 0,0 4 28,3 4 1,1 6 0,-3 1-1,3 3 158,1 2 0,2-4 0,1 0 0,-1-3-16,2 2 1,2 3 0,1-3-42,0-3 0,6-1 1,3-3 37,4-4 1,2-2 0,-2-9 141,2-3 1,-1 0 0,0-7 0,1 3 46,-1-3 0,1-1 0,-1 1 79,0 3 1,-4-3-229,-1 7 0,-5 2 0,1 8 0,-4 6-95,-1 6 0,-1 3 1,-4 7-1,-4 3-67,-5 0 0,0 5 1,1 0-1,2 0 123,1 1 0,1-3 0,-6-5 0</inkml:trace>
  <inkml:trace contextRef="#ctx0" brushRef="#br0" timeOffset="277">20494 15282 7569,'14'0'66,"2"0"1,1 0 66,3 0 0,6 5 0,2-1 0,4 0 0,5-3-203,4-1 1,-2 0-1,0 0 1,1 0 1,-1 0 0,-4 0 0,-2 0 0,-3 0-2,-1 0 1,-1-5-1,-3 1 1,-3 0-60,-1 3 0,-3 1 0,-3-2 129,-1-3 0,1-3 0,-1-6 0</inkml:trace>
  <inkml:trace contextRef="#ctx0" brushRef="#br0" timeOffset="278">20881 15067 7569,'-3'7'-1,"-1"-1"1,3-4-31,-4 3 0,3-2-142,2 7 1,0 5 0,0 7 0,0 3 72,0 5 0,0 4 1,2-2-1,0 3 27,4 2 1,-1 1-1,-4 4 1,2 1 11,2 1 1,4-4 0,-2 1 0,-1-4 60,1-3 0,3-7 0,5 1 0,7-6 0</inkml:trace>
  <inkml:trace contextRef="#ctx0" brushRef="#br0" timeOffset="279">21510 14967 7718,'11'-5'0,"-2"-1"207,2 4 0,-4 0 0,1 4 0,1 3-372,-1 4 1,1 5-1,6 7 1,-2 6-51,-4 4 0,2 10 0,-6-3 0,-1 4 183,-3 0 1,-1 10-1,0 3 1,1-1 10,3 1 1,-1-4 0,1 1 0,-2-1-107,-2 0 1,5-5-1,0 1 1,-3-2 27,1-2 0,1-1 0,1-3 0,-2-4 91,-2-4 1,-1 0 0,0-9-1,-1 1 15,-3-4 1,0-4-1,-5-5 1,-3-2 102,0-1 0,-2-2 1,-1-5-1,1 0-25,-1 0 0,-4-1 0,0-5 0,1-3-90,2-4 0,2-8 0,2-2 1,0-6-72,3-4 1,1-4 0,-1-6 0,2 0 52,1-1 1,4-4 0,-3-5 0,4-3 17,1-2 1,0 2 0,1-3-1,2 0 145,2 1 1,7-7 0,-4 8-1,1-2 55,0 0 0,2 7 0,2 1 0,1 3-48,1 6 1,-1 2-1,1 6 1,0 2-138,5 2 0,-3 4 1,5 5-1,1 8-2,-1-1 0,0 8 0,4 1 0,-3 5-132,-4 5 0,6 3 1,-6 8-1,-1 2-61,-2 0 0,-2 6 0,-2-3 0,-3 1 27,-4 3 0,-3 3 1,-2-1-1,-2-3 47,-3-6 1,-3 3 0,-5-1-1,-1-3 120,-1-1 0,1-2 0,-1 1 0,1-2 78,0-4 1,-1-3 348,1-6-359,6 0 1,3-5 0,10 1 0,4-1-18,4-2 1,3 6-1,4-4 1,2 4 6,0 1 1,3 0-1,-4 1 1,1 3-56,3 1 1,-4 5-1,-1 0 1,-4 3-49,-2 1 1,-2-5-1,0 2 1,-4-1-22,-2 3 1,-1 2 0,-7-3-1,-2-1 43,-7-1 0,-1-2 1,-3 3-1,-4-3 32,1-1 0,-3 2 0,4-3 0,-3 1-69,3-2 0,-4 1 0,3-5-815,6 4 866,-2-4 0,12 6 0,-4-7 0</inkml:trace>
  <inkml:trace contextRef="#ctx0" brushRef="#br0" timeOffset="280">22069 15310 7514,'14'0'-354,"-3"0"1,-2 0 46,2 0 1,2 0 365,1 0 1,-5 0 64,2 0 0,-7 7-127,6 2 1,-7 4 0,2 2-3,-4-1 0,-1-1 0,-1 0 106,-4-2 1,3 1-56,-3-2 0,4-2-1,1 1 1,1-5-1,4 5 1,5-1-26,3 0 1,1-4-1,2 4 1,1 1-29,3-1 1,-2 0 0,-4 2 0,1 1 0,-1-1 0,-1 3 0,-3 2 15,-5-2 0,-5 1 1,-5-1 15,-5-3 0,-4-4 1,-3-3-1,-4-1-13,-1 2 0,-7 2 0,-5-6 0,2 0-74,2 0 0,-3 0 0,-1 0 1,3 0-213,0 0 0,3-2 0,-1-2 275,0 0 0,0-7 0,0 3 0</inkml:trace>
  <inkml:trace contextRef="#ctx0" brushRef="#br0" timeOffset="281">22915 14680 7498,'14'0'-474,"1"0"498,-1 0 81,-6-7 0,-2 7 0,-8-1-62,-2 5 0,-5 6 1,-11-2-1,-4 1-40,-3 2 1,-3-2 0,-2 5 0,-2 1-13,3-1 0,1 0 0,1-2 0,1 0 41,5-3 0,-1 2 0,8 1 1,3-1-9,0-1 1,8-1 24,-1 5 0,6 1 1,6-2 8,3-4 1,9-1 0,7-4 0,0 0-78,-1 0 0,8 2 1,-4-2-1,2 0-121,2-3 1,-5 3-1,1 2 1,-2-1-64,-2 1 0,-7-3 1,2 6 101,-3 3 0,-8 1 0,-5 0 0,-6 4 69,-6 2 0,-10-1 1,-3 5-1,-2 3 139,-1 1 0,-10 2 0,6 0 1,-1-2 42,0 2 1,8-5 0,2-1 0,4 2-61,2-3 0,2 1 1,2-6-1,6 2 25,1-1 1,6-8 0,2 1-1,9-2-129,9-1 0,4-2 0,3-6 0,4 0-232,4 0 1,3 0 0,4-1 0,2-4 245,0-5 0,0-9 0,-3-3 0</inkml:trace>
  <inkml:trace contextRef="#ctx0" brushRef="#br0" timeOffset="282">23202 14967 7674,'-10'-15'0,"2"1"0,1-1 261,4 1 0,2 0 1,1-1-479,0 1 1,7 2-1,2 2 1,5 5 54,5 3 0,-3 2 0,3 0 0,-3 0 171,-2 0 1,6 0 0,0 2 0,1 1-10,0 2 1,-3 7-1,-1 1 1,-1 6-21,-2-2 1,3 4 0,-9-1 0,0 0-56,-3 1 0,-4 3 1,-1-4-1,-1-3 58,-4-1 1,4-2 0,-6-1 206,1-4-158,4 4 1,-4-18 0,6 1-3,0-8 1,1-2 0,4-2 0,3-1 33,0-3 0,4-3 1,-6 2-1,0-1 3,0-3 1,3 2-1,-2 0 1,-1-2 23,1 3 1,-1-3 0,-3 5 0,2 3 107,-2 1-183,6 2 0,-6 7 1,5 7-46,-2 8 0,-2 9 0,-4 5 1,0 5-31,0 3 0,0 1 0,0-2 1,0 0-71,0 0 0,0 0 1,3-2-1,-1 2-58,4 0 1,4-7 0,0-2 0,2-4 186,3-2 0,6 0 0,1 1 0</inkml:trace>
  <inkml:trace contextRef="#ctx0" brushRef="#br0" timeOffset="283">23860 14996 7665,'2'-8'-158,"3"2"0,3 5 0,6 2 0,1 2 38,-1 2 1,0 5 0,1-4-1,-2 1 45,2-1 0,-5 5 0,-1-3 0,0 2 27,-1-1 0,-1 1 1,-7 4-1,0 0 69,0 1 1,0-1 0,-2 1 0,-3-1 63,-4 0 1,-8 1-1,-3-1 1,3 1-37,1-2 0,3-3 0,2-2 0,3 0 183,1 0 0,2-5 0,1 3-173,0 1 0,0-1 0,8 5 0,1-1-9,3 1 1,3-3 0,3 2 0,-2 1-91,-2 2 1,2-4 0,-1 0-99,1 3 1,1 1 108,-4 0 1,-4 0 0,-10-4-1,-4-3-4,-4-5 0,-3-1 1,-3 0-1,-4 0-138,-5 0 0,-1 0 0,-1-1 0,0-2-127,1-2 1,-2-7 297,7 3 0,-3-3 0,-2-4 0</inkml:trace>
  <inkml:trace contextRef="#ctx0" brushRef="#br0" timeOffset="284">24075 14809 7569,'28'-10'0,"-3"1"309,-1-3-182,-1 7 1,2-2 0,-1 7-240,1 0 1,-3 0 0,2 0 0,0 1 8,-2 5 1,-2 1 0,-3 8 0,-1-1 108,-2 1 1,2-2 0,-9 4 0,-2 0-87,2 3 0,-2-1 0,-5 0 0,0-1 14,0-1 0,0 4 0,0-1 1,0-3 15,0-1 1,-7-3 0,-1-3 0,-1-1 47,-1-2 0,6-3 0,-7-4 52,1 0 0,3-1 0,3-5 46,2-3 0,2-4 0,0-1 0,0-1-42,0 2 0,5-7 0,1-1 0,2 1-23,3 0 1,-3-5-1,2 5 1,-1-1 11,-1 0 1,4-2 0,-7 3 0,2 3 39,-1 1 1,1 7-49,-2-1 0,-2 7 0,5-1 0,-2 8 0,-3 5 1,-1 4-1,-2 3 1,0 2-82,0 7 0,-2 1 0,-1 3 0,-2 0-20,2 0 0,2 0 0,1 0 0,0-3-274,0-2 0,0 2 0,1-8 340,5 0 0,1-2 0,8-1 0</inkml:trace>
  <inkml:trace contextRef="#ctx0" brushRef="#br0" timeOffset="285">24763 15052 7569,'8'7'285,"-2"-6"-421,1 12 0,-6-5 1,4 6-1,-4 1 10,-1-1 0,0 2 1,0 1-1,-1 3 60,-4-3 0,2 4 1,-5-2-1,0-2 47,1-1 1,-1 4-1,-4-2 1,3 0 10,-3-2 1,4-4 0,-1 0 309,-3-3 134,0 0-342,4 0 1,3-2 0,10-7 0,5 0 30,3 0 1,2 0 0,4 0 0,3 0-53,1 0 0,4 0 1,-3 0-1,2 0-137,-3 0 1,5 0 0,-5 0 0,3 0-217,-3 0 1,3 0 0,-7 0-10,-1 0 1,-4-3-1,-4-1 289,-5-6 0,-4-2 0,-1-2 0</inkml:trace>
  <inkml:trace contextRef="#ctx0" brushRef="#br0" timeOffset="286">24878 15196 7569,'-8'15'240,"1"-6"-57,7 0 0,0 5 0,0 7 1,0-1-1,0 4-271,0-2 0,0 6 0,0 6 0,0-1 81,0 2 0,5-5 0,0 5 1,-1-2-244,-3 1 0,-1-2 1,0-7-1,0-3-242,0-1 0,-1 3 492,-5-5 0,5 1 0,-6-7 0</inkml:trace>
  <inkml:trace contextRef="#ctx0" brushRef="#br0" timeOffset="287">25222 15081 7667,'14'-1'167,"0"-5"0,1 5 0,-1-4 1,1 2-233,-2-2 0,7 4 0,-1-5 0,-2 5 53,-1 1 1,5-1 0,3-2 0,2-2-2,-3 2 0,9 1 1,-3 0-1,1 0-90,0-4 0,3 1 0,0 5 1,-5 0-126,-3 0 1,-2 0 0,2 0-1,-3 0-152,-1 0 1,-7-1 379,-4-3 0,0-4 0,4-6 0</inkml:trace>
  <inkml:trace contextRef="#ctx0" brushRef="#br0" timeOffset="288">25608 14824 7569,'-7'13'345,"1"1"-249,5-6 0,1 7 0,0-2-192,0 4 0,0 13 1,0 0-1,1 4-20,5 2 1,-5 2-1,5-3 1,0-1-56,-2 2 0,1-2 0,-4-4 1,2 1-89,2 2 259,0 1 0,-5-5 0,0 0 0</inkml:trace>
  <inkml:trace contextRef="#ctx0" brushRef="#br0" timeOffset="289">26339 14522 7569,'1'15'-12,"3"-1"1,3 0 0,0 2 108,4 4 0,2 3 1,2 9-107,-1 2 1,0 7-1,-2 1 1,0 5-12,-3 4 1,-6-4 0,2 6-1,-3 2-2,-2 0 1,0 3 0,-2 1 0,-1 0-93,-2-3 0,-5 10 0,-1-10 0,-1-2-63,-2-6 1,0 1-1,-1-5 1,1-4 16,-1-4 1,1-7 0,0-6 117,-1-2 0,6-7 0,0-6 87,-3-2 0,-1-6 0,1-6 0,0-3 23,3-8 0,4 1 0,-3-8 1,0 1-12,0 0 0,3-8 1,-3 1-1,3-4-2,1-2 0,3-3 1,1 1-1,-2-4 7,-3 0 0,4-7 0,-5 0 0,4 0 32,-3-1 0,3-4 1,-3 2-1,4-2 32,1 2 1,0-5-1,0 6 1,0 0 58,0 4 0,1 2 0,4 2 0,4 2-62,5 2 0,1 6 0,2 8 0,4 3-97,2 1 1,0 7-1,6 6 1,0 0-59,0 0 1,0 4-1,-1 0 1,0 4-32,1 4 0,0 4 0,0 8 0,-1 2-258,1 0 1,-7 9-1,-3-4 1,-3 5 104,-2-1 1,-6 2 0,-3 0 0,-3 0 95,-2 0 1,-2-3-1,-3 0 1,-4-4 93,-4-1 1,-6 3 0,0-4 0,0-5 44,-2-4 1,5 1-1,-3-8 1,3 1-67,2 1 0,-1-4 271,1 3 1,6-5 0,5-4-91,6 0 1,6-6-1,11 6 1,4 0-51,3 2 0,2 2 1,1 0-1,2 0-21,1 0 1,0 0 0,-4 2-1,-1 3-19,-5 4 0,0 4 0,-8 2 0,1-1-90,-3 1 0,-6 3 1,1 2-1,-2-3-63,-3-1 1,-3 3 0,-5 0 0,-5-1 5,-3-2 0,-1-3 0,-2-3 0,-1-1-7,-2 3 0,-5-1 1,5 0-1,0-1-46,-2 1 0,5-5 1,-2 0-1,1-1-98,2 1 254,2-2 0,-1 2 0,-1 2 0</inkml:trace>
  <inkml:trace contextRef="#ctx0" brushRef="#br0" timeOffset="290">26854 15153 7569,'3'12'0,"0"0"109,2-3 0,0 5 14,0 6 1,-1 3-1,5-2 1,1 2-1,-1 2 1,1 1-229,1-3 1,-3 0-1,2-6 1,-1 2 116,-1-1 0,3-8 0,-5-1 0,2-1-179,4 0 0,-4-5 0,1 2 70,3-4 0,0-7 0,2-2 0,0-1 130,1-2 1,-2 2-1,-2-5 1,-1-1 128,0 2 1,3-3 0,-1 3 0,0 0-16,-3 4 1,2-3-60,3 8 1,-2 0 0,-3 9-136,-3 5 1,-5 9-1,-1 5 1,0 1-40,0-2 0,-4 5 1,-1-4-1,-1 2-89,1-3 1,3 2-1,-3-5 1,4-3-54,1-1 228,0-2 0,-6-6 0,-2-1 0</inkml:trace>
  <inkml:trace contextRef="#ctx0" brushRef="#br0" timeOffset="291">27557 14537 7670,'17'-28'206,"-2"5"0,-5 2 0,3 6 1,-1 3-177,-3 2 0,-6 2-303,2 4 1,-5 3 0,-6-5-1,-7 6 211,-5 6 1,-7-1 0,-1 7 0,-4-3 124,-3 3 1,-1 0 0,4 3 0,-1 4-76,-3-1 1,1 2 0,5-5 0,3 4 53,2-1 0,4 2 0,1-6 0,3-1-74,5 2 0,0-5 1,4-1 29,4 2 1,7 1 0,4-3 0,4-3 56,0 1 0,8-6 0,3 4 1,3-3-112,2-2 1,1 1 0,2 3 0,1 0 5,-7 0 0,3-1 1,-7 2-1,0 3 73,-2 0 1,-4 5 0,-4-4 0,-2 4 9,-6 1 0,-1 2 0,-3 1 1,0 3 73,0-3 1,-7 4 0,-1 0 0,-2-1 37,1 1 0,1-2 1,-2-4-1,5-1-91,4-1 1,1 2 0,0-1 0,0 1-43,0-1 0,5-5 0,1-1 0,1-1-606,5-4 1,5-1-1,3-2 594,-3 0 0,-1-13 0,-2-3 0</inkml:trace>
  <inkml:trace contextRef="#ctx0" brushRef="#br0" timeOffset="292">27743 14609 7569,'4'-11'0,"3"3"147,1 2 1,-3 2 301,4 4 1,2 0-328,2 0 1,7 0-1,0 1 1,0 4-306,1 5 1,4 7 0,-7 2 0,0-2 32,-3-1 0,1 4 1,-4 1-1,-3 1 31,-4 3 1,-3-3 0,-2 1 0,0-1-78,0 0 1,0-5-1,0 3 1,-2-4 91,-3-2 0,-3 0 0,-5 0 66,-3-5 0,7-3 0,0-6 57,-3 0 0,7-6 0,0-3 0,3-5 34,2 0 0,0 0 1,0-2-1,2-1-35,3-3 1,-3-1 0,8 3 0,0-5 38,-2 1 1,4-4-1,-2 5 1,1 1-4,-2-1 1,4 2 0,-5 4-1,1 2 21,2-1 1,-6 3 1,4 2 0,-1 8-39,1 1 1,-2 6 0,-7 9-1,0 0-29,0 4 1,0-1-1,1 6 1,3 1-18,0 2 0,1 2 0,-5 0 0,0 0-121,0-2 1,0 1-1,0-3 1,0-3 128,0-1 0,7-1 0,0-6 0</inkml:trace>
  <inkml:trace contextRef="#ctx0" brushRef="#br0" timeOffset="293">28158 14952 7150,'10'7'-578,"-2"2"423,-1 4 1,2 2-1,-3-1 1,1-1 183,0 2 0,-3 0 1,-4 4-1,0 2 120,0 1 0,0 0 0,1 2 0,3-3-145,0-1 1,1-2 0,-4 4-1,3-1-27,0-4 0,3-2 1,-3-5-1,2-2-16,2-1 0,1 3 0,6-6 1,-1 0 41,0-3 1,2-2 0,1-3 0,3-2-38,-3-2 0,-1-2 0,-2-4 0,1 0 187,-1-1 1,-1 1 0,-2-2 0,-3-1-71,-2-3 1,3-3 0,-3 3 0,-1 2-73,1-3 0,-4 3 0,2-4 0,-1 1 69,3 4 0,-5 0 296,3 4-314,-3 4 0,-5 11 0,-2 10 1,-2 8 17,-4 2 0,2 2 1,-2 5-1,4 0-59,3-1 0,-7 1 0,4-1 1,0 1-80,3 0 1,4-1-1,1 1 1,0-2 37,0-3 0,0 1 1,0-5-1,1-2-147,4 3 1,-2-5 0,7 4-348,1-5 0,-5-5 514,0-1 0,1-5 0,1 2 0</inkml:trace>
  <inkml:trace contextRef="#ctx0" brushRef="#br0" timeOffset="294">28187 14222 7569,'0'-15'-100,"0"1"1,0 0-192,0-1 0,0 6 240,0-1 1,6 6-1,5-4 1,1 1 90,2 3 0,0-1 1,1 0 107,-1 1 0,1 3 0,-1 2 0,0 3-41,1 1 0,-6 5 1,-1 0-1,-1 3-83,-5 1 0,0 6 0,-2-2 0,-2-1-197,-2 0 1,-5 2 0,-4 0 0,-2-2 134,1-1 0,-5-3 0,1-2 1,4-2 423,2-4 1,8 2-197,-6-2 0,9-4 0,2 2 0,12-4-295,9-3 1,19-9 0,9-1 104,14-3 0,-25 2 0,2-1 0,52-14 0</inkml:trace>
  <inkml:trace contextRef="#ctx0" brushRef="#br0" timeOffset="296">2542 6370 7569,'-24'0'-60,"2"0"1,-1 0 0,2 0-204,1 0 0,0-5 0,4-1 1,-1 0-1,-2-3 278,1 1 1,1 6-1,-1-4 1,-2 5 14,-2 1 0,0-5 1,-4 1-20,2 0 0,0 3 0,-5 2 0,1 3-35,-1 0 1,0 8 0,0-5-1,3 3 21,2 0 1,-3-1 0,3 6 0,-2-1-3,2 1 0,-1-1 0,4 2 0,0 1-8,0 2 1,3 1 0,4 0 0,-1 5-24,1 7 0,-6 3 0,2 5 0,0-2 25,2 2 0,0 2 0,-1 1 1,0-2 2,4-3 0,0 5 1,6-1-1,2 4 2,-2 0 0,2 3 0,5 0 0,0 2 18,0 3 0,0-3 0,1 0 0,4-1-10,5-4 1,3 4-1,1-4 1,2-6-4,2-4 0,3 0 1,5 2-1,-2 4 5,1 1 1,4-2 0,2-1-1,3-2 16,-2 2 1,3 1 0,1 2 0,-2 1 0,1-1 0,5-8 0,-4-1 0,2-5-11,2-5 1,-5-3 0,6-7 0,-3-2-5,1-1 0,3-1 1,1-5-1,-1-2-14,2-1 1,0-2 0,1-2-1,1-2 4,1-6 0,-6-2 0,8-3 0,-1-1 9,0-3 0,-1 2 1,-3-7-1,-1-1 26,-1 3 1,1-4-1,0 1 1,1-1-25,-2-3 1,1 0 0,-1-1-1,-4-2 18,-5-2 0,2-4 0,-1 3 0,-4-1 30,-5-4 1,0 0 0,-5 1 0,-3 0-17,0-1 0,-8-2 0,-1 0 0,-2-1-8,-3 0 0,-1-4 0,-2-3 1,0-1-20,0-3 1,-5 0 0,-2-1 0,-5 3-19,-4-2 0,-2-4 0,-2-2 0,-4-2-24,-3 2 0,-2-4 1,0 1-1,-1-2-20,-3 2 1,2-4 0,-8 7 0,-1 4-3,-2 6 0,0 8 0,-2 4 0,-2 5-13,-3 8 0,-5 11 1,1 9-1,-6 6 65,-4 9 0,-12 13 0,2 13 0</inkml:trace>
  <inkml:trace contextRef="#ctx0" brushRef="#br0" timeOffset="297">14834 17703 7312,'-15'0'-758,"6"0"844,0 0 1,4 2 126,-4 2 0,3 0 21,-3 5-240,6-6 1,-3 10 0,7-5-37,4 0 0,-2 3 0,5-4 0,0 1 21,0 2 1,0-2 0,3 3-1,-1-2 15,1-1 0,-3 2 0,1-3 1,2-1 7,2 1 0,-4 3 0,2-2 0,-1 0 56,3-3 1,2 2 0,-1-1-43,0 2 0,1 0 0,-2 4 0,2-4-28,-1-3 0,0 7 0,1-4 24,-1 0 0,-4 3 1,-3-5-1,0 3 38,-3 1 1,2-2 0,-2 2-1,0 1 4,-3 2 1,-2-1 0,-4 0-1,-3-3-67,0 3 0,-5 0 0,3 2 0,-6 1-65,-4-1 1,1 0-1,3-1 1,-1-2-168,-3-2 1,2-5 0,3-1 244,1-6 0,-7-11 0,-1-9 0</inkml:trace>
  <inkml:trace contextRef="#ctx0" brushRef="#br0" timeOffset="298">14834 17675 7569,'13'-7'-22,"-1"-3"1,-5-2-26,-1-2 1,6-1-36,-3 1 0,4-1 0,1 1 1,1 0 23,-1-1 0,5 2 1,0 2-1,-2 4-104,-1 0 0,4-2 0,-2 4 0,0 2 162,-2 2 0,5-6 0,1-1 0</inkml:trace>
  <inkml:trace contextRef="#ctx0" brushRef="#br0" timeOffset="299">15493 17731 7569,'15'15'-71,"-6"-6"1,0-1-261,3-2 0,1 0 0,0-6 239,2 0 0,-2-2 118,-4-3 1,3-3-1,-7-6 28,-2-1 0,-2 1 0,-1 0 1,0-1 18,0 2 1,0-2 0,-1 1-52,-5 0 0,4 6 0,-8 1 0,-1 2-10,-2 1 1,-2-1 0,2 6 0,-1 4 4,-1 5 0,1 7 0,-1 4 0,1 0-17,0-1 1,1 5 0,2-2-1,3 0-43,1 2 0,2-4 0,5 5 0,0-3 0,0-2 1,7 2-1,2-3 1,4-3 38,2-1 1,-1-2 0,2 1-1,3-1 23,5 0 0,1-2 0,1-1 0,-2-7 10,1-2 1,7-2 0,1-2-1,1-2-11,1-7 1,-8-3 0,5-3 0,-2-4-18,-4-1 1,3 3-1,-6-5 1,2-2 16,-1 0 0,-3-1 1,-7 2-1,-1 0-8,-3 0 0,1 2 0,-7 1 0,0 1 31,-3 4 0,-1-1 1,-1 1-1,-4 0-5,-4 4 1,1 0 0,-2 6-1,-1 2-9,-2-2 1,-2 2-1,1 5 1,0 1-14,-1 4 0,2 3 1,-2 7-1,1 1-5,0 3 1,3 3-1,2 6 1,0 1-20,1 0 1,-4 5-1,8 0 1,0 1 4,3 1 0,1 3 0,0-1 0,0 3-2,0-3 0,0 8 0,0-3 0,0 1 5,0 1 1,0 2 0,0 3 0,1 1 14,5 3 1,-4 0 0,6 0 0,-1-3-21,-4-1 1,4 2 0,-3-5-1,1-1-32,2-1 1,-5-8-1,8-3 1,1-4 20,2-1 1,-3-1 0,-1-1 0,3-4 0,0-3 0,2-4 0,0-2 1,-1 1 8,-3-1 0,3-6 1,-4-3 14,4-4 0,1-1 1,-1-1-1,-2-4 5,-2-4 1,-3-11 0,1-4 0,0-3 1,-4-2 1,3 1 0,-1-2 0,-1-2 24,3-1 0,-5-3 1,4 5-1,-1-3-19,0 2 1,2-3 0,-5 1 0,4-3-2,-4-3 0,0 5 1,-2-1-1,0-1-6,0-1 0,0-7 1,0 7-1,-2-4 18,-3-1 0,4 1 1,-3-1-1,0-1-16,0 1 0,1 0 1,-1 1-1,2 0-5,2 4 0,0-2 0,0 7 1,2 2-14,2 6 0,-1-1 0,1 8 0,0 0 3,0 2 0,-3 1 1,6 1-85,-1 0 1,-2 2-1,5 1-13,2 7 0,-3-2 1,2 0 20,1 4 0,2 0 0,1 4 50,0 2 0,-4 2 1,-1 6-1,1-3 29,-2 3 0,3 0 1,-6 4-1,-1 2 10,3 0 1,-5 2 0,4-4 0,-1 1 16,0 2 1,-1 1 0,-4-7 0,1 2-25,4-1 0,-3 1 0,3-1 0,-4 0-7,-1 1 0,2-7 5,3-3 0,-4-10 0,4-5 0,-3-4-10,-2-6 1,1 1 0,3-7-1,0 2 10,0-2 1,2 1 0,-2 1 0,2 5 37,0 3 0,-5 1 0,5 1 1,-4 2 2,3 2 0,-3 2-32,3 4 1,0 4 0,2-3-64,1 7 0,-3 7 1,3-1-1,0 2 31,0 2 0,-3 1 0,4-1-5,3 1 0,-2-1 0,2-1 0,-4-2-22,-2-2 0,5-5 29,-2 0 1,3-4-1,-1-4 49,-1-7 0,-6-6 0,6-1 0,0-2 0,-3-1 1,4 5 0,-4-2-1,-1 1 71,1 4 0,3 0 1,-1 1-44,-1 3 0,4 6 0,-4-1 0,1 8 1,1-1-1,-3 6-18,1 3 1,1 1 0,6 0-80,-1 2 0,0-5 1,1-2-110,-1-2 1,1-2 0,-1-5-92,0-4 1,1-3 0,-2-8-1,0-1 237,-4-3 0,11-5 0,-4 3 0</inkml:trace>
  <inkml:trace contextRef="#ctx0" brushRef="#br0" timeOffset="300">17399 17402 7569,'-7'8'-246,"5"-1"-226,-9-7 424,2 6 1,-5 2 0,-1 5 0,1-2 93,-1-2 0,5 1 0,-3 6 0,-3 1 30,0 3 1,0 0 0,1-1 0,-3 5-20,-1 3 1,-2-3-1,4 1 1,-4 4 13,-1 3 1,2 3 0,-4-3-1,1 2-2,1 3 0,-5 0 0,8 2 1,-2-2-13,0-2 1,-3 3 0,3-2 0,0-1-37,0-1 1,3 4 0,3-4 0,1-2-130,0-2 1,6-3 0,3-3 0,3-3-1157,2 0 1264,0-5 0,7 5 0,1-7 0</inkml:trace>
  <inkml:trace contextRef="#ctx0" brushRef="#br0" timeOffset="301">18630 17301 7569,'8'-13'-112,"-1"-2"14,-7 1 1,2 1 86,2 4 0,0 4 0,4 10 70,-1 4 0,2 11 0,-3 5 0,1 6-36,-2 7 0,7 5 0,-4 6 0,1 3-46,0 4 0,-3 8 0,4 3 0,-1 1-49,-1-1 0,5 2 0,-5-3 1,1-1 4,0-3 1,-3 0 0,3-1-1,0-4-15,-1-1 0,4 2 0,-7-11 0,-2-2 51,-2-6 0,-1 0 0,0-5 0,0-2 120,0-2 0,-7-2 0,-2-5 0,-4-3-17,0-4 1,-7-2 0,1 0 0,0-2 265,-2-1 1,4-5 0,-5-6 0,1 0-205,4 0 0,-4 0 0,1 0 0,3-2-140,1-2 0,3-4 0,3-7 0,-1 1-98,1 0 0,-3-1 0,0-1 0,2-3-26,2-5 1,0 2-1,-2-3 1,2-4 15,-3-4 0,4-6 0,-1 2 0,0-2-3,0-4 0,1 2 0,5-10 1,-2 0 74,2 0 0,2 3 0,1-4 0,0-3-8,0 0 0,1-2 0,2 4 0,4 0 200,1-1 1,-3 3 0,4 0 0,3 1-60,0 4 0,3 2 1,4 2-1,1-2-52,3 1 0,-5 0 1,6 2-1,2 1-56,0 2 1,3 7-1,0 1 1,0 7-35,0 2 1,-1 3-1,-1 8 1,-1 5 14,-2-2 0,-2 5 0,3-2 0,0 4-7,0 4 1,-3 2 0,0 7 0,-1 0-96,-4 3 0,2 3 1,-4-1-1,1 3 65,-4 1 1,-5 0-1,1 3 1,-2-2-50,-2-2 1,-3-3 0,-2-4 0,-4 1 91,-5-1 1,-3 1 0,-1-1 0,-2-1 83,-3-4 0,3 2 0,-5-6 0,2-1 151,0-3 0,0-1 0,5 0 0,0 0 81,-1 0 0,6-1 0,1-4-234,1-4 1,2-4 0,5-2 0,2 1-15,3-1 1,3 6 0,6 0 0,1-2 0,-1 4 0,0 0 1,1 6-1,1-2-31,2-2 0,-1 0 0,3 5 1,-1 2-186,0 2 1,0 0-1,-3 5 1,1 2 66,3 2 1,-3-4 0,-5 1 0,-3 1 35,3 2 0,-6 2 1,-2-1-1,-1 0 60,-3 1 0,0 0 1,0 3-1,-3 1 94,-1-2 1,-5-1-1,-4-1 67,-2-1 0,1-5 0,0-1 0,1 0-4,3 1 0,-3-6 0,4 2-89,-4-4 1,-1-1 143,-1 0-856,7 0 276,2 0 0,8 0 0,2 0 4,7 0 0,1 0 378,2 0 0,0-6 0,1-2 0</inkml:trace>
  <inkml:trace contextRef="#ctx0" brushRef="#br0" timeOffset="302">19375 17545 7569,'-5'8'-191,"1"0"-112,-5-3 0,6-2 0,-2 7 282,4 1 1,1-3 0,0 2 0,0 1 0,0-4 0,1 1 133,4-1 1,3-2-1,5-5-24,2 0 0,-1 0 0,-1-1 0,-1-3-34,-3-1 0,-1-6 1,3 2-1,-2-4 9,-4-2 0,2 1 1,-4 0-1,1-1 30,0 1 0,-2-1 1,-2 1-1,0 1-46,0-2 0,-6 5 0,0 2 0,-2 0-111,-3 0 1,4 5 0,-4-2-136,1 4 1,2 2 0,-2 4-10,-1 5 1,0 7 0,1 2 0,6-1-296,1-3 502,3 0 0,-5-1 0,-3 1 0</inkml:trace>
  <inkml:trace contextRef="#ctx0" brushRef="#br0" timeOffset="303">19977 17531 7322,'15'0'-399,"-1"0"0,-5 0 0,2 0 370,-1 0 0,8 1 0,1 3 0,-1 2 132,-2 2 1,-2 2-1,-2 5 1,0 3-33,-3 1 1,-5 7 0,2-2 0,-1 2 47,0 3 0,-1 5 0,-4-1 0,-1-2-145,-5 1 0,4-5 1,-6 2-1,0-1-137,0-5 0,-1 3 0,-4-7 0,1-2-21,3 0 184,0-9 0,-6-2 0,1-6 0</inkml:trace>
  <inkml:trace contextRef="#ctx0" brushRef="#br0" timeOffset="304">20322 17087 7569,'13'-14'0,"2"1"0,-2 1 0,-2 4-150,-1 3 0,-1 0-279,5 5 1,1 1 355,-1 4 0,1 4 0,-1 11 1,0 4 98,1 2 1,-6 9 0,-1 3-1,0 4-10,0 1 0,-3 2 1,3 1-1,0 1-19,0-1 1,-3 1 0,3-1 0,-1 0-37,1-4 0,-4 4 0,5-7 0,-1 1-42,0 2 1,-5-6 0,2 1 0,-4-2 80,-1-3 0,0-7 0,0-3 0,0-1 0,0-4 0,0-5 0,0-3 0,-6-7 0,-3 0 0,-4-6 0,-3-6 0,-1-2 0,-3-4 77,3-2 0,-4-7 0,0 4 1,0 0 23,1-5 0,-1-2 1,6-2-1,-1-1 10,3-2 1,4-5 0,-3 2-1,4 1-37,1 0 1,2-8 0,5 3 0,0 2-25,0 1 1,5-1-1,2 3 1,1 1-22,4-2 0,0 2 0,2 4 1,2-1-26,3-2 0,-2-1 1,6 3-1,-1 0-30,0-3 1,2 1-1,6 4 1,3 2 14,0 3 0,1 3 0,-6 7 0,0-1-118,1 2 1,0 4-1,0 5 1,-2 3-12,-3 1 0,1 4 1,-6 4-1,-2 3 60,-1 5 1,-5 8-1,-4-1 1,0 5 26,-4 1 0,-2-1 0,-1-1 0,0-1 41,0-2 1,0-2-1,0 3 1,0-3 6,0-1 1,-6-1-1,-4-7 1,-3-3 29,-1 0 0,-1-7 1,2 4-1,-1-3 75,-1 1 1,1-1 0,-1-4 0,1 0 27,0 0 1,4 0-1,2-1 1,1-2 41,-1-2 0,4-6 1,-1 1-144,3-2 0,4 2 0,3 1-1,4-2 1,4 4 0,2 2 0,-1 4-21,0 1 0,5 0 0,1 0 0,-3 1-112,-2 4 1,0-2-1,-1 6 1,1 3 54,-1 1 0,0 1 0,1 1-14,-1-2 0,-6 2 0,-3-1 0,-3 0 27,-2 1 0,0-1 1,0 1-1,0-1 49,0 1 1,-7-1-1,-2-1 1,-4-2 121,-2-2 1,2-4-1,3 3 1,1-2-50,-3-3 1,-1 0-1,-2-3 112,2 0 1,-1 0-214,-1 0 0,7-3-579,3-1 1,4-4 595,1-6 0,6-1 0,2 1 0</inkml:trace>
  <inkml:trace contextRef="#ctx0" brushRef="#br0" timeOffset="305">21239 17516 7636,'1'8'336,"4"-1"-607,4-1 0,-1-2 0,2 5 184,1 2 0,-4 2 0,-3 1 0,-3 2-34,-1 4 0,5-5 121,1 4 0,-2 3 0,-4 1 0</inkml:trace>
  <inkml:trace contextRef="#ctx0" brushRef="#br0" timeOffset="306">21769 17560 7485,'14'0'-379,"-5"0"393,2 0 1,-2 0 0,5 0 0,1 1 144,-1 4 0,5 3 0,0 6 0,-3 1-209,-5-1 0,0 7 0,-4 3 0,-2 2-111,2 3 0,-2 0 1,-7 0-1,-3 1 61,-4 4 1,-4-4 0,-1 1 0,-1-3-193,1-4 292,-6-7 0,-2 10 0,-7-5 0</inkml:trace>
  <inkml:trace contextRef="#ctx0" brushRef="#br0" timeOffset="307">22098 16986 7569,'13'2'-11,"-4"3"0,-4 4 31,-3 4 0,3 3 0,1 4 1,0 3 35,0 5 1,5 6-1,-7 3 1,-1 2-102,-1 4 0,-2-2 0,0 7 0,0 1 53,0-2 1,0 2 0,1-7 0,3 1-45,0 0 1,3-6 0,-5-4-1,5-3-83,1-1 0,-4-7 0,2-2-461,1-5 528,-6 0 1,5-9 0,-8-8 82,-2-10 1,-4-3 0,-6-5 0,-1-1-48,1-3 1,-1-3-1,1-1 1,0-1 100,-1 0 0,-3-5 1,-3 0-1,0-3-21,0-3 0,2-1 1,5-2-1,0 1 17,-1 4 0,2-3 0,3 3 0,2-3 55,1 3 1,2-1 0,5 4-1,0-1-64,0 2 1,7 1-1,2 8 1,4 3-50,1 1 1,2-3 0,1 7 0,4 3-72,1 2 1,1 4-1,3-1 1,-3 4 35,2 4 1,3 1 0,1 1 0,-3 3-253,-1 0 0,1 9 1,-4 0-1,1 4 105,-4 0 0,-3 4 1,-2 0-1,1 0 8,-1 0 1,-6 3-1,-4-5 1,-1 2 141,-3 0 1,0-1 0,0-6 27,0 1 0,-7-7 1,-3-4 79,-2-3 0,-3-1 1,1 0 156,0 0 0,1-5-20,3-6 1,4-1-140,6-2 0,6 1 0,4 4-54,3 3 0,1 5 0,0 1 0,1 0 17,-1 0 0,1 0 1,-1 1-176,-1 5 0,1 1 1,-3 8 45,-2-1 0,-6 1 0,2-2 1,-3 1 63,-2 1 1,-2-2-1,-3-1 1,-4-3 49,-4 1 1,-3 2-1,-1-1 1,-3-1-12,3 1 0,0-5 0,-1 1-54,-1-1 0,0-4-833,4 3 853,8-4 0,7-1 0,7 0 0</inkml:trace>
  <inkml:trace contextRef="#ctx0" brushRef="#br0" timeOffset="308">22485 17359 7673,'0'8'448,"0"-3"-496,0-10 1,6-2-1,3-3-89,5 0 0,0 7 0,0-3 139,1 5 0,-6 1 0,0 1-227,3 5 0,1 1 0,-1 8 71,-2-1 1,-3 1 0,-7-1 36,0 1 1,-3-1 0,1 0 116,-4 1 0,-4-6 0,0-1 0,-2-2 34,-3-3 1,6 4 0,-1-2 0,0-1 165,2 2 656,-5-3-672,6 2 1,5-5 0,6 0-75,8 0 0,4 0 0,2 0 0,2 0-47,2 0 1,3 0 0,5-1 0,1-2-261,2-2 1,1-1 0,-5 3 0,-2-2-106,-4 2 0,1-4 1,-7 1-1,1-1 302,0 1 0,-2-5 0,-1 3 0</inkml:trace>
  <inkml:trace contextRef="#ctx0" brushRef="#br0" timeOffset="309">23173 17388 7569,'9'14'12,"-1"1"-49,-1-1 0,2 7 0,-3 2 0,2 4 1,4 2-140,0 0 0,2-1 0,1 0 0,-2-3 72,-4-2 0,3 5 0,-8 2 1,0-2 21,-3-2 0,-1 1 0,0 2 1,0-2 81,0-4 0,0 5 0,-13-13 0,-3 6 0</inkml:trace>
  <inkml:trace contextRef="#ctx0" brushRef="#br0" timeOffset="310">23645 16843 7495,'0'15'-130,"0"-1"1,5 6 0,2 5 0,-2 1 27,2 3 0,-1 5 0,-2 0 0,0 2 100,0-1 1,3 4 0,-3-2-1,0 1-46,-3 0 0,0-5 0,2 0 1,2-3 8,-1-1 0,-3-2 0,-1-3 0,0-6 60,0-1 0,-1-8 19,-4 1 1,-3-8 0,-5 2 25,4-8 1,-4-2-1,3-11 1,-3-2-47,-1-4 0,-1-5 0,1-1 0,1 0 25,-3 1 0,4-5 0,1-3 0,1 0 3,0-4 1,3-2 0,2 0 0,4 0 14,1 4 0,0-1 1,1 4-1,4-1 96,4 1 1,4 2 0,3 4 0,1 0-110,3 1 0,4 5 0,-3 5 0,-2 3-28,2 6 1,3-3 0,-3 7 0,0 3-126,0 0 1,2 2 0,-2 2 0,0 3-37,-1 4 0,0 4 1,-6 3-1,-1 1-53,-4 2 1,-2 5-1,-7-4 1,0-2 72,0 3 0,-7-5 0,-2 5 1,-4-3 167,-1 2 0,-1-2 0,0-5 0,-1-1 63,1-3 0,-3-6 0,9 2 378,-4-3-301,5-2 0,3-2 0,6-1-138,3-2 0,4-4 1,9 4-1,0 2-60,1 1 0,8 2 0,-3 0 1,-1 0 27,-2 0 1,-1 5 0,1 1-1,-3 2-151,-1 3 0,-3-2 0,-1 0 48,-3 2 0,-6 2 61,2 1 1,-10-1-1,-5-2 1,-3-3-13,-1-2 0,-2 1 0,-1-4 0,-3 3-54,3 2 1,2-4 0,0 0 0,1-2-346,-1-2 434,1 0 0,0 0 0,-1 0 0</inkml:trace>
  <inkml:trace contextRef="#ctx0" brushRef="#br0" timeOffset="311">24175 17144 7744,'-5'8'432,"1"-2"-985,-5-6 1,5-6 374,0-4 0,4 0 310,4 0 1,4-1 0,6 6-103,1 2 1,0 2 0,4 1 0,-1 0-57,0 0 0,-2 1 0,-2 3 1,1 4 30,-1 1 1,1 3-1,-3-3-103,-2 4 0,1 7 0,-6 1 29,-3 1 1,-2-5 0,-5 3 0,-4-5 46,-4 0 1,-3-2 0,-1 0 0,-2-1 75,1-3 1,-3-1 0,3 1 0,2-2 118,4-1 0,-1-4-92,4 3 0,3-2 0,3 0-13,6 2 1,0 0-1,7-5 1,0 0 2,3 0 1,2 5 0,-1-1-1,1 1-43,-1 2 1,0-5 0,1 6 0,-1 0-106,1 0 0,-6 1 0,-1 2 1,-2-2 57,-3 2 0,-2-3 1,-1 2-1,-1-1-15,-3 0 0,-5 1 0,-4-3 1,-4-1-22,-2 1 1,1-3 0,-3-2-1,-1 1-58,-2 1 0,6 2 0,-5-6 0,3 0-505,2 0 618,3-7 0,0-1 0,1-6 0</inkml:trace>
  <inkml:trace contextRef="#ctx0" brushRef="#br0" timeOffset="312">24777 17316 7539,'8'14'-31,"0"-1"-210,-3-4 1,-2 6 0,7-2 0,1 4 101,2 1 1,1 4 0,0 1 0,1 0 138,-1 1 0,-4-7 0,-3 4 0,0 0 0,-3-5 0,-4 5 0</inkml:trace>
  <inkml:trace contextRef="#ctx0" brushRef="#br0" timeOffset="313">25178 16700 7580,'10'0'30,"0"0"0,-1 2 0,0 2-177,2 6 1,-2 9 0,5 4 0,-2 5-21,-1 1 0,-1-1 1,-5 3-1,-2 2 167,0 6 0,1 1 0,1 4 1,-2-4-15,-2 0 0,-1-1 0,0-4 1,0 0-47,0 0 0,-1-3 0,-2-6 1,-2-4 23,2-1 0,-1-3 117,0-3 1,-4-7 6,-6-3 1,1-10 0,1-6 0,3-6 44,-2-1 1,3-7 0,-2 0 0,1-2-42,1-1 1,-4-1 0,7-1 0,-2-2-57,1-2 0,-4-4 0,5 3 0,3-2-3,-1-2 1,3-1 0,0 0 0,0 3-13,0 3 0,7-4 1,2 4-1,4 4-9,1 3 0,6 2 0,0 7 0,2 0-1,4 2 1,-4 3 0,2 4-1,1 2-77,3 1 1,-1 4-1,-2 0 1,-1 4-23,2 9 0,-4-5 0,0 6 0,-1 2-77,-4 4 0,-1 3 0,-1-4 0,-2 4 39,-4 1 0,-3-3 0,-6 4 0,0-2 50,0-4 0,-1-1 0,-4-2 0,-4 0 84,-4 1 0,-3-2 1,-1-4-1,-4-2 120,-2-2 1,1-2 0,-4 1-1,4-2 180,2-2 0,0 0 0,6-2 46,0-2 0,1-4-346,3-7 0,4 1 1,6-1-1,1 2 30,4 4 0,3-3 0,7 7 0,-1-2-106,0 1 1,6 1 0,-2 5 0,2 0-26,0 0 1,-3 0 0,3 1-1,-1 4-10,1 5 0,-2-3 0,-3 4 1,-1-1 28,0 3 0,-6 3 0,-3 1 0,-3 3 72,-2-3 0,0 4 1,-2 0-1,-3 0-21,-4-1 1,-4 4 0,-3-4 0,-2 1-41,0 0 0,-3-1 0,3-7 0,-1 1-127,2 1 0,1-1 0,2-1 190,-1-3 0,1 3 0,-1-6 0</inkml:trace>
  <inkml:trace contextRef="#ctx0" brushRef="#br0" timeOffset="314">25809 17001 7267,'22'6'39,"-1"-4"1,-9 11-248,-1-4 0,-6 4 1,-5 1-1,0 1 128,0-1 1,-11 2-1,-3 1 1,-3 3 76,-4-3 0,5 4 1,-3 0-1,3-1 22,1 1 1,2-2-1,3-5 79,0 1 1,7-2 22,-1 2 0,9-6 0,8-5-2,4-3 1,8-1-1,-5 0 1,2 0-27,4 0 1,2-4 0,-1-1-1,2 2-22,0 1 1,0 2-1,1 0 1,2 0-137,2 0 1,-2-2 0,-3 0 0,0-4-157,0 4 0,0-1 1,-3 3-1,-1-1 221,-7-3 0,5-4 0,-1-7 0</inkml:trace>
  <inkml:trace contextRef="#ctx0" brushRef="#br0" timeOffset="315">26010 16958 7569,'-8'14'130,"3"0"1,3 7 0,2 3 0,0 3 0,0 4-10,0 2 0,0 8 0,0 8 0,0 2-158,0 4 0,0 8 0,0 9 1,0 6-106,0 2 1,-1-34 0,-3 3 0,2-1 0,-2 1 0,0 3 0,0 0-339,-1 1 1,-1 0-56,0 9 1,-1 1 0,-2-5 0,-3 2-1,-10 75 1</inkml:trace>
  <inkml:trace contextRef="#ctx0" brushRef="#br0" timeOffset="316">1137 3004 7569,'15'-7'-102,"-1"6"0,0-4 0,1 1 0,-1 1 0,1-2 0,-1 2 0,-1 2-24,2 1 0,-1 0 0,1 0 0,-1 0 0,2 0 113,3 0 0,-3 4 1,4 1 11,-5-2 0,4 1 0,2-2 0,0 5 10,0 1 1,4-3 0,-2 3 0,5 0-12,1 0 1,-1-6 0,0 5 0,3-2 10,2 0 0,1-1 0,7-4 0,4 0 27,-1 0 0,9 0 0,3 0 0,6 0-13,3 0 0,2-1 1,4-2-1,3-2-10,3 1 0,-4 2 0,-32 0 0,0 1 0,0-2 0,-1 1-3,40-1 1,-36-1-1,1 1 1,-2 0 0,1 1-1,-2 0 1,2-1 2,0 0 1,0 1-1,1-1 1,1 2 0,1-2-1,-1-2 1,1 2-1,0-2-52,4 2 1,0-2 0,-2 1-1,0 0 1,3-1 0,0-1-1,3 2 1,-2-2 43,0 0 0,0 2 0,6-1 1,1 2-1,-1-2 0,0 0 0,2 0 1,-1 0-19,0 1 0,0 0 1,5-2-1,2 1 1,-1 2-1,0 2 0,-1-1 1,2 0-86,-1 1 1,0 1 0,-5-1 0,1 2 0,5-2 0,0 2 0,-2-1 0,1 1 83,-2 2 1,-2-1-1,9-1 1,-2 1 0,-3 3-1,-1 0 1,5-1-1,0 1 10,1 0 1,-1-2 0,1 4 0,-1-1 0,2-2 0,1 0 0,1 0-1,0 0-117,2-2 1,0 1 0,2-2 0,-1 0-1,1-1 1,2 0 0,-1 0 0,-1 0 122,2 0 0,0 0 0,-24-2 0,1-1 0,0 1 0,22-3 0,1 1 0,1-2 0,-1-1 6,-1-1 1,0 1 0,-2 2-1,2 1 1,-2 0 0,2 0-1,-4 0 1,1 0 9,0 0 0,0-1 1,-4 4-1,-1 0 1,-2-2-1,1-1 1,-1 2-1,-2 0 2,0-1 1,0 1-1,1 0 1,0-1 0,0 2-1,-1 2 1,2-1 0,-1 0-74,-3 0 0,1 0 0,2 0 0,-1 0 1,-2 0-1,0 0 0,-1 0 0,2 0 65,-1 0 1,1 0 0,-5-2 0,0 0 0,-1-2 0,1 1 0,-2-1 0,-1 2-16,0-1 1,0-1 0,-1-2 0,1 1 0,-5 1-1,-2 1 1,-1-3 0,-2 1 0,0 1 0,-3-1 0,-1 2 1,-2-2-1,0-1 0,-2 0 0,40-3-13,-1-1 1,-10 2-1,-7 0 1,-3-1 126,-1 1 0,-7 4 0,-5-4 0,-7 0-231,-5-1 1,-5 1 0,-5-2-1,-6 0 213,-1-1 1,-9-2-1,-4-2-94,-3 2 0,4-4 0,1-1 0,-4-3 0,0 3 0,-2 5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323 182 7286,'-13'0'-124,"0"0"1,-1 7 230,-6 0 0,0-1 13,0-6 1,-1 0-1,1 0-49,0 0 0,0 0 0,-1 0-50,2 0 0,-1-2 1,-1-2-157,1-3 1,2-2 50,4 2 0,6-3 27,8-11 0,2 7 0,4 4 20,8 0 1,4-3-1,2 6 1,1 1 4,-1-3 0,6 6 0,2-4 0,-4 5 25,-2 2 1,6-2-1,-2-3 1,-1-1 1,-2 2 1,-4 1-1,2 3 17,-1 0 1,-6 7 0,-4 1 28,-1 4 1,-2-5 0,-7 6 59,0 3 1,0-5 0,0 2 68,0 3 0,0 3-69,0 0 0,0 1-56,0 1 0,7-7 1,2-4-82,2-1 1,3 5-1,5-8 1,2-2 5,-1-1 0,1-3 0,-2 0 0,2 0-40,-1 0 0,1 0 0,-2 0 0,2 0 29,-1 0 0,6-8 0,2-4 0,-4-2 11,-2 2 1,-8-2-1,0-5 1,-1 4 28,-2 1 0,1 3 0,-8-4 20,2 1 1,1 1-48,-7-8 0,0 8 0,-2 0 34,-5-3 81,6-2 0,-9 5 94,10-1-72,0 10 1,-2-5-35,-5 9 0,5 2 0,-7 5-12,1 6 1,5 5 0,-4 2-17,5 1 0,2-2 0,0 2 1,0-1 14,0 1 1,0-2 0,0 3-1,0 4-13,0 0 1,7 10 0,-1-3 0,1 3-21,2-2 1,-7 4 0,7-5-1,-2 5-40,-1 3 1,1-1-1,-5-2 1,3-2 10,2-2 0,0 0 0,-7 5 1,0-1-21,0-3 1,0 3 0,0-4 0,0 1 11,0-1 1,-7-3 0,-2-7-1,-3 4 5,-3-4 0,4-2 0,-3-1 0,-1-4 2,-4-3 1,0 4-1,-2-7-6,1 1 0,-1-3 0,-1-9 1,-2 0-28,-4 0 1,2 0 0,6-2 0,-1-5-7,2-7 1,-2-4-1,1-2 1,-1 2 12,2 4 0,7-3 0,5 3 1,5-4-24,2-2 0,0-1 0,0 2-65,0-1 0,9-1 0,5 4-47,3 3 0,4-4 1,1 7-1,4-2-60,0-1 0,3 8 0,-2-6 0,5 1 222,-1-1 0,7 0 0,3-9 0,10 1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41 7569,'0'-12'-100,"0"-5"1,2 14 102,5-4 0,-2 5 0,8 2 10,3 0 1,2 0-1,2 0 1,0 0-55,0 0 0,0 0 1,1 0-1,-2 0-135,2 0 0,-1 0 1,1 0-1,-2 0-21,2 0 1,-1 0 0,1 0 196,-2 0 0,-7 0 0,-4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1.730"/>
    </inkml:context>
    <inkml:brush xml:id="br0">
      <inkml:brushProperty name="width" value="0.17143" units="cm"/>
      <inkml:brushProperty name="height" value="0.17143" units="cm"/>
      <inkml:brushProperty name="color" value="#AB008B"/>
    </inkml:brush>
  </inkml:definitions>
  <inkml:trace contextRef="#ctx0" brushRef="#br0">1 61 6983,'8'-12'-282,"-3"3"0,9 9 1,1 0 265,3 0 1,2 0 0,1 0 0,-2 0-18,2 0 0,1 0 0,5 0 0,7 0 19,4 0 0,-2 0 1,2-1-1,4-4 14,1-2 0,9-9 0,0 6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7569,'21'0'-71,"-2"0"0,2 0 1,-1 0 126,1 0 0,-9 0 1,2 0-1,2 0-174,2 0 1,3 0-1,-2 0 1,2 0 117,-1 0 0,9 0 0,2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0 202 7445,'2'-18'-114,"3"3"1,4 3 44,3 3 0,-5 3 1,3 4-1,2-3 139,-1-2 0,2 0 0,8 7-129,-2 0 0,2 0 1,-1 0 137,0 0 1,0 0 0,1 0-1,-2 0-47,1 0 1,1 0 0,-4 3 0,-1 4-15,-2 7 0,-3-4 0,5 4 0,-5 1-75,-3 3 0,6 2-29,-7 1 0,0-2-44,-7 2 2,0-1 125,0 1-41,0-11 1,-2 9 0,-5-5 6,-7 3 0,4-6 1,-4-1-6,-2-2 1,-2-6 0,-3 5 23,2-5 1,-2-2 0,1 0-3,1 0 1,5 0 0,0 0 0,1-2-27,2-5 1,-5 2 32,9-7 1,1-2 0,8-3 5,4 3 0,6-3 0,6 9 0,-3-1 17,-1 0 1,0-5 0,5 8 0,1-1 31,1-2 0,-2 7 0,2-5 0,-1 4-3,1 3 0,-2-5 0,2-2-22,-1 2 1,0 3 0,0 0 0,1-3-13,-2-2 1,0-2 0,-4 5 0,-1-3 8,1 3 0,-4-6 0,1 1 0,-2 1-8,2-1 1,-1-7 0,4 5-1,-3-3-7,-3 0 1,5 2-1,-6-9-9,4 1 1,-8 6 0,3 1 6,-5-2 1,-4 5 11,-5 3 1,3 5 17,-10 2 1,1 0-1,-8 0 12,2 0 1,0 2-1,4 5 14,1 7 0,0 3 1,-3 4-17,3-1 1,4-2-1,5-3 1,-2-1 18,3 3 1,1 0 0,3 4 0,0-2 11,0 1 0,0-6 0,0 0 0,0 1 2,0 3 0,7 2 1,0 1-1,-1-4-15,3-3 0,-6 3 0,6-5 1,-2 2 16,0-2 0,5-5 0,-2 5-22,1-3 1,2-1-1,8-3-162,-2 2 0,-5 0 0,0-7-207,1 0 1,1-2 0,-1-3-39,-1-2 1,0-6 0,3 4 356,-3-3 0,3 0 0,-5-9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7569,'20'0'-410,"0"0"1,-2 1 625,-5 6 0,3-2 1,-7 6-1,0 1-63,0-2 1,-2-3 0,-7 7 0,0 1-94,0 3 0,0 2 0,0 3 0,0 1-144,0 3 1,0 0 0,0-7-1,0 3-1097,0 3 1181,0-4 0,0 7 0,0-8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1 162 6894,'10'0'-273,"0"0"0,-1-7 370,5 0 1,3-6-30,4 6 0,-8-2 4,1 2-29,-1 5 25,-2-6 1,7 8 194,-5 0-209,5 0-40,2 0 1,-6 0 26,0 0 46,-1 0-99,-2 0 0,5 2 0,-8 3 0,2 3 1,1 1-57,1 0 1,-6 6 0,5-1 10,-2 4 1,1 0 0,-7-2 0,4-3 9,-2 3 0,-3-5 0,-4 2 8,-5 3 0,2 2 0,-8 0 1,0-3 4,1-1 1,-5-7 0,3 4 16,-4-3 0,-2-1 1,0-7-1,1 3 7,7 4 0,-7-5 1,7 5 7,-7-5 0,7-4 1,4-3 36,-1-2 1,7-9-43,-5 3 1,14-5 0,6-2-3,5 0 0,1 7 1,-4 1-1,-2 1 6,2 0 0,4 4 0,1-4 0,-2-1-1,-4 2 1,3 5 0,-3-4 6,4 0 0,2 1 0,-2-8 0,-2 4-4,-3 3 0,0-6 1,8 1 0,-3-3 1,-2-2 59,-4 6 0,-7-5 15,2 4 0,-5 4 63,-2-4-165,0 9 1,-2-4-13,-5 9 1,2 0 101,-7 0 1,5 0 15,-7 0 0,7 2 1,-3 5 13,0 7 1,3-2 0,5 0-25,-5 5 1,5 0 0,-4 4 0,4-2 51,2 2 1,0-1-1,0 0-8,0 0 0,2 1 1,2-2-60,2 1 0,8-6 1,-4-2-1,-2-2-65,1 1 1,7-6-1,-5 4 1,2-2-91,1-1 0,-1 1 0,8-7 0,-2 2-415,2 5 333,-10-4-227,7 6 0,-6-9-5,7 0 415,2 0 0,8-9 0,2-3 0</inkml:trace>
  <inkml:trace contextRef="#ctx0" brushRef="#br0" timeOffset="979">990 262 7569,'20'0'-536,"-8"0"610,-4 9-345,-8-6 131,9 6 232,-7-9 1,8 2-91,-10 5 0,-3-2 64,-4 7 0,-4-7-37,-9 2 34,9-5-13,-7-2-37,16 0-112,-7 0 141,-1 0-3,8 0-190,-6 0 191,-1 0-13,6-9-129,-6 7 84,9-16 0,0 14 1,0-10-8,0-2 0,9 5 18,5-2 0,4 8 0,2-2 11,0 6 1,-6 1-1,-1 0 35,3 0 1,1 0-1,4 0-3,-1 0 0,-6 0 1,-3 1 45,-3 6 1,8-2-54,-2 8 0,-3 0 0,0 8-17,-1-1 1,-4 0-1,-6 0-5,0 1 0,0-2 0,0 2 0,-2-1-19,-5 1 0,3-2 0,-8 2-19,4-1 42,-8-1 0,11 2 1,-9-1-10,-1 0 0,4-2 1,-3-2 3,-1-2-51,6-1 49,-9-2 0,7 6-2,-10-14-5,10 6 1,-7-2-1,5 0 1,-5-3 1,-2-1 1,-1-1-1,2 1-24,-2 4 0,1 0 0,-1-7-12,2 0 0,5-2 67,1-5 1,8-3-11,-1-11 0,3 8-13,3-1 1,0 1-15,0-7 0,3 8 0,1 3-16,3 1 1,1 6 0,-3-8 9,2 1 0,9 7-2,-3-5 0,-4 2 0,0 2 32,-1-4 29,4 0 1,9 7-28,-2 0 0,-5 7 1,-1 0 27,3-4 0,-4 2-21,0 2 0,0-2 0,4 6 0,-6-1-5,0 2 0,4-5 0,-6 4 0,1 0-19,0 0 1,5-4-1,-6 5 1,1-2 3,1 2 1,-1-5-1,-2 4 9,5-3 1,0 6-1,2-4 30,1 0 0,3-5 0,0 4 21,-4 0 0,3-7 0,-3 5 0,2-3-11,-3 3 1,5-5 0,-5 5-51,5-5 1,-4 5 0,-1 0 18,3-4 0,-5 0 1,0-1-24,-2 5 0,1-5-91,-5 5 1,0-4-1,7-1-832,-3 5 922,-2-5 0,-7 15 0,0-5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182 121 7610,'0'21'73,"0"-1"1,6 0-1,1 2 1,-2 3 0,-3 4-15,-2 3 0,7 8 1,0 7-1,-3-2-141,-1-3 1,-3-1-1,0-1-160,0 1 259,0-1-259,0 0 105,0-8 1,0 6 75,0-16 32,0 7 0,0-9-43,0 0-440,0 1 221,0-2 67,0-7 42,0 6 182,0-16 0,-9 7 0,-3-9 0</inkml:trace>
  <inkml:trace contextRef="#ctx0" brushRef="#br0" timeOffset="693">0 162 7569,'14'-20'-390,"0"-1"0,-7 7 0,5 4 452,4 1 1,4-5-1,3 6-28,-3-4 0,11 8 0,-10-3 0,1 2-10,1-2 0,3 6 0,3-6 0,0 2 117,1-1 0,4 3 1,-6-4-1,1 5-112,0 2 0,5 2 0,-7 3-59,-2 2 1,-3 7 0,-4-6-25,-4 3-44,-6-6 104,-8 12-69,0-14 45,0 15 1,-2-6-2,-4 7 1,-6 0 0,-8-4 0,0-4-14,0-1 25,-10-4-6,8 3 5,-7-7 1,9 7-16,0-9 14,-1 9-8,2-6 1,-2 5 62,1-8-25,9 0 1,4 0 0,14-3-16,7-2 0,3 2 0,4-4 0,-2 5-5,2 2 0,-1-2 1,0-3-1,2-2 5,5 3 1,-4 2-1,4 2 1,-5 0 18,-2 0 0,0 0 1,1 2-11,-2 5 1,-5-5 0,-2 7-1,-2-2-34,2 0 0,-8 8 0,3-1 8,-5 3 0,-2-3 0,0 0 70,0 1 1,0-4 0,-2 3-18,-5 1 0,3-3 0,-10-1 1,-1-2-25,-4-5 1,2 1 0,1-1 0,3 3-57,-3-2 0,-2-3 0,-2-2 0,0 0-65,-1 0 0,2 0 0,-2 0-70,1 0 0,0 0 58,0 0-388,8-9 503,3 7 0,9-17 0,0 9 0</inkml:trace>
  <inkml:trace contextRef="#ctx0" brushRef="#br0" timeOffset="1298">907 343 7470,'-12'0'-399,"-2"0"0,7-7 412,-6 1 54,9-10 1,-3 7 0,14-4 16,5 6 1,0 5 0,2 2-5,1 0 1,3 0 0,2 0-77,1 0 1,-9 0 0,2 0-40,2 0 0,-1 2 0,1 5-100,-3 6 1,-8-2 25,2 3 0,-5-1 102,-2 8 1,-7-2-1,-1 0 1,-4-4 2,-4-1 1,-1 0 0,-4 3 0,2-1-17,-2-3 1,8-2 0,-1 6 0,-2-7-2,-1-1 1,3 5 0,3-6 15,2 4 1,0-8 161,2 3 28,5-4 0,-5-3-108,14 0 1,4 0-1,9 0-19,1 0 1,-2 0 0,2 0-16,-1 0 1,7 0 0,0 0 0,-3 0-8,-1 0 0,-3 0 0,1-3 0,-2-1-82,1-3 0,-6 0 0,0 7-173,1 0 0,3 0 26,2 0 0,1 0 193,-2 0 0,-7 0 0,-3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0 263 7071,'14'0'271,"-1"0"-223,3 0 0,-5 0 0,2 0 0,3 0 1,2 0-29,2 0 0,0 0 0,3 0 0,1 0-82,3 0 1,9 0-1,-3 0-36,6 0 1,-5 0 0,-2 0 0,-1 0 0,-2 0-38,0 0 0,4 0 0,-3 0 0,-1 0-4,0 0 0,-2 0 0,-7 0 139,0 0 0,-8 9 0,-3 2 0</inkml:trace>
  <inkml:trace contextRef="#ctx0" brushRef="#br0" timeOffset="347">404 1 7569,'9'10'-226,"-7"0"0,7-1 0,-9 5 324,0 3 0,0 4 0,0-1 1,0-1-22,0 2 1,0-1 0,0 3 0,0 1-39,0 3 1,7 9 0,-1-4 0,-1 1-118,-3 1-272,-2-10 182,9 14-1,-6-14 26,6 4 0,-9-1 1,0 0 142,0-2 0,8-3 0,3-1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81 7569,'10'0'-95,"2"0"0,-5 2 92,6 5 1,-2 5 0,1 7 0,-3 2 88,-4-1 1,-2 8-1,2 4 1,2 2-57,-3 0 1,-1 6 0,-3 6 0,0-1-27,0-2 1,0-2-1,0-1 1,0-2-86,0-4 1,0 1 0,0-6 0,0 0-110,0 1 1,0-3 0,-3-8-1,-1 2-497,-3-1 687,0 0 0,7 0 0,0-8 0,0-3 0</inkml:trace>
  <inkml:trace contextRef="#ctx0" brushRef="#br0" timeOffset="672">1 142 7569,'0'-14'-268,"0"0"1,0 2-1,2-7 1,4 4 391,8 1 0,4 7 1,2-4-38,0 3 0,1-2 0,-2 6 0,2-3-10,-1 2 1,7 3-1,2 2 1,0 0-30,0 0 1,1 0 0,-6 0-1,5 0-30,2 0 0,-5 0 1,0 0-1,-4 2-125,-1 5 1,-4-2 0,0 6-10,-4-3 0,-9 9 78,3-3 13,-5 3 19,-11 4 0,1-9-8,-6 2 0,-10-7 1,3 3-1,-3 2 20,-5 0-17,6-8-4,-6 13 14,9-14-14,-1 6 19,2-9-136,-2 9 121,9-6-1,-5 5-7,15-8-37,-8 0-10,10 0 48,0 0 0,10 0 0,4 0-11,3 0 6,-6 0 105,7 0-104,-7 0 15,10 0 62,-1 0-60,-1 0 0,-5 0 1,0 0 37,-1 0-33,8 0-4,-2 9 39,-7-7-36,6 7 4,-7 1 8,0-8 1,7 15-9,-7-5-8,1-1 8,-3 7-4,-9-7 0,6 2 0,1 1-1,-3 2 0,-8-6 1,-4 2-1,-2-1 10,1 0 0,-7-7 0,3 3 0,-8-2 7,-5 2 56,4-5-66,-8 7 1,10-9 3,-1 0-14,2 0 13,-1 0 2,-1 0-67,2 0 64,-2 0 3,9 0-3,-5 0-106,15 0 0,-17 0-160,7 0 0,2-2 259,3-5 0,5 5 0,2-7 0,0 9 0</inkml:trace>
  <inkml:trace contextRef="#ctx0" brushRef="#br0" timeOffset="992">747 343 7569,'12'0'-83,"-4"2"0,-6 5 134,5 7 0,-4 3 0,4 4-22,-5-1 1,-2 0 0,0 0-1,0 2-11,0 6 1,0-6 0,0 4-1,0 0-231,0 0 0,0-4 0,0 6 0,0-6-483,0-1 696,0-11 0,0 8 0,0-6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1 262 7936,'13'0'-8,"1"0"1,2 0 2,1 0 0,-1 0 0,1 0 0,7 0 0,-3 0-38,1 0 1,6 0 0,-1 0-1,-1 0 23,3 0 1,-6 0-1,4 0 1,-4 0-107,-4 0 1,1 0 0,1 0-138,-2 0 0,-5 0-15,0 0 207,-9 0 1,12 0-100,-3 0 0,-4 0 170,4 0 0,-9 0 0,4 0 0,-9 0 0</inkml:trace>
  <inkml:trace contextRef="#ctx0" brushRef="#br0" timeOffset="408">283 0 6710,'-12'2'328,"6"5"-234,4 6 1,2-2 0,0 3 0,0 1-68,0 4 0,0 0 0,0 4 0,0 2-111,0 1 0,0 4 1,0-6-1,0 5-67,0 2 0,6-3 1,1 3-1,-3-2-30,-1-5 1,-3 6 0,0-3 180,0-3 0,0-1 0,0-3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122 122 6727,'-11'-9'200,"2"7"0,6-5 1,-1 14-140,-3 7 0,1 3 0,6 4 0,0-2-7,0 2 0,0 8 1,0 5-1,0 4 37,0 2 0,6 0 0,1 3 1,-3 1-58,-1 3 1,-3 9-1,0-9 1,0-1-76,0 4 1,0-7 0,0 4 0,0-6 74,0-8 9,0 5-38,0-7-510,0 1 276,0 6 0,0-16-284,0 5 69,0-5 125,0-1 223,0-11 96,0 0 0,0-10 0,0 0 0</inkml:trace>
  <inkml:trace contextRef="#ctx0" brushRef="#br0" timeOffset="754">1 223 7569,'0'-20'-213,"0"9"0,0-1 0,2 5 185,5-6 0,-3 2 123,10-3 1,-1 4 0,7-7-10,1 4 1,-1 7-1,3-6 1,1 1-26,3 0 1,-1 7-1,-5-6 1,1 3-33,6 1 1,-4-1-1,7 4 1,-2 0-61,-4-4 1,0 0 0,-1 7 0,4 0-11,-4 0 0,-2 2 22,-1 5 0,-4 4 11,-3 9-42,-5-8 53,-9 5-4,0-14 0,0 15-9,0-5 1,0-2 0,-2 1 0,-5-2-276,-7 2 270,6-8-11,-11 14 29,8-16 0,-6 10-37,3-5 0,-4-5 102,16 7-98,-16-9-8,7 0 7,0 0 201,-8 0-56,17 0-87,-6 0 0,10 0-27,4 0 1,5 0 1,10 0-33,-1 0 36,-1 0 1,-5 0 6,0 0 9,-1 0-15,8 0-7,-2 0 24,2 0 0,-8 2-18,1 4-4,0-3-4,-5 6 0,7-7 12,-9 5-37,8-5 32,-13 16 1,8-14 3,-10 10 2,0-9-13,0 12 0,0-12 0,-3 6 21,-4-2 1,3 4-1,-9-4 37,-3 3-51,0-7 10,-5 3-5,1 1-2,-1-7 0,2 7 68,-2-9-64,1 10-2,-1-9 1,9 8 5,-2-9-1,1 0-26,2 0 1,-8 0-16,6 0 40,4 0-50,-9 0 0,7 0-909,-10 0 229,2 0 717,7 0 0,12-9 0,12-2 0</inkml:trace>
  <inkml:trace contextRef="#ctx0" brushRef="#br0" timeOffset="1184">1029 323 6222,'-20'0'-376,"6"7"376,1 0 372,9 0 1,-15-5-1,7 5-187,-7 6 0,-1 5 0,2 2 47,5 1-124,4-1 0,9 0-148,0 0 0,0 1 116,0-2 19,0 2-191,9-10 1,-5 8 95,10-6-92,-1-4 121,7 0 1,-4-2 33,4 0-129,-4-1 0,13-6 35,-9 0 1,0 0 0,0-2 0,1-2 17,-2-3 0,2-9 1,-1 2-1,1-4 38,-2-2 1,-5-1 0,-2 2 0,-4-2 6,-3 1 1,-3 0 0,-2 0 0,-2-1-97,-5 1 0,2 7 1,-8 0-1,-5-1-92,-6 3 0,-1-1 0,-9 8 0,0-2-479,3 1 635,-7 3 0,6 11 0,-8 1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606 40 7029,'0'-10'493,"0"-2"-334,0 6-208,0 3 1,-2-6 43,-5 9 0,-4 0 0,-9 2 0,-1 3 4,1 2 0,0 7 0,-2-6 0,-4 1-1,0 0 1,-3 5 0,5-6 0,-6 4 7,-2 4 1,6-6 0,-5 2 0,-1-1 0,0 0 0,8 0 0,-3 5 1,4-5-2,4-2 1,-2 5 0,3-5 0,2-1-16,4 1 0,5-2 0,-5-4-27,3 4 24,3-5-36,6 15 45,0-14 0,2 6 0,4-9 15,8 0 0,-2 0 0,0 0 0,4 0-10,2 0 0,-4 0 0,-1 2 0,2 3 0,4 0 0,3 2-1,6-7 1,-6 0 0,4 0 0,-3 0-2,-3 0 1,1 3 0,-2 1 0,2 3-2,-1-2 1,-1-3-1,2 1-36,-1 3 1,1-2 0,-2 7 14,2-1 0,-8-3 1,-2-5 10,-1 4 1,-1-4-1,-5 7-4,2 0 0,1-4 28,-7 8 0,-2-6 1,-5 4 2,-6-2 1,-5 6-1,-2-3 3,-1 0 1,-5 3-1,-1-6 1,2 2 1,3 4 1,2-3 0,-1-1 0,2 0-6,-2 0 0,1 1 0,-1 3 0,2-1 2,-2 2 1,1-6-1,2 4-76,5 2 1,-3 2-1,7 0 1,1-3 7,-2-1 1,4-7 69,6 6 0,0 0 42,0 7-24,0-8 0,2 4 8,5-9 1,-3 5-1,9-5 7,3-2 1,-4-3-1,1-2-14,3 0 0,1 0 1,4 0-1,-2 0-7,2 0 1,-1 0-1,1 0 1,-2 0 0,2 0 1,-1 0 0,-1 0 0,2 0 1,-1 0 1,1 0 0,-2 0 0,2 0-15,-1 0 0,0 0 0,0 0-97,1 0 1,-1 3-207,0 3 1,0-3-109,0 3 0,-7-4-398,1-2 788,-9 0 0,12 0 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405"/>
    </inkml:context>
    <inkml:brush xml:id="br0">
      <inkml:brushProperty name="width" value="0.17143" units="cm"/>
      <inkml:brushProperty name="height" value="0.17143" units="cm"/>
      <inkml:brushProperty name="color" value="#AB008B"/>
    </inkml:brush>
  </inkml:definitions>
  <inkml:trace contextRef="#ctx0" brushRef="#br0">40 1 7569,'-13'0'-1620,"0"0"1670,8 0 139,-3 0-177,8 0 1,6 8-39,1 6 0,0-3 0,-5 2 0,2 3-110,3 2 1,-1-4 135,-6-1 0,9 0 0,3 8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81 223 6660,'-19'-2'240,"4"-3"-174,1-2 0,8-2 0,-5 2-32,2-6 0,2 2 0,7-3-42,0-1 0,0-4 1,2 2-1,3 1 12,2 3 0,8 1 0,-1-4 41,3 4 0,4 7-25,-2-2 1,2 5-22,-1 2 0,-2 2 1,-3 5-120,-1 6 0,-9 5 0,2 2 110,-5 1 0,-2-8 0,0 0 26,0 3 0,6 2 1,3 2 75,3 0 1,-5-1-1,5-4-80,4-2 1,3-1-1,1 1 1,1-6-36,7-5 0,-6-2 0,5 0 0,-4 0-2,-4 0 0,2 0 1,-1-2-1,1-5 17,-2-6 0,0 1 0,-4-1 0,-1 0 9,1 1 0,-6-6 1,0 5-1,-2-5-1,0-2 1,-1 6 0,-6 1-1,0-3 11,0-2 1,0 5-1,0-1 71,0-1-20,0-3-154,0 6 63,0 4 0,0 10 0,0 4 41,0 8 1,0-2-1,0 0 1,0 4 14,0 2 1,0 3-1,0-2 1,0 2-13,0-1 0,0 0 1,0 0-1,0 3 39,0 4 1,2-5-1,3 8 1,2-4-33,-3 1 0,-2 6 0,1-5 0,1-1-25,3 2 1,-1-1 0,-6 8 0,0-5-2,0-1 1,7 6-1,0-5 1,-2 3-2,-3-1 0,-2-6 0,0 5 0,-2 0-4,-5-1 0,2-7 1,-7 4-1,2-6 8,-1-3 0,-1 2 0,-3-1 0,1-2 75,-1-5 1,-3 3 0,-2-7 47,-1 3 1,-5-9-73,-1 4 1,-1-4 0,9-3 0,-2 0 0,4-3 4,3-4 1,-1 4-1,6-11 1,-1-2-22,1-1 1,1-2 0,3 4 0,-2 1-28,3-2 0,2-1 1,2-4-167,0 1 0,2 6 0,5 2 37,5-4 0,7 6 1,1 2-1,0 1 122,0 0 0,1-9 0,-2 6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7569,'0'12'-863,"0"-3"998,0-9-90,9 0 0,3 0-62,7 0 0,2 0 0,-1 0 15,1 0 1,-2 0 0,2 0-178,-2 0 1,2 0-1,-1 0-265,1 0 444,-11 8 0,8-6 0,-6 8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7402,'2'11'-264,"5"-4"148,7-5 0,1 1 0,1 1 0,-2 2 43,1-1 1,4-3-1,0-2 1,2 0 72,-2 0 0,2 0 0,-1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21 202 6433,'-3'-11'107,"-4"4"0,5-5-64,-4 0 0,4 0-62,2-2 0,2 8 0,4-5-4,8 2 1,-2-4-1,0 6 30,4 2 0,2-4 1,3 2 23,-2 2 0,-5 3 1,0 2 11,1 0 1,3 0 0,2 0 0,1 0-26,-2 0 1,-5 0 0,-1 0 0,3 2-30,3 5 1,-7-2 0,2 7 0,0-2-5,-4 2 0,2-6 0,-7 8 1,4-1-4,1-1 0,-5 6 0,2-5-1,-5 5 1,0 2 0,3 1 0,2-1 8,-4-1 1,0 1 0,-3 0-19,0 0 0,0 0 0,0 1-50,0-1 61,0 0 19,0 0 0,-3-8 0,0-8 9,-4-8 0,0-1 1,5-7-1,-3 2-5,-2-2 0,0-1 1,7-7-6,0-1 1,0 1 0,0 0-2,0 0 1,0 0 0,0 1 0,3 1-3,4 4 0,-5-4 1,7 7-1,-2-2 2,0-1 0,1 3 0,-3-5 1,4 2 10,3-1 0,-7 4 0,7-2 0,-1-1 32,1 2 1,2-5-28,6 3 0,-2 3 0,-2 0 0,-3 2 8,3 4 1,-5 3 0,2 2-8,3 0 0,2 0 0,2 0 3,0 0 0,1 0 0,-2 0-14,2 0 1,-1 2 0,1 3-6,-2 2 1,-5 6-1,-2-4 1,-2 0 3,2 0 0,2 6 0,3-1 3,-3 4 0,-4-5 1,-3 1-4,7 1 0,-5 4 0,-1-2 0,-1-1-4,0-2 1,0-1 0,-5 8 3,5-1 1,-4-8-1,2 1 32,-2 3 0,-3 2 2,0 2 1,0 0-1,0 1 14,0-1 0,0-7 0,0 1-73,0 1 0,0-3-143,0 2 0,0-1-330,0 7 493,-8-9 0,5 7 0,-6-6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364 1 7569,'11'0'-946,"-2"0"917,-9 0 0,-9 0 28,-4 0 0,1 7 0,-1 0 1,-3-4-1,0 2 8,2 2 1,-3-5 0,3 7-1,-3-2 31,-4 0 0,1 1 0,0-3 0,0 4-23,-1 3 1,1-6 0,1 5-16,-2-2 1,1 5 0,2-6-12,4 4 1,4-7 0,5 4-1,-2-1 11,0-6 0,7 10 1,2-8 0,5 3 0,5 2 1,7-5 5,2 3 0,1 0 0,3-7 0,2 0 5,-2 0 1,-3 2 0,-2 3-1,2 2 5,6-3 1,-6 0-1,5 0-5,-4 3 1,-4 3 0,2-6-12,-1 3 0,-8 1-46,-6-1 0,3-2 30,-3 9 1,-1-7-1,-12 5 5,-6 4 1,-5-5 0,-2 0 0,-1 1-10,2 0 1,-2-7-1,1 9 1,0 0-22,0-4 1,-1 7-1,1-8 40,0 1 0,0 4 0,-1 5 0,4-4 4,3-2 1,-1-6-1,6 4 1,-3-2 0,7 7 22,0-3 0,2-2 20,3 3 1,3-9-1,2 1-6,9-4 0,5-2 1,0 0-1,1 0 10,1 0 1,-1 0 0,0 0 0,2 0-22,6 0 0,-6 0 0,5 0 0,-4 0-16,-4 0 1,2 0 0,-1 2-26,1 5 1,-2-4-1,1 4-156,1-5 1,-1-2 73,0 0 0,-7 0 93,1 0 0,-9 0 0,4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19 223 6035,'-6'-14'195,"-1"1"0,2-1-142,12-5 0,-5 5 0,7 2 0,0 3 9,4 6 0,5-7 0,3 3-44,-2 3 1,2-1-1,-1 1 1,0-2 6,0 1 0,1 3 0,-2 2 1,2 0-10,-1 0 1,1 0 0,-2 0 0,1 2-15,1 4 0,-2-4 0,2 8-13,-1-1 1,0 0 0,-2 6 13,-4-1 0,-5 0 0,-9 5-98,0 2 0,0-1 1,-2 0 62,-5 0 0,-3-6 0,-5-1-2,2 3 0,1-6 0,-3 2 24,1-3 1,0 5 16,-5-8 0,-2 1 108,1-7-109,9 0 0,3-9-126,8-4 0,0-6 65,0 0 0,8-2 0,3 1 54,1 0 1,5 7 0,-3-1-6,3-1 1,4 3 0,-4-2 0,0 2 22,-4 0 0,-7 1 1,8 4 42,2-6 0,2-3 1,0 1-1,-3 3-52,-1 3 1,-7-5-1,3 6 64,-1-3 1,1 4-35,-3-6 0,-7 8-34,0-2 0,-3 5-20,-11 2 1,7 0 31,-5 0 21,-2 0 0,-3 9 0,0 4 6,4 5 0,8-5 1,-1 1-1,4 2 19,2 2 0,0 2 0,0 0 1,0 1 1,0-2 0,0 2 30,0-1 0,2 0-78,4 0 0,6-2 0,6-2 0,-3-5-15,-1-3 0,0-1 0,5-4-4,2 4 0,-1-5 0,-1 5 0,2-5-297,-1-2 1,1 0 0,-2 0-58,2 0 0,-1-2 357,0-5 0,0-5 0,1-7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7402,'11'9'-1110,"-4"4"1237,-5 5 1,0 2 0,2 1-1,3-1-12,-2 0 1,-3 0 0,-2 1-1,0-1-79,0 0 0,0 7 0,0 0 0,0-3-156,0-1 0,0 4 1,-2-1-1,-3 0-350,-2-4 470,1-2 0,6 0 0,0 1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383 16 6491,'12'-9'52,"-12"7"0,-14-3-73,-3 10 0,-4-3 0,1 7 42,1-1 0,-2-5 0,1 4 1,-1-3 4,2 3 1,-4-5 0,1 8 0,-1-5 6,5 2 1,2 3 0,-3-6 0,-2 6-3,1 0 0,6-5 0,4 4-42,1 0-40,-8 1 68,15 11 0,-6-7-11,8-1-63,0 1 48,0 5 1,2 0-1,4-6 32,8-6 0,6-5 1,5-2 6,2 0 1,-1 7 0,-5 0 0,1-3-17,6-1 1,-6-3 0,4 2-1,-3 3-12,-3 0 0,1 2 1,-2-7-1,0 3-26,-7 4 1,5-3-51,-10 9 0,5-6 39,-5 7 1,-2-7 0,-12 3 17,-7-1 1,-3 5 0,-4-5 16,1 2 0,1-4 1,-2 4-1,1 1-2,-1-2 0,2-3 0,-2 7 11,1 1 0,7-6 0,1 1-5,4-1 1,1-6 15,7 11 1,0-7 55,0 7 1,2-10 0,5 3-19,6-5 0,5-2 0,2 0 0,1 0-18,-2 0 0,5 0 0,0 0 0,2 0-14,0 0 1,-2 0 0,0 0 0,3 0-13,-2 0 1,0 0-1,0 0 1,2 0-61,-3 0 0,-1 0 0,-3 0-101,-1 0 0,-5 0 0,0 0-222,1 0 1,-4 0 368,3 0 0,-1 0 0,8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0 263 7569,'12'-11'-697,"-1"-4"494,-5 8 0,-4-2 0,7 4 98,1-2 1,-6-6 233,9 6-113,1-9 1,5 14-1,2-6 17,-1-1 0,1 6 1,-2-4-1,2 5 24,-1 2 1,1 0-1,-2 0 1,2 0-25,-1 0 1,6 0 0,2 0-3,-4 0 1,-3 2-1,-6 3 1,-4 4-36,-1 2 0,-2-5 0,-4 8 13,3 1 1,0 4 0,-7 0-66,0 2 1,-2-7 0,-5-1 38,-7 3 1,-3 1 0,-4 2 10,1-6 1,7 3 0,0-9 0,-1 0-2,2 1 0,-5-6 42,3 5-55,5-5-17,1-2 1,8-9 18,0-4 0,2 2 1,4-3-3,8-1 1,-3 3 0,2-2 17,3-1 1,-4 4 0,1-1-1,0 2 2,-1-2 0,3 5 0,-6-5 6,3-4 1,0-1-1,7 2 1,-4 1-4,-1-1 0,-3 4 1,4-3 33,-1-1 1,-7-3 0,7-2-3,1-1 0,-6 8 0,1 2 159,-2 2-163,-6-6 1,5 12-32,-14-4 1,2 5 0,-7 2 0,-5 2-1,0 3 1,-1 3 0,3 1 0,3 3-1,0-1 1,3 4 0,1 4 0,4 1 0,1 0-1,3 0 134,0 1 0,0-9-72,0 2 0,0 0 1,0 6 18,0-1 0,9 2-86,4-1 0,6 1-41,0-2 1,2-5-1,-1-2-96,1-4 1,-4 1 0,-1-4 0,-3 2 141,3-3 0,1-1 0,4-3 0</inkml:trace>
  <inkml:trace contextRef="#ctx0" brushRef="#br0" timeOffset="921">1150 445 7569,'-21'11'-62,"2"-2"0,0-7-328,7 5 1,-7-5 216,5 5 1,-3-5 196,-4-2 0,8 0 0,0 0 14,-2 0 1,5-2-27,3-5 1,5-4-8,2-9 1,0 6-1,2 3 1,3 0-10,2-1 0,8 8 0,-3-4 0,1 1 21,0 0 0,-6 0 0,7 7 9,1 0 1,3 0 0,2 0-7,1 0 0,-8 0 0,0 0 1,4 2-22,0 5 1,-3-2-1,-2 6 1,2 0-8,-2 0 1,5 3 0,-5 6-2,-1 0 1,4 0-1,-8 0 2,-2 1 1,-3-2 0,-2 2 0,0-1-29,0 0 1,-2-2 0,-3-2 0,-4-2 21,-1 1 1,3 3-1,-7 2 1,-1-2-22,-4-5 0,5 6 1,2-8-1,-4 2 18,-2 1 0,-3-7 0,2 3 1,-2-1 19,1-4 1,0 4-1,0-2 1,-1-3-4,2-2 1,-2-2-1,1 0 1,0 0-2,0 0 0,0 0 0,-1 0 7,2 0 1,-2-2-5,1-4 1,9-6 0,4-9 0,4 2 0,3 5 0,0 1 0,3-1 10,4 3 1,-3-4 0,10 8-9,1 2 0,-3-4 0,0 2 3,5 4 0,-6 0 1,2 3 12,3 0 1,2 0 30,2 0 1,0 0-16,1 0 0,-2 0 1,0 3-1,-4 0-4,-1 4 0,-3 2 0,4-4-6,-1 2 0,0 5 0,3-2 0,-1-1-55,-3 0 1,1 6 0,4-1 17,-5 3 1,3-3-1,-7-2-20,2-3 31,-7 6 1,13-10-1,-8 6 1,-1 0-5,1 0 1,5-4 0,-6 5 0,1-2 14,1 2 0,6-5 28,-4 6 1,7-2 0,1 5 24,0-3 1,-7-9 0,-1 6-31,-3-1 0,6-7 1,-4 7 22,1-1 1,-2-5-210,-3 4 1,-4-3-399,4 3 548,-5-4 0,-2 5 0,0-8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40 121 6548,'0'-11'195,"0"2"1,0 11-172,0 5 1,0-3-1,0 10 1,3 1 13,4 4 0,-5 0 0,5 5 0,-5 2-16,-2 7 0,0 5 1,3 2-1,1 1-10,2-1 1,1 1 0,-7-1 0,0 1-26,0-1 1,7-1 0,0-1-1,-3-2-49,-1-2 1,-3-7-1,0 4 1,0-2-82,0-4 0,6-3 0,0-2-416,-1 1 559,-3-10 0,-2 6 0,0-5 0</inkml:trace>
  <inkml:trace contextRef="#ctx0" brushRef="#br0" timeOffset="660">0 242 7569,'0'-20'-296,"0"0"213,0-1 1,0 9 0,0-2-4,0-2 1,0 5 0,2 0 0,3-1 128,2 2 1,0 3-1,-5-7-44,5-2 1,-3 8 0,9-2 25,4 1 1,0 7-1,4-6 1,-2 1-6,2 0 1,-1 0 0,2 7 0,3 0-26,2 0 0,6 0 0,-5 0 0,2 0 19,-1 0 0,0 0 0,-5 0-11,4 0 1,-1 7 0,-9 2-1,-3-1-58,-1 2 25,-1 6 0,1-6 0,-3 11-24,-2-1 0,-3-7 1,-6 1 1,0 1 1,-8 4-1,-6-2 10,-4-3 1,-2 2 0,-1-8-1,-1 2 7,-4-1 1,3-1 0,-4-4 38,5 2 1,1 1-1,2-7 18,-2 0-8,11 0 0,4 0-19,12 0 0,4 0 1,11-2-1,-2-3-6,2-1 0,-1 0 1,1 6-1,-2-3 19,2-3 0,-1 4 1,-1-5 11,2 5 1,-1 2-1,1 0 0,-2 0 0,2 7 0,-1 1 2,1 3-27,-2-7 6,-7 15 1,-1-10 0,-7 6 0,3-1 11,-3 1 1,-1 3-1,-6 0 1,-1-2-3,-3-2 0,-8-10 0,1 4 0,-3-1-7,-4 0 0,1 0 0,-1-4 0,2 1-17,-2 2 1,1 1-1,-1-7 1,2 0-60,-1 0 0,6 0 1,3-2-1,-1-3-205,2-1 277,5-1 0,-4-2 0,9-3 0</inkml:trace>
  <inkml:trace contextRef="#ctx0" brushRef="#br0" timeOffset="1205">867 423 6094,'-10'-2'578,"3"-5"-641,4 5 1,13-13 108,2 8 1,6 0 78,2 7 1,0 0-123,0 0 0,1 0 1,-4 2-38,-3 5 0,1 3-24,-8 11 1,0-1 0,-7 1-17,0-2 1,-9 2 61,-4-1 0,-5-2 0,-2-3 0,-1-1 0,1-2 1,0 0-1,0-2-6,0-1 1,7-7 0,2 6 0,-1-1-11,2 0 113,5 0 10,-4-7-17,9 0 0,9 0 1,4 0-11,5 0 1,2 0 0,0 0 0,0 0 19,0 0 1,0 0-1,1 0-62,-1 0 0,0 0 0,0 2 0,0 3-94,0 2 0,-6 1 1,-1-3-272,3 2 0,-1 2 339,-1-2 0,5-5 0,-9 6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822"/>
    </inkml:context>
    <inkml:brush xml:id="br0">
      <inkml:brushProperty name="width" value="0.17143" units="cm"/>
      <inkml:brushProperty name="height" value="0.17143" units="cm"/>
      <inkml:brushProperty name="color" value="#AB008B"/>
    </inkml:brush>
  </inkml:definitions>
  <inkml:trace contextRef="#ctx0" brushRef="#br0">121 21 7569,'-19'0'-433,"7"0"1,1 0 0,7 2 373,-3 5 0,0-3 0,5 7 1,-3 0 54,-2 1 1,0-5 0,7 6 40,0 4 1,0 0 3,0 4 1,0-2-31,0 2 0,3-9 0,4-7-11,7-2 1,3-3 0,4 0-1,-2 0-29,2 0 0,-1-3 1,1-2 1,-2-9 0,0 2 0,-6 0 0,-6-5 23,-5-1 0,-2 5 0,0-2 0,0 0 11,0-3 1,-9 4-1,-4 4 1,-6-2-25,0 1 0,-9 6 0,1-1 0,3 4-75,1 2 92,-6 0 0,7 8 0,-8 4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1 203 7147,'20'0'17,"-7"-7"0,1 0-20,1 3 1,4 1-1,0 3 1,2 0 0,-1 0-18,1 0 0,8 0 0,2 0 0,2 0 1,1 0 1,-3 0 0,5 0 0,-3-2 10,3-5 0,-4 5 0,0-4 0,-4 4-44,-3 2 1,-2 0 0,-4 0-369,2 0 43,-10 0 377,-2 0 0,-9-10 0,0-1 0</inkml:trace>
  <inkml:trace contextRef="#ctx0" brushRef="#br0" timeOffset="449">283 21 6191,'11'-8'244,"-1"5"-34,-10-6-63,0 9 0,0 2-19,0 5 0,2-2-72,5 8 1,-6 0-1,6 7 1,-2 1-16,1-1 0,-3 0 0,4 0 1,-5 3-19,-2 4 1,2-5-1,3 5 1,1-5-31,-2-2 1,-1 1-1,-1-2 1,3 2-111,2-1 0,-1 1 1,-6-2-1,3 2-172,3-1 0,-4-7 289,5 0 0,-5 1 0,-2 7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40 7428,'12'3'-368,"-3"1"0,-3 6 0,0 1 434,-1 4 1,-3 4 0,-2 3 0,3 2-27,4 4 0,-5 7 0,5-1 1,-4 4-8,4 2 0,-4 1 0,4-1 0,-5 1-12,-2-2 0,0 8 0,0 1 0,2-3-37,5-3 0,-5-1 0,4-1 0,-4-3-16,-2-2 1,0 3-1,0-7 1,0 3-32,0-1 1,0-9 0,0 4 0,0-6 1,0-2 0,-2-7 0,-1 1-127,-4 1 188,0-5 0,7-1 0,0-9 0</inkml:trace>
  <inkml:trace contextRef="#ctx0" brushRef="#br0" timeOffset="726">81 102 7569,'2'-21'-175,"5"1"1,-2 6-1,7 3 141,5 3 0,0-2 0,4 6 14,-2-3 0,2 0 0,-1 7 0,0 0 108,0 0 0,1 0 0,-1 0 0,0 0-37,0 0 0,0 0 1,0 0-1,0 0-49,1 0 0,-2 0 1,2 2-1,-1 3-24,1 2 1,-2 7 0,0-6 0,-4 1-158,-1 0 0,-10 6 90,3-1 0,-5 5 89,-2 0 0,-9 0 0,-5-4 1,-3-4-9,-4-1 0,-5 5 1,-3-4-1,-1 3-7,1-1 0,2-9 0,7 6 24,0-1 77,0-7-3,9 6 0,4-10-78,14-4 0,4 4 0,9-5 0,0 2 14,0-2 0,0 5 0,1-5-28,-2 5 0,2 2 0,-1 0 1,1 0 0,-9 0 0,2 0 7,2 0 1,2 7 0,0 2-16,-5 2 0,-2 0 1,-6 5-4,2-2 0,6-1 1,-6 7 8,-3 0 1,-1-6 35,-3 0 1,-3-4 0,-1 6 11,-3-3 1,-1-8 0,1 2 0,-7-5 0,-4-2 1,-2 0-12,0 0 1,-1 0-1,2 0-147,-2 0 0,8 0-376,-1 0 14,0 0 481,4 0 0,1 9 0,9 3 0</inkml:trace>
  <inkml:trace contextRef="#ctx0" brushRef="#br0" timeOffset="962">807 364 7448,'20'0'-319,"-6"7"0,-2-2 408,5 0 0,-8 7-29,-2 2 0,-5 3 0,-2 4 0,0-2-54,0 1 1,0-6-1,0 0 1,0 1-174,0 3 1,0 2 0,-2 1 166,-5-2 0,-5 2 0,-7-1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1 161 6809,'20'0'-84,"0"0"106,0 0 0,1 0 0,-1 0 0,0 0-33,0 0 1,1-2-1,-2-3 1,2-1 5,-1 2 1,-1 1 0,3 3 0,-2 0 9,1 0 1,-2 0 0,2 0-1,-1-2-6,1-5 1,-2 5 0,2-5-26,-1 5 1,-7 2-335,0 0-89,1 0 449,-2-10 0,-4 0 0,-8-10 0</inkml:trace>
  <inkml:trace contextRef="#ctx0" brushRef="#br0" timeOffset="359">284 0 7300,'11'0'-590,"-1"9"681,-10 5 0,7-2 0,-2 0 1,0 5 0,-3 0 0,-2 3-105,0 0 1,0 0-1,3 0 1,1 1-149,3-2 0,0 2 0,-7-1-385,0-1 546,0 2 0,-9-2 0,-3 2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41 81 7569,'0'-12'-281,"0"-5"0,0 12 576,0-8-228,0 8-75,0-3 1,0 10 0,0 4-22,0 8 1,0 4 0,0 4-1,0 2 33,0 4 1,0 8 0,0-5-1,0 3-15,0-1 1,0 5 0,0 5 0,3-5 4,4 0 1,-6 0-1,6 2 1,-5-2-56,-2-4 0,2 4 1,3-5-1,2 3-45,-2-3 0,-3 3 0,-2-7 0,0 1-16,0-1 0,-2-2 0,-3-7 1,-4 0-7,-3 1 1,6-8 127,-7 0 0,-1 0 0,-6 8 0</inkml:trace>
  <inkml:trace contextRef="#ctx0" brushRef="#br0" timeOffset="701">1 121 7497,'12'-19'-84,"-2"7"-9,-3 5 1,-2-2-1,8 0-27,2-2 1,-3 7 0,1-6 0,3 4 146,2-1 0,2 1 0,1 6 0,-2-3-9,1-3 0,1 3 1,-1-4-1,0 5 11,0 2 1,8 0 0,-2 0 0,-1 0-26,-2 0 1,-4 0 0,2 0-1,-1 2 11,-1 5 1,2-2 0,-1 8-70,1 3 1,-10 2 0,-5 2 7,-4 1 0,-2-2 0,-2 1 0,-1 1 24,-4-2 1,-10-5-1,4 0 1,-5 1-18,-3 4 1,2-7 0,-1 2 0,-1 0 24,2-4 1,-2 2 0,1-7 0,-1 2 1,11 2 0,1-6 103,0 4-45,6 0 1,-4-14-40,14 0 0,5-5 0,7 5 0,2 2-8,-1 3 1,1-5 0,-2 1-1,2 1 2,-1 3 0,-1 2 0,2 0 1,-1 0-7,1 0 0,-2 0 1,2 2-1,-1 3-21,1 1 1,-9 3-1,0-2-11,-3 7 1,4 3-1,-6 4 25,-3-1 1,-1-1 0,-3 2 11,0-1 0,-7 0 1,-1-2 19,-4-5 1,5 3 0,-4-8 22,3 3 0,-9-6 1,3 2-28,-3-5 0,-4-2 1,2 0-1,-2 0-15,1 0 1,-1-2 0,2-3-6,-1-2 1,-1-6-1,4 5 1,1-2-103,2 2 0,9-1-303,0 3 409,2 4 0,3-17 0,0 8 0</inkml:trace>
  <inkml:trace contextRef="#ctx0" brushRef="#br0" timeOffset="1091">929 403 6827,'-13'0'-421,"2"3"465,2 3 1,-1-1 0,3 9 0,-5 1 0,2-3 0,3 1 0,3 2 9,-2 3 1,4 2 0,-5 0-10,4 0 1,10 1 0,2-4-65,2-3 1,3 1-1,6-8 1,0-2 34,0-3 1,1-2-1,-2 0 1,2 0-61,-1 0 0,0-9 14,0-4 1,-2-6-1,-4 0 26,-7-2 1,-5 1-1,-2 0-29,0 0 1,-9 2-1,-5 3 1,-4 4-66,-2 2 1,-7 2 0,-2 7 0,0 0 97,0 0 0,-8 0 0,6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505 40 6926,'12'-7'0,"0"-1"15,-3-3-172,-2 6 260,-7-4 69,0 9-141,0 0 0,-9 0-16,-5 0 0,-3 7 0,-4 2 0,1 0-19,0-1 1,0 6-1,-3-4 1,-1 0-12,-3 6 0,-9 0 1,5-1-1,-4-1 24,2 1 0,6-3 0,-4 2-7,2 1 0,1-4 0,9 1 0,-2-2 3,1 2 0,7-1-28,0 2 1,8-2 17,-2-4 41,5-4 0,4 6 1,5-9-1,6 0-13,5 0 1,2 0-1,3 0 1,1 0-4,3 0 1,8 0-1,-9 0 1,1 0-10,2 0 1,-4 0-1,6 0 1,-2 0-20,-5 0 0,-1 0 1,-3 0-1,1 2 2,-1 4 0,-7-4 1,1 8-5,1-1 0,-3 0 1,-1 6-78,-3-1 1,-1 0 0,-7 5 69,0 2 1,-7-1 0,-1 0 0,-3 0-7,-5 0 1,-2 1-1,-2-2 1,0 2 25,-1-1 1,1-2 0,0-3 0,0-1-1,-1 2 0,-5 2 0,-1 2 0,3 0-9,1 0 0,5-6 1,2-1 48,2 2 0,4-3 0,-6 0 1,4-2 24,4 1 0,1-4-29,7 7 1,0-8 34,0 8 0,10-7 0,2 4-19,7-3 1,-7-1-1,2-7 1,2 0-7,2 0 1,3 3 0,-2 1 0,2 3 14,-1-2 1,-1-3 0,2-2-27,-1 0 1,0 0-1,0 0 1,1 3-50,-1 2 0,-7-2 0,1 4-233,1-5 0,-3-2-14,1 0 0,-7 0-251,8 0 509,-9 0 0,12 0 0,-5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0 182 7569,'0'-11'-263,"0"-7"1,0 14 0,0-10 283,0-2 0,0 5 18,0-2 0,2 8 0,5-3 58,6-1 1,-2 6-26,3-4 1,-1 5 14,8 2-159,-2 0 164,2 0-42,-1 0-195,1 0 133,-2 0 0,2 2 1,-1 5-31,1 6 0,-9 3 0,0 0-7,-3-3 0,-2 1 1,-7 5-1,0 2-17,0-1 0,-2-6 0,-5 0 9,-7 1 33,-3 3-13,-4-8 82,1 9-87,-1-17 15,2 16 10,-2-16 1,8 7-16,-1-9 139,10 0-81,-6 0-58,2 0 0,6-2 0,-3-3-69,10-2 91,5-8-10,2 13 8,7-17 1,-9 16-115,11-11 100,-2 9 4,2-13 1,-8 10 9,1-6-15,0-3 20,5 14 1,-5-8-6,-1 4-24,-9 5 23,15-16-7,-17 7 38,15-1-20,-14-5 1,6 12 0,-9-8 5,0-3 0,0 5 0,0-3 123,0-1 0,0 4 91,0-3-44,0 9-75,0-3 0,0 10-48,0 4 0,0-1 0,0 9 0,0 2 0,0 1 1,0 4-1,0-2-37,0 1 0,0 1 0,0-2 0,0 2 9,0-1 1,0-6 0,0 0 44,0 1-141,0 3 0,7-5 1,2 1-697,2 2 598,-7-8-166,15 1 337,-17 0 0,15-6 0,-5 6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7569,'12'0'-655,"6"0"477,-17 0 0,11 0 0,-8 2 300,3 5 1,0-2 0,-7 9-1,0 1-143,0 3 1,0 2 0,-2-2-14,-5-5 42,4 5-203,-6-6 192,9 7-196,0 1 0,0 1 199,0-2 0,0 2 0,0-1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6766,'0'21'65,"0"-2"1,0 1 1,0 1 1,2-4 0,3-1-1,4-4-33,2-3 0,-4 4 0,4-4 1,-1 0-17,2-1 0,2-1 0,6-7-23,0 0 1,2 0 0,3 0-97,2 0 76,0 0 0,-7-2 0,0-3-21,0 0 53,1-11-230,-2 13 212,2-14 0,-1 8-21,1-5 23,-11-4-11,9 16 0,-17-16 27,5 5 0,-5 1 27,-2-1-15,0 0-19,0 1-1,0 3 4,0 9 1,-2 2 3,-5 5 0,5 5 0,-5 7 1,4 1 0,3 1 0,0-1 1,0 0-4,0 0 1,3 1 0,1-2 0,3 2-2,-2-1 0,-3 1 0,-2 1 1,3 2 4,2 4 0,-2-2 1,4-4-1,-5 4-8,-2 0 0,0 1 0,0-4 0,0 1-10,0 3 12,0 0-4,0-7 0,0 1-2,0-2 5,-9 1-1,6 1 1,-14-1-3,3 0 0,4-2 0,-2-2 0,1-5-1,-1-3 0,6 6 1,-5-4-1,-1-1 49,2-1 1,3-1-1,-7-7 16,-2 0 0,-2 0 0,0-2 0,3-3-19,1-1 0,4-10 1,-7 2 4,4-3 1,8-4 0,-1 1-31,4 0 1,2 0-51,0-1 1,0 8-1,2 2 1,4 2-155,8 4 1,-3 4 0,2 1 184,3 0 0,2-9 0,2-3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7202,'21'0'-249,"-2"0"1,-5 0-1,0 0 276,1 0 0,4 0 1,0 0-1,2 0 15,-1 0 1,-7 0 0,0 0-49,3 0 1,2 0 22,2 0 0,0 2-274,1 4 0,-2-4 257,2 5 0,-9 5 0,-4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6482,'21'12'-114,"-8"-4"441,0-8-289,1 0 1,4 2 0,-2 2 0,-3 3-24,3-2 0,1-3 0,4-2 1,-1 0-103,1 0 1,5 7 86,1-1 0,18 1 0,-2-7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4.126"/>
    </inkml:context>
    <inkml:brush xml:id="br0">
      <inkml:brushProperty name="width" value="0.17143" units="cm"/>
      <inkml:brushProperty name="height" value="0.17143" units="cm"/>
      <inkml:brushProperty name="color" value="#AB008B"/>
    </inkml:brush>
  </inkml:definitions>
  <inkml:trace contextRef="#ctx0" brushRef="#br0">20 41 7569,'-11'0'-410,"2"0"0,11-7 1,5 0 438,6 3 1,5 1 0,4 1 0,4-2 4,0-2 1,3-1 0,-1 7 0,3 0-96,0 0 0,7 0 1,-4 0-1,1 0-61,-1 0 0,9 0 0,-8 0 122,1 0 0,9 0 0,6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7569,'14'7'-83,"-1"0"1,-9 1-1,5-3 1,-2 4-1,0 2 1,-2 4 86,-3 4 1,-2 0 0,3 2 0,0-1 7,4 1 0,0-2 1,-7 4-1,0 1-53,0 3 1,0 0-1,-2-4 1,-3 1-218,-2 2 1,1 2 257,6-8 0,-9 9 0,-3 3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385 0 6555,'-10'12'20,"-3"-6"1,-5-3-1,-3-3 1,2 0 6,-2 0 1,1 7 0,0-1 0,0-2 7,-1-2 1,1 5 0,1 0 0,-2 0-18,1 3 1,0-7-1,0 9 1,1-1-5,7 1 1,-4-7-1,6 7 1,1 0-28,1-2 1,1-3-1,7 7 9,0 1 1,0-5-1,2 2 6,5-3 67,4 6-65,9-12 3,0 15 1,1-16 49,-1 6-44,0 2-1,9-8 15,-7 16-13,7-15 4,1 5 1,-8 1-36,7-7 37,-8 8-1,8-1-166,-7-8 157,-2 8 4,-2 1-11,-7-8-216,1 15 131,5-14 0,-14 15-31,4-4 170,-5-6-81,-2 1-11,-9 1 1,-2-8-9,-10 15 13,2-14-15,-2 15 199,1-6-71,-1-2-93,2 8 0,-2-13 60,1 8 0,0-2 0,2 6 0,2-8 56,3 0-94,9 7 10,-6-5 7,10 10-12,0-2 5,0-7-17,0 5 19,0-15-5,0 17 38,0-17 0,3 13-30,4-8 1,3 0-1,11-7 1,-1 3-9,0 3 0,2-3 1,4 4-1,0-5-16,-1-2-324,-2 0 160,6 0 0,-7 0 149,8 0-496,-11 0 218,1 0 290,10 0 0,-8-9 0,7-3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283 21 7569,'12'0'0,"-1"0"-71,-5 0-490,-4 0 427,8 0 136,-1 0 63,-7 0 64,7-10-148,-9 8 1,-2-6-1,-5 8 19,-7 0 1,-3 0 0,-4 2-1,1 2 6,0 3 0,0 0 0,-1-5 0,2 3 15,-2 1-2,1 1 24,0 1-32,0-5 4,0 15 0,-1-15-10,1 14 10,9-15 11,-8 17-2,18-17-6,-8 15-27,9-14 0,0 15-2,0-5 0,0-2 36,0 3 1,9-9 0,4 1 33,5-4 1,0 0 0,-2 3-9,-3 2-38,1 0 1,6-7-1,0 0-7,0 0 20,1 9 5,-2-8-7,-7 8-193,6 1 188,-7-8-6,0 7-215,8-1 102,-18-6 1,15 10-132,-9-5 190,0 5 14,-7-2 0,0 1 16,0-4 1,0-2-53,0 9 0,-9 0 72,-5 5 0,-4 2 0,0-1-29,5 0 0,2-6-4,4-1 3,4 1 14,-14-4 10,15 9 1,-10-15-37,5 10 5,5-1 10,-7-2 1,9-1 139,0-2 0,0-4-11,0 10 0,9-9 0,5 4-36,3-1 0,4-6 0,-1 5 20,0-4-59,0-3-24,1 0 37,8 0-1,-8 0 2,17 0-35,-15 0 14,6 0 1,-2 0 23,0 0 0,7 0 0,-8 2 14,-1 5-121,-2-5 1,-3 7-335,0-9 224,0 0-58,-8 9 222,-3-7 0,-9 16 0,0-7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1 163 7569,'13'-7'-90,"1"0"0,-7 0-278,6 7 1,0-7-1,8 0 350,-1 4 0,0 0 0,0 3 28,1 0 1,-2 0 0,1 0-1,1 0 69,-2 0 0,-5 3 0,0 0 32,1 4 0,4 9-129,0-3 1,-7 5 0,-5 2-7,-5 1 0,-2-2 0,-2 0 9,-5-5 0,-5-4 0,-7-5 4,-2 2 1,1 6 0,-1-7 13,2-1 0,-2-3 0,1-2 0,1 0-11,-2 0 1,7 0-5,1 0 0,9-2-14,-3-5 1,7-1 0,7-8-3,7 2 0,3 10 0,4-5 16,-2 0 0,1 4 0,1-6 12,-2 3 1,0-2 0,-4 6 4,-1-3 0,-7-6 0,7 4-7,1-3 0,-4 5-2,3-5 1,-4-2-1,7-3 1,-6 0 26,-3 4 0,6 6 1,-7-6 69,-2-3 1,3 5 69,-1-3-98,0 1 1,-10 2-97,-4 4 0,3 5 66,-9 2 1,6 7-1,-4 1 1,1 4 68,7 4 1,1 1-1,2 6-50,0 4 0,0-5 0,0 5 1,0-5-30,0-2 1,0 1 0,0-2 72,0 2 1,8-1-241,6 1 1,4-4 0,-1-1-1,0-4-797,-5-4 939,2-1 0,6-7 0,1 0 0</inkml:trace>
  <inkml:trace contextRef="#ctx0" brushRef="#br0" timeOffset="874">807 384 7569,'0'11'-1376,"0"0"1410,0-4 0,0-2 38,0 8 1,-5-7 0,-5 6-10,-1-3 0,-3-3 5,-6-6 1,7 0 30,0 0-124,8 0 1,-6 0 0,6-1-29,-2-6 1,1 2 0,9-6 27,2 2 0,0 3 0,7 3 12,-3-3 1,6 3 0,-1-4 9,3 5 1,4 2-1,-2 0 6,2 0 1,-1 2-1,1 3 29,-2 2 0,-5 1 0,0-1-18,1 7 1,-6-3 0,1 2 0,-5 3-2,2 1 0,0-3 1,-7 0-1,0 1-11,0 4 1,0 3 0,0 3 0,0 2-37,0-3 0,-7-1 1,-1-4-1,-1 2 18,0-1 1,-7 0 0,5 0 0,-3 0 19,0 1 0,2-9 0,-9 2 0,1 0 7,-1-3 0,2 0 0,-2-6 0,1 2-14,1-3 1,-2-1-1,1-3 1,0 0 1,0 0 1,6 0 0,0 0 0,-1 0 0,-1-3 6,3-4 1,2-2-1,6-6-1,-2 1 0,0 0-7,7-5 0,2-2-12,5 1 0,-4 6 0,6 4-11,0 1 0,-5 2 53,10 7 1,-1 0 15,7 0 1,1 0-28,-1 0 0,0 0 0,0 0 33,1 0 1,-4 2-1,-1 3 1,-3 2-45,3-4 0,1 9 0,4-1-12,-1 1 0,-6 3 0,-3-6 1,0 0-18,0-1 1,-6 2-1,4-3 24,-1 6 0,-3-2 0,6 3 42,-1 2 0,-1-6 9,-3 4 0,5 0-39,10 6 1,-1 0 2,-1 0 1,2-6-1,-1-4 27,1 0 0,-8-1 0,0-5 43,3 3 0,-5-1 39,3-6-296,-1 0 1,0 0 0,-1 2-449,-3 5 619,-2-4 0,-7 6 0,0-9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0 263 7387,'0'-14'-1214,"0"2"1266,0-2 1,2-5-16,5 7 0,5-5 0,7 10 1,2 3-14,-1 3 1,1 1 0,-2 0 0,2 0-12,-1 0 0,-1 0 0,2 0 0,-1 0-19,1 0 0,-2 1 0,2 3 0,-4 6-3,-3 1 1,2 2 0,-7 5-1,0-1-22,0-5 1,-2 2-1,-7 6 23,0 1 1,-2-2 0,-5 2 4,-7 0 1,-4-3 0,-2-3 1,0-1 1,-1-9 0,2 4 0,-2-3-2,1 1 1,-1 0-23,2-7-14,7 0 1,4-10 21,8-2 0,1-7 0,6-1 13,7 0 0,3 1 0,4 3 1,-3 2-4,-5-1 1,6 4 0,-6-1 0,5 2-1,2-2 0,0 5 0,0-4 1,1 3 12,-1 3 1,0-4-1,-2 0 1,-3 1-7,-2-2 0,-2 1 1,5 4 3,-3-2-5,-8-8 0,6 11 0,-6-10 1,2-1 0,-1 3 0,-4-1 4,5-2 1,-5 3 0,5-2 50,-5-1 0,-4 6-33,-5 2 0,5 2 0,-7 1 15,0-2 0,5-1 213,-10 7-63,0 9-161,-6 2 0,9 9 0,4 0 27,5 1 1,2-2-1,0 2-2,0-1 0,0 1 0,0-2-38,0 1 0,0 1 0,0-2-66,0 2 1,9-1-16,5 1 0,3-2 0,4 0-87,-1-7 1,-7 1 0,1-8-183,1 2 0,4-1 336,0-6 0,2 9 0,-1 2 0</inkml:trace>
  <inkml:trace contextRef="#ctx0" brushRef="#br0" timeOffset="237">807 365 7569,'11'11'-210,"-3"1"0,-5-9 186,3 4 0,-3 9 0,4-3-6,-5 6 2,-2 0 0,0 2 1,0-1-1,0 0 0,0 0 1,0 1-1,0-2-165,0 2 1,0-1 0,0 1 59,0-2 0,0-5 133,0-1 0,0-9 0,0 6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60 122 6780,'0'20'126,"0"1"1,0-2-49,0 1-59,9 10 1,-6-6 0,4 10-1,-5 2-1,-2 2 0,7 2 0,0 1 0,-4-1-59,-1 1 0,-2-1 0,0-2 0,0-2 22,0-2 0,0-3 0,0 2 0,0-5-159,0-6 0,0-2 0,-2 1-75,-4-2 1,4-5 252,-5 0 0,-4-11 0,-1 7 0</inkml:trace>
  <inkml:trace contextRef="#ctx0" brushRef="#br0" timeOffset="600">0 202 7569,'0'-20'0,"0"9"-312,0-6 234,0 14 1,7-15 60,0 5 1,6 1-1,-4 1 1,2 1 32,4-2 1,4 5 0,0-5 0,2 4-96,-1 4 1,1-5-1,-2 2 137,2 2-15,-1 3 162,9 2-204,-6-8 25,6 5-34,-10-6 39,2 9 2,-9 0-1,5 9-119,-6-6 0,9 5 130,1 1-20,-11-7-77,9 17 1,-17-16-1,5 11-158,-5 2 214,-2 2-43,0 2 29,0-9-8,0 7 0,-7-13 0,-2 5 0,-2 2-20,-4-1 0,-4-4 0,-1 4 22,0-2 0,0 0 2,-1-2-1,2-5 31,-1 7 69,8-9-86,3 0 0,11 0 5,5 0 2,-4-9 1,14 7 0,-3-5 0,3 5-5,4 2 1,-1 0 0,3 0 0,1 0-4,3 0 1,0 0-1,-7 2-22,1 5 0,-2 1 1,0 8-1,-4-4 6,-1-3 1,-10 6-1,3-1 26,-6 3 1,-1-3 0,0 0 17,0 1 1,-5-3 0,-5-1-1,-1-3-16,-4-3 0,-4 4 0,0-2 0,-4-2-30,-4-3 1,5 4-1,-6 1-358,6-2 379,2-3 0,0-2 0,-1 0 0</inkml:trace>
  <inkml:trace contextRef="#ctx0" brushRef="#br0" timeOffset="1071">706 466 7569,'0'-12'-411,"0"-6"0,9 10 357,5-6 0,-4 2 54,4 5 1,0 5 3,6-4 1,-2 6 0,-3 4-25,-1 2 0,-10 11 0,3-3 11,-4 3 1,-3 4-1,0-2 1,-3-1-12,-4-4 0,3 4 0,-10-5 1,1 5 13,2 2 1,-8 1 0,7-2-36,-7 2 0,6-8 0,0 1 28,-4 2 1,7-8-1,-2 1 112,3 0 97,2-6-48,7 6 1,3-9-64,3 0 0,6 0 0,8 0-26,0 0 0,-7 0 0,1 0 0,2 0-11,2 0 0,2 0 1,0 0-108,1 0 0,-2 0 1,1 0-20,1 0 0,-2 1 78,2 6 0,-9-5 0,-4 8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21 240 6535,'-8'-10'39,"5"0"0,-6 8 170,9-5-93,0 5 1,9-13-61,4 8 1,-1 0 0,1 7-40,2 0 1,4 0-1,1 0 1,0 0-27,0 0 0,7-7 1,0 0-1,-2 3 30,-3 2 0,5 2 0,0 0 0,-3 0-59,-1 0 0,-3 0 0,1 0-147,-2 0 0,2 0-107,-1 0 0,-6 0 75,-1 0 1,-11 0 216,-2 0 0,-8 0 0,-13 0 0,1 0 0</inkml:trace>
  <inkml:trace contextRef="#ctx0" brushRef="#br0" timeOffset="304">223 18 7519,'0'-10'-602,"0"3"629,0 14 0,7-4 0,0 11 30,-3 2 0,5 2 0,-3 3 1,-1-2-15,-3 2 0,5-1 0,0 2 0,-3 3-56,-2 2 0,5 6 1,0-3-1,-2 0-67,-3-1 0,-2 4 0,0-6 0,0 1-198,0 0 0,0-6 278,0 5 0,-9-4 0,-3-3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0 524 7569,'14'0'-817,"0"0"680,-2 0-22,0 0 0,5-5-3,-3-2 118,-5 0 211,9 7 1,-7 0-167,10 0-1,-10 0 0,7 0 1,-8 7 0,11 0 215,-1-2-200,-9 5 0,8-8 4,-9 16-38,2-16 30,6 16 1,-17-13-53,6 8 1,-2-7 0,0 8 8,2 2 31,-1-8 2,-15 11 0,5-10-17,-10 4 1,8-2 0,-8-6 7,-2 2 1,-1 1-1,-4-3 13,1 1 0,-1 1 11,2-7-20,7 0 8,4 0 23,-1-9-27,7 7 1,-5-15-2,14 3 0,-3-1 0,9 1 1,1 5-5,-3-1 0,7 2 0,-5-6 0,5 5-8,3 0 11,-2 7 1,-7-16-3,6 16 5,-7-16-5,9 16 2,0-7-2,-8 0 9,5 7-8,-15-16 1,17 16-3,-17-7 2,7-1 1,-9 6 2,0-9 0,0-1 5,0-7 0,0 9 114,0-2 77,0 1-144,0 2-23,0 1-4,0 10 16,-9 0 1,4 3 0,-6 4 27,2 5 0,3 0 0,6 2-8,0 1 1,0 3 0,0 2-37,0 1 1,0-7 0,2-2-184,4 4 0,6 2 8,8 3 0,0-2 0,0 0-37,0-7 0,-8 0 1,-4-7 185,1 1 0,3 9 0,8-3 0</inkml:trace>
  <inkml:trace contextRef="#ctx0" brushRef="#br0" timeOffset="230">726 646 7429,'11'9'-238,"-3"-5"1,-8 9-1,0 3 279,0 3 1,0-4 0,0 3-1,0 4-33,0 0 0,0 1 1,0-1-1,0 4-31,0 0 0,0 1 1,0-4-129,0 3-62,0 6 221,0-10 0,-5 5-34,-2-14 0,0-2 26,7 3 0,-10-1 0,0 8 0</inkml:trace>
  <inkml:trace contextRef="#ctx0" brushRef="#br0" timeOffset="839">807 162 5848,'-14'0'41,"1"0"0,6-3 1,-4-4 13,1-5 0,3 0 0,7-2 55,0-1 1,0-3-78,0-2 0,3 2 0,1 3 0,6 3 12,1 3 1,-4 2 0,6 7-3,3 0 1,1 0-1,4 0-73,-1 0 0,-6 0 0,-1 2 9,2 5 0,-5-2 0,-3 9-7,-5 1 1,-2 3 0,0 2 37,0 1 0,-9-2 0,-3 2 9,1-1 0,-4-6 0,5-4 1,1 1 14,1 1-33,-8-7 105,13 12-97,-6-15 13,9 8 0,0-8 46,0 5 0,3-5 1,3 4-42,8-4 1,6-2-1,5 0 1,2 0-30,-3 0 0,5 0 1,1 0-1,-1 0-32,0 0 1,4 0 0,-6 0 0,1 0-499,1 0 532,-7 0 0,16 0 0,-6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121 0 7228,'-11'0'-1059,"-7"0"1137,16 0 1,-7 2-1,7 3 40,-5 2 1,4 2 0,-4-2-14,6 6 0,1 5 0,0 4 1,0 4-85,0 0 0,0 10 0,0-3 1,0 6-20,0 1 1,0 0 0,0 3 0,0 2-16,0 1 0,0 9 0,0-8 1,1-3 9,6-1 1,-4 4 0,4 3-1,-5-2-36,-2 2 1,0-3 0,0-4 0,0 0-43,0-3 1,-2 4-1,-3-11 1,-4-2-33,-2-5 1,7-4-1,-3-1-166,4-1 109,-6 0 170,7-9 0,-15-11 0,5-11 0</inkml:trace>
  <inkml:trace contextRef="#ctx0" brushRef="#br0" timeOffset="612">100 202 7172,'0'-19'-991,"10"-12"799,-8 10 194,7-8-1,-9 17 82,9-5 0,-4 5 1,5-9 30,0 2 1,6 7 0,-3 5-96,5 5 0,2 2 0,0 0 0,0 0 8,1 0 0,-1 0 0,0 0 50,0 0-20,1 0-17,8 0-141,-7 0 118,6 0 0,-7 2 13,-1 5-27,1-4 11,-2 6 0,-5 0-75,0 4 79,-1-4 1,-2 9-65,-2-15 0,-9 14-61,0-3 98,0 3 1,0-3 0,-2-2 0,-5-2-1,-7 2 1,-3-5 0,-4 4-18,2-3 22,-10-1-7,6 2-4,-6-6 27,8 6-21,1-9 0,1 0 4,-2 0 28,9 0-25,4 0-3,-1 0 21,7 0-21,-7 0 1,9-2 0,2-3 5,5-2 0,-3 0 0,9 5 0,3-3 15,3-2 1,-7 2 0,2 5 6,1 0-18,4 0 46,0 0-45,-7 0-1,6 0-13,-7 0 14,0 0 0,8 0 1,-16 2-10,11 4 1,-7-2 0,5 10 6,-4 2 0,6-5-20,-7 3 17,-1-1 0,-6 0 115,0 1-111,0-9-1,0 12 71,-9-15-63,7 17 0,-17-17 5,9 15-53,-2-14 51,-6 6-2,8 0 6,-11-7-143,10 7-4,-7-9 136,16 0-238,-16 0 228,16 0-17,-16 0-309,15 0 328,-6 0 0,9 0 0,0-9 0,0-2 0</inkml:trace>
  <inkml:trace contextRef="#ctx0" brushRef="#br0" timeOffset="816">746 323 6805,'14'3'-1,"0"4"1,-2-5 0,7 6 375,-6 1 0,-2-4 1,-6 9-540,2 1-15,8 3 147,-13 2 0,7 1-121,-9-2 1,0 2 0,0-1-89,0 1 0,0-9 0,0 2 241,0 1 0,9 4 0,3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41 200 7569,'-11'0'-725,"2"0"1,6 0 842,-4 0-76,5 0 0,-6 0 10,8 0 71,0 0 20,0-9-92,0 6 60,0-6-20,0 9 127,0 0-157,8 0-12,4 0 2,8 0-4,0 0-197,1 0 186,-2 0 4,10 0-15,-6 0-124,15 0 1,-6 0 117,-1 0-116,7 0 114,-16 0-13,16 0-32,-15 0 1,6 0-182,-10 0 172,2 0-139,-1 0-19,-9 0 167,8 0-39,-17 0-103,6 0-40,1 0 158,-6 0 52,6 0 0,-9 0 0,-9 9 0,-3 3 0</inkml:trace>
  <inkml:trace contextRef="#ctx0" brushRef="#br0" timeOffset="302">283 18 7569,'-11'-9'-105,"2"7"1,9-5-1,0 14 217,0 7-42,0 3-1,0 4 0,0-1-105,0-1 0,0 9 0,0-1-44,0-3 1,2 6-1,3-4 1,3 1-149,3 2 50,-6-6 160,4 6-408,-1-9 426,-5 0 0,15 0 0,-6 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050"/>
    </inkml:context>
    <inkml:brush xml:id="br0">
      <inkml:brushProperty name="width" value="0.17143" units="cm"/>
      <inkml:brushProperty name="height" value="0.17143" units="cm"/>
      <inkml:brushProperty name="color" value="#AB008B"/>
    </inkml:brush>
  </inkml:definitions>
  <inkml:trace contextRef="#ctx0" brushRef="#br0">0 60 6150,'2'-12'-147,"5"6"147,7 4 0,3 2 0,4 0 0,-1 0 0,-1 0 0,2 0 0,1 0 15,6 0 0,-4 0 1,7 0-1,1-2-17,-1-4 1,5 3 0,8-4 0,5 5-133,3 2 134,-8 0 0,15-8 0,-7-4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243 21 7264,'19'0'-450,"2"0"0,-1 0 0,0 0 488,0 0 0,-6-7 56,0 1 0,-1-1 0,7 7 0,0 0 138,1 0-152,-2 0 1,-5 0-54,-1 0 42,-8 0-65,4 0 62,-9 0-52,0 0 0,-9 0 0,-4 0 23,-6 0 0,0 0 14,-2 0-21,1 0-1,0 0-9,0 0 7,-1 0-26,1 0 25,0 0 10,0 8-36,-9-6 30,6 17-5,-6-17-2,10 16-80,-12-7 85,10 1-5,-8 5-4,8-15-93,1 17 88,9-8 3,-7 0-5,16 7-1,-7-16-3,0 16 6,6-16-94,-6 17 0,9-15 74,0 9 1,2-6 0,5 4-14,7-3 32,3-1-20,4-7 4,-1 0-4,1 10 23,8-8-19,-8 7 0,18-9 26,-16 0-25,15 0 4,-16 9-3,7-7 6,-9 7-4,0 0 0,1-7-108,-1 8 104,0-2 1,0-6-2,1 16-235,-2-15 221,-7 14 6,-3-15-12,-1 17-83,-5-17 77,6 17 6,-9-17 89,0 16-85,0-15 16,0 14 1,-9-12 0,-2 8-1,-3 0 13,0-1 1,2 6-1,-9-7 1,1 2-22,0 1 96,9-10-80,-7 14-8,6-6 22,-8-2 13,0 9-28,9-17 9,-7 15 62,15-14-65,-14 15-1,15-6 54,-7-2 3,9 8-50,0-6-2,0-2 35,0 0 1,2-1 119,5 4 1,-3-4 0,9-2 5,3-5-126,2-2 20,2 0-225,0 9 200,10-6 20,-8 5-2,7-8-361,0 0 161,-6 0 6,15 0-308,-16 0 216,7 0 84,-8 0-1,8 0-171,-6 0 313,6 0 0,-10-8 0,2-4 0</inkml:trace>
  <inkml:trace contextRef="#ctx0" brushRef="#br0" timeOffset="793">928 283 7293,'10'-20'-205,"2"2"144,-5 5 1,-5 1-144,5 5 232,-5 5 0,0-7 0,3 7 13,1-4 1,10 4 0,-2-5 73,3 4-176,4 3 109,-1 0-20,9-9 0,-6 7 18,3-5 11,-4 5-58,-1 2 1,-1 0-125,0 0 141,0 9-60,1-7 0,-4 10 71,-3-5-133,3 3 71,-14 11 0,6-2 0,-9 2 0,0-1-18,0 1 1,0-2-1,-2 2 24,-5-1 1,2-2 0,-8-2 0,-3-2-54,-1 1 138,5-6-81,-6 0-10,7 1 58,-9-8-52,0 6 16,-1-8 67,1 0-62,9 0 2,-6 0 0,14-2-38,-4-4 0,7 1 1,7-8 18,6-2 1,5 3 0,2-2 12,1-2 1,-1 5-21,0-3 17,0 1 35,1 1 0,-9-6-47,2 5 118,0 4-100,6-9 1,-6 9 15,-2-4 1,-5-4 10,7 12 1,-7-12-1,4 4 8,-2-5 1,-2 4 0,-7 2 17,0-4 0,0 4 121,0-1-148,0 9 1,-3-6 63,-4 10-46,5 0 0,-8 0 25,3 0 0,5 3 0,-5 4-11,4 5 0,3 0 0,0 2 0,0 1 2,0 3 1,0 2-27,0 1 0,0-2-60,0 2 58,0-1 1,3-2 12,4-5 0,-3 5-49,9-4-270,1 4 170,5 2-55,-7-8 0,6 4 0,-5-9 168,6-2 0,0 5 0,2 1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40 61 7569,'3'-11'-1151,"4"5"1455,-5 3-235,7 3 1,-2 9 0,-1 4 59,-1 6 1,4 7 0,-2 1 0,-3 0 22,-1 3-93,5 1-140,-6 9 130,7 9 0,-2-6-104,0 4 101,0-4 3,1 6-17,-6-7-168,8 8 171,-10-10-38,9 10 1,-7-8 0,5 5-1,-6-5 1,-1-4-87,0-4 1,0 2 0,0-6-1,0-1-34,0 0 1,-1-3 0,-3-5-66,-3-1 0,-3-2 1,6-3 44,-3-1 0,-1-9 143,1 2 0,5-5 0,-8-2 0</inkml:trace>
  <inkml:trace contextRef="#ctx0" brushRef="#br0" timeOffset="771">0 223 7569,'2'-19'-86,"5"7"1,-4-7-66,3 5 1,4 4-1,-2-2 1,1 1 0,3 3 123,-1-2 0,0 1 0,5 5 64,-4-3 1,2-6 0,7 4-1,-1-1-7,-1 1 0,2 1 0,-1 4 0,1-3-24,-2 2 0,2 0 0,1 1 0,3-3 13,2 3 0,6 2 0,-6 2 0,1 0-5,1 0 1,-7 0-1,3 0 1,-2 0-5,-3 0 1,1 0-1,-2 2-1,2 4 1,-4-1 0,-3 9-49,-7 2 1,1 1-1,-1 4-23,-2-1 1,-5-1-1,-7 2 41,-6-1 0,2-7 0,-3 1 9,-1 1 0,-4-5 0,0-4 7,-2-3 0,1 4 26,-1-1-31,3 0 27,6-6-6,3 0 1,9-2 0,2-2 7,5-2 1,-2-1-1,9 7-11,0 0 0,-3 0 1,3 0-6,1 0 0,4 0 1,-2 2-5,-3 5 1,3-3 0,-5 9 0,-1 4 1,-1-7-1,-8 4-1,4 2 1,-4 1 0,5 4-1,-5-1 0,-2-6 1,-2-4 16,-5-1 1,2 5-1,-7-7 1,-2-1 18,2 3 0,-5-7 1,3 5-12,-3-4 0,-4-3 0,1 0-33,-1 0 0,10 0-48,-3 0 0,7 0 0,-3-3-383,0-4 392,3 5 1,17-13 47,2 8 0,7-9 0,-1 4 0</inkml:trace>
  <inkml:trace contextRef="#ctx0" brushRef="#br0" timeOffset="1076">807 424 7502,'0'21'-440,"0"-2"340,0 2 1,0-8 0,0 1-1,0 2 123,0 1 1,0 4 0,2-1-1,2 0-20,3 0 1,6 1-1,-4-2 22,3 1 1,-6-6 0,8-3-3,2-1 0,-6-4 0,4-6-7,2 0 0,1 0 1,2-3 29,-6-3 1,3 2 0,-7-10-24,1-2 1,-5-2-21,2-1 0,-7-2 0,-7 1-130,-6 0 0,-3 6 0,-2 3 1,0 2 126,-4 4 0,-12-6 0,3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301 21 7569,'14'0'-1298,"-2"0"764,-7 0 534,13 0 0,-15-3 1045,2-4-613,-2 5-311,-3-6 1,-3 8 7,-2 0 1,0 0-72,-9 0 1,0 0 0,-5 0-93,-2 0 1,1 6 0,1 3 0,-2 0 43,1 1 0,0 2 0,0-3 0,-1 1-32,2-1 0,-2 4 1,4-4 14,3 2 0,-1-4 0,6 4 1,-1 0-23,1 1 0,2-6 1,6 5-17,-6-1 17,5 6 1,-5-8 0,14 6 46,6-7 0,5-5 0,2-2 0,0 2-7,0 4 1,1-4-1,-2 5 1,2-4 6,-1-3 0,0 6 0,0 4 0,1-1-60,-2-1 0,1 8-58,1-2 0,-4 3 0,-3 3 29,-7 1 0,-5-7 0,-2-2 59,0 5 1,0 0 0,-2 1 0,-5-2 21,-7-3 1,4 1 0,-4 6 0,-1-2-11,-4-5 0,0 6 1,0-6-22,6 5 21,-5 3-6,7-11 10,-9 8-10,9-7 2,-8 10-1,9-10 4,-2 7-3,-5-16-12,15 16-6,-8-15-58,1 14 133,7-15 1,-7 10-11,9-5 1,9-6-1,5 8-23,3 0 224,13-6-225,-17 6 17,22-9-7,-21 0 154,15 0-143,-8 0 9,-2 0-40,1 0 34,1 0 7,-2 0-11,2 0-142,-1 0 139,1 8 1,-2-6-161,2 8 7,-11-10 130,9 0 15,-17 0-93,15 0-914,-14 0 978,6 0 0,-9 0 0,0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1 121 7075,'0'-11'-154,"0"2"0,0 6 0,2 0 217,4-4 0,-4-2-101,5 2 0,5 2 94,1-8 0,5 9 0,2-3 309,0 4-328,0-6 52,-8 7-42,6-7 1,-8 9 51,11 0-183,-10 0 55,7 0 1,-13 7-75,7 0 1,-5 2 57,8-2-50,-10 3 0,4 11 59,-9-1 1,0-7 0,0 1 26,0 1 1,-7-4 0,-2 1 0,-4-2 0,-2-1-31,-3 0 1,-2 4 0,-1-4 0,2 1-158,-2-1 183,1-2 0,2-5-49,5 4 1,-5-4 61,5 5 0,4-4 0,9-13 0,10 0 0</inkml:trace>
  <inkml:trace contextRef="#ctx0" brushRef="#br0" timeOffset="290">384 40 7569,'12'-9'-125,"-3"5"-182,-9-9 0,-9 8 392,-5-2 0,3 5 49,-2 2 1,-1 2 56,-6 5-180,9-4 56,2 14-30,0-15-1,7 17 1,-7-9 55,9 11-123,0-1 1,0-7-1,0 1-65,0 1 0,0-4 1,2 1-1,5-4-67,6-4 0,5 6 1,2-4-1,1-1 90,-2-3 0,9 1 0,-2 0 73,-1 4 0,-2 0 0,-4-7 0</inkml:trace>
  <inkml:trace contextRef="#ctx0" brushRef="#br0" timeOffset="823">606 221 6960,'21'0'130,"-4"-2"0,-1-3 1,-2-2-125,1 4 1,-4 0 0,4 3 0,0 0 20,4 0 0,-6 0 0,0 0-37,4 0 0,-2 3-55,-2 2-24,-3-2 0,-10 15-25,0-4 1,0 4 0,-3 2 53,-4 0 1,3 0 0,-10-2 0,1-2 29,2-3 0,-8-1 1,9 3 110,-2-1-119,-5-10 7,4 15 14,2-18-11,-6 8 35,14 0-30,-15-7 32,15 7 150,-14-1-164,15-6-3,-7 8 96,9-10-90,-10 9 25,8-7 44,-7 7 0,11-3-39,5 1 1,-2 0-1,9-7 61,1 0 0,3 7 9,2 0 38,0 0-106,1-7 12,-9 0-18,6 0 23,-8 0-14,2 0 9,5 0 54,-14 8-62,15-6 0,-13 8 65,7-10-60,2 0 29,-2 0-214,5 9 66,-15-7 1,10 6 63,-5-8 10,-5 0-170,6 0 113,-8 0-157,10 0 194,-8 0-9,7 0-369,-9 0 267,0 0 1,9 9-1,2 3 1</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6746,'0'21'69,"0"-8"0,2-2 92,5-2 1,-4 6-99,4-1 1,-5 5 0,0-2-1,3-1-38,2-3 0,1-6 1,-4 7-26,3 1 1,7-4 0,-6 1 20,4-3 1,2-3 0,5-6-75,2 0 1,-1 0 0,1 0 0,-2 0 47,2 0 0,-1-2 0,-1-2 0,0-5-2,-5-3 0,3 5 1,-3-3-1,3-2 6,4 1 0,-8-1 1,1 0-1,0 2-1,-4 1 1,-1 5 0,-6-7-1,4 2 116,-5-7 76,7 5-51,-9 0-46,0 1 0,0 13-52,0 4 0,0 4 1,0 9-1,0 1-45,0-2 0,0 1 0,0 1 1,0-2 12,0 2 0,0-1 1,2 1-1,2-2-66,3 2 1,0-1 0,-7 1-1,0-2 26,0 2 0,0-1 0,0 1 31,0-2 1,0-5 0,-2-3 0,-3 0 1,-2 1 1,-8-5 25,1 5 1,-3-7-1,-4 2 1,1-5 27,-1-2 1,2 7 0,-2-1 0,1-1-35,-1-3 0,2-2 0,-1 0 0,-1 0 0,2 0 0,-2 0-102,1 0 1,6 0-519,0 0 202,11 0 1,-4 0 0,14-2 395,6-4 0,5-6 0,2-9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424 20 6505,'12'-8'465,"-3"5"-444,-9-6 0,-2 9 1,-5 0 12,-7 0 1,-6 9 0,-5 2-20,-2 0 0,1 1 0,2-5 1,0 3 18,-2 2 1,-10 4 0,5-8 0,-2 1 18,7 0 1,-3 5 0,2-6-31,2 4 0,5 2 43,6 5 0,5-5-112,9-1 1,2-6-1,5 4 43,7-1 0,3-3 1,4-7-1,1 0 17,5 0 0,-2 0 0,9 2 0,-1 1-15,-2 4 0,5 0 0,-7-7 1,1 3 1,-1 4 0,5-3 1,-8 7-1,0-2-57,-5-5 1,-2 8-1,-4-2-77,-1 2 1,-7 6 75,5-5 1,-7 6 0,0-2 53,-10-3 1,0 2-1,-7-8 1,-4 1-18,-3 1 0,2 5 0,1-4 0,3 3 48,-3-1 1,-9 1-1,-1 4 1,0-3-18,5-1 1,0-3 0,1 5 0,-1-3 9,2 2 1,5-3 0,1 2 6,-3 1 1,7-4 44,2 3 0,6-1-9,1 8 0,1-11 1,6-3-1,6-5 19,5-2 0,3 3 0,-2 1 0,2 3-59,-1-2 0,7-3 0,0-2 0,-3 0-104,-1 0 1,4 0 0,0 3-457,-2 2 379,-3-2 1,-2 6 0,0-9-161,0 0 0,1 0 317,-2 0 0,2-9 0,-1-2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7569,'0'12'-800,"0"-2"849,0-3 0,2 2 0,3 7 0,2-3 31,-4 3 0,-1 1 0,-2 4 1,0-1-34,0 1 1,3-2 0,1 2 0,3-1-132,-2 0 1,-3 0 0,-2 1-1,0-2-182,0 1 0,0 1 266,0-2 0,0 2 0,0-1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444 61 7182,'12'-9'-384,"-4"4"341,-8-8 57,0 9 1,0-8 60,0 6 0,-1 3-38,-6-4 0,-5 5 0,-7 2-20,-2 0 0,1 0 0,-1 0 0,2 2 6,-2 5 1,1-4-1,-3 6 1,-1-2-9,-2-1 0,-2 7 0,6-3 0,-2-1-20,-4-1 1,1 6 0,8-5-5,-2 2 1,1-5-7,0 8 0,9-7 14,4 6 1,5-6 5,2 7 0,9-10 0,4 3 1,5-4 20,2-3 0,1 0 1,-2 1-28,2 6 1,6-5 0,-1 5 0,1-5 3,3-2 0,-8 0 1,4 0-1,-3 3-3,-3 4 0,8-3 0,-2 7-25,-1-2 1,-5 0 0,-5-2-52,-1 6 1,-9-2-2,2 3 1,-6-8-14,-1 8 51,0-10 25,0 15 1,0-10-1,-1 10 1,-6-4-5,-7-1 0,-2-7 0,1 5 1,1 2 18,-1-2 1,-4 3 0,0-6 30,-2 3 0,1-1-40,0 2 49,9 5-43,-7-15-6,6 14 14,-7-15 124,7 8-128,-5-1 0,14-5 6,-3 9 161,3-8-109,3 4 0,0-7 16,0 5 0,3-3 0,3 7 0,7-1 50,6-6 1,3 1-138,5 2 1,2-6-1,5 6-71,-8-5 0,-3 1 0,-1 1 1,2 3-1,4-2-161,-4-3 0,1-2 0,0 0 243,2 0 0,-1 0 0,-5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283 1 7401,'14'0'-1387,"-2"0"1404,5 0 1,-6 0 383,2 0-88,1 0 17,-3 0-290,-3 0 0,-23 6-49,-6 1 0,-3 2 0,3-4 0,2 2 32,-1-3 1,-8 4-1,2-1 1,2 0 4,1 2 1,-4-4 0,1 5 0,0 2 14,4-1 1,1-4-38,2 6 1,7-6 0,5 7 13,5 1 1,4-4-16,5 3 0,5-9 0,7 1 0,2-4 2,-1-2 1,3 2 0,1 3 0,3 2-1,-2-2 0,4-3 0,-3 0 0,2 3 6,1 1 1,-7 3 0,5-5 0,-7 6-20,-6 0 1,3-3 0,-3 7-45,4 2 0,-7-6 1,-4 4-27,-5 1 0,-2-3 0,-2-1 55,-5-1 1,3 2 0,-10-5 0,-1 0 5,-4 3 1,0-6 0,-2 9 36,1 3-39,-1 1-3,11-5 17,-8 6 57,15-7-58,-14 0-5,15 7 108,-17-16-95,17 17 1,-6-8-1,5 6 49,-3-3 1,3-2 152,-4-6-60,5 5 1,4 8 80,5-7-169,-4 7 37,14-17 0,-13 6-3,10-8-28,-9 0-11,12 9-2,-5-6 1,7 6-132,2-9-16,-1 0 135,-9 0-399,8 0 179,-9 9 85,11-6 1,-1 5-135,0-8 1,0 0-1,1 0 1,-2 0-633,2 0 862,-1 0 0,9-8 0,2-4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1 646 7569,'0'-12'-329,"0"4"243,0 8 1,2-7-1,5 0-40,6 2 1,-2 3 100,3 2 1,-1 0 65,8 0-4,-1 0 16,0 0 0,-7 0 54,1 0-70,-1 0-3,-2 0 1,8 0 26,-7 0-24,7 9 0,-5-4 4,-2 8 0,0-6 0,3 4-119,-1-2 0,-10 6 1,3-1 50,-4 5 0,-3 0 0,-3 1 11,-4 1 1,3-7 0,-10-4 0,-1-1-10,-4-4 1,7 4 0,-2-3 0,-2-1 1,5-3-36,-3-2 44,10 0-13,-5 0-7,9 0 1,0-2 0,2-3-13,5-1 1,-3-3 0,10 4 6,1-2 0,4-5 1,0 2-10,2-1 50,-1-3 1,-2 1-9,-5-1 1,3 8 0,-7-5 0,1 0 0,0 1-56,2 1 128,-8-6-38,6 13 0,-5-17 1,2 7 23,-2-7 1,-3 6 0,0 2-24,5 2 109,-4-6-75,6 12 1,-11-6 108,-5 9 0,4 9 0,-4 4-96,5 6 0,2 0 0,-2 2 0,-3-1-9,-2 0 1,2 0-1,5 1-59,0-2 0,0 1 0,0 1-1,0-2 1,5-5-1,5-2 1,-1-2-124,0 2 1,6-5-1,-1 4-66,3-3 1,4 2-1,-1-6 1,0 3-228,0-2 0,10-3 409,4-2 0,4 0 0,2 0 0</inkml:trace>
  <inkml:trace contextRef="#ctx0" brushRef="#br0" timeOffset="741">869 948 7069,'9'12'328,"-8"5"1,6-5-912,-14 7 0,3-7 630,-9-5 0,1-3 1,-3 1 105,1 2-147,10-1 1,-11-9-145,8-2 0,0 0 112,7-9 0,0 7 0,2-3-15,5 1 1,-2-5 38,7 7 0,2-6 38,6 6 0,-6 0 0,-1 7 27,2 0 0,-3 0 1,1 2-25,3 5 1,-5-4-1,0 6 1,0-3 6,1 1 0,-5 9 0,6-3-34,3 5 0,-7 2 0,-1 0-32,1 0 1,-6-6 0,4 0-1,-5 1 11,-2 3 1,0-5-1,0 1 1,-2 2-1,-5 1 1,2 4-1,-5-1 1,-2-2-26,1-5 0,4 5 0,-6-7 0,-1 3 27,2 0 0,-5-8 0,3 5 1,-3-2-13,-4-4 1,2 4 0,-2-3 0,1-2-12,-1-1 0,2-3 0,-2 0 6,1 0 1,6 0 0,2 0-1,-2-3 10,2-2 1,2 2 0,5-6 32,-2 0 1,0-3-3,7-7 0,0-2 114,0 1 0,10 9-65,3 4 1,-2 6 88,3 1 1,-2 0-95,9 0 0,-3 1 1,-2 3-24,-2 3 0,-2 7 0,7-5 0,-4-1-33,-1 2 0,-3 6 0,4-6 1,-1 4-8,2 0 0,-1-8 1,1 5-1,-3 1-113,3-1 0,-4-7 1,-2 5-1,2-2-309,-1 0 1,-4 0 423,6-7 0,-8 0 0,4 0 0</inkml:trace>
  <inkml:trace contextRef="#ctx0" brushRef="#br0" timeOffset="1739">1050 61 6123,'-21'0'168,"8"0"-119,0 0 0,6 0 1,-6 0 14,-3 0 0,4 0-42,-1 0 1,7 0 0,-6-2-6,3-5 1,-4 2-51,6-9 0,0 9 17,7-9 1,2 9 0,5-2 19,7 5 0,-3 2 0,3 0 0,2 0 4,1 0 1,-3 0 0,-1 0 0,3 0 11,1 0 1,4 2 0,-1 3 0,0 2 20,0-3 0,-6 6 1,0-2-1,1 1 72,3 0 1,2 6-23,1-1 0,-9 5-39,2 0-23,-9 2 0,4-1-12,-9-1 1,0 2 0,0-1 0,0 1-44,0-2 1,-9 0 0,-5-4-1,-3-1 16,-4 2 0,1-6 0,-3 4-38,-3 2 63,4-8-27,-8 1-16,10 1 26,8-8 1,-5 7-11,3-9 12,-3 0-1,5 8 1,-6-5 0,5 4-33,-5-5 1,4-9 0,3-2-51,2-2 0,2 4-40,7-7 0,2 2 80,5-9 1,-2 9 180,8 7 1,1-5-120,6 4 0,-7-1 0,1 7 52,1 0 1,-3 2-26,1 5 0,0-3 0,8 8 1,-4-2 8,-3 2 0,5-5-29,-7 6 1,7 0 0,0 8 0,2-1-1,-1-1 0,-6 0 0,-3-3 1,0-3-15,0 3 1,-4 1 0,6 2-1,1-4 11,-3-1 0,4 0 1,-5 3 9,1-3 0,-4 1 1,3-6-1,4 3 2,4 4 0,-9-8 1,12-1-1,-6-3-107,-4 3 1,8-4-232,-7 3 1,-2-2 302,-3 3 0,-5-5 0,-2 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101"/>
    </inkml:context>
    <inkml:brush xml:id="br0">
      <inkml:brushProperty name="width" value="0.17143" units="cm"/>
      <inkml:brushProperty name="height" value="0.17143" units="cm"/>
      <inkml:brushProperty name="color" value="#AB008B"/>
    </inkml:brush>
  </inkml:definitions>
  <inkml:trace contextRef="#ctx0" brushRef="#br0">41 121 5909,'-9'-11'-91,"5"2"224,-10 9 58,9 0-152,-3-9 0,10 7 1,4-5-45,8 5 1,-3 2 0,4 0-1,6 0-28,3 0 0,5 0 1,-1 0-1,3-3 4,0-2 0,7 2 1,-2-4-1,7 3-14,4-3 1,-1 4 0,-3-6 0,2 4 42,3-2 0,7-9 0,-3 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61 1 6961,'0'20'70,"0"0"0,0 0 19,0 1 1,0-1 0,0 0 0,0 0 222,0 1-254,0 8-5,0 2 0,0 2-12,0 1 1,0 6-1,0 8 87,0-3-167,0-4-11,0 0 114,9-1 1,-6 1-214,6-1-12,-9 0 216,0 1-247,0-1 1,0-8 182,0 6 19,0-7-53,0 0-13,0-1 47,0-10-1,0 1-298,0-2 38,-9 2 1,4-1-2,-9-1 0,4-5 271,-4 0 0,-3-9 0,5 3 0</inkml:trace>
  <inkml:trace contextRef="#ctx0" brushRef="#br0" timeOffset="693">21 142 7113,'9'-20'-971,"-7"6"1495,5 1-247,5 0-186,-2-8 0,11 4-23,-1 3 1,0 2-1,0 8 1,1-2-39,-2 1 0,2 3 0,-1 2 0,0 0-40,0 0 0,2 0 0,4 2 1,0 3-10,-1 1 1,-9 3-1,-2-2-27,1 7 1,-6-4 0,-2 4 30,-5 2 0,-2-5 1,-2 0-1,-3 1-13,-2-2 1,-9-5-1,3 4-1,-5 0 1,-2 0 0,0 4 0,0-6 7,-1-5 0,8 1 0,-1 1 25,-1 3 15,6-1 1,0-7-25,9-6 1,2 5-39,5-5 1,4-3 0,9 4 30,0 1 0,-6 4 0,0 1 0,1 0 63,3 0 0,2 0 1,1 1-35,-2 6 1,-5-5 0,-1 7 0,1 1-6,-3 2 1,4 0 0,-5-1-1,-1 1 17,0-2 0,-1-3 1,-3 7 9,2 1 0,0 4-15,-7 0 0,-3 2-45,-3-1 1,-6-2 0,-8-5-5,1-6 1,-2 2-1,1-2 1,-1-2-72,2-3 1,-2-2 0,1 0-377,0 0-41,9 0 513,2 0 0,9-9 0,0-3 0</inkml:trace>
  <inkml:trace contextRef="#ctx0" brushRef="#br0" timeOffset="1162">688 425 7494,'19'0'-468,"-5"-7"0,-1 0 593,3 3 0,3-6 0,0 3-31,1 4 1,-6 1-1,0 2 1,1 0 1,3 0 0,-5 0 1,1 0-29,2 0 0,-6 0-142,4 0 0,-2 8 10,0 6 1,-2 4-1,-13 2 18,-4-1 1,4 0 0,-11-3 0,-2-3-14,-1 3 45,-4 1-16,1-5 1,6 6-34,2-5 43,-2-4-5,-7 10 13,1-18 0,6 15 0,2-7 3,-5 2 1,2-4 72,2 6-1,3-8 0,13 4 10,4-9 0,4 0 1,9 0-1,1 0-6,-2 0 0,1 0 1,1 0-1,-2 0-1,2 0 1,1 0-1,3 0 1,2 0-57,-3 0 0,-1 3 1,-3 0-19,1 4 0,-1 0 0,-2-5-978,-5 5 986,-4-5 0,0 8 0,2-10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0 181 6955,'21'0'5,"-9"0"1,2-1 0,2-3-1,2-3 1,3 2 0,-2 3-1,2 2 1,-1 0 0,-1 0-1,2 0 1,-1 0 0,3 0 153,3 0 0,-4 0-154,6 0 1,-6 0 0,-1 0 0,-2 0-106,2 0 1,-1 0 0,-1 0-181,2 0 1,-1 0-25,0 0 0,-8-3 304,-6-4 0,5-3 0,1-11 0</inkml:trace>
  <inkml:trace contextRef="#ctx0" brushRef="#br0" timeOffset="367">283 0 7316,'13'0'-154,"0"0"1,-8 2 282,2 5 1,-5-2 0,-2 9 0,0 1-68,0 3 0,7 2 0,-1 1 48,-1-2-54,-3 2 1,-2-1 0,2 2 0,3 3-125,2 2 1,0 6-1,-7-6 1,2 0-208,4 2 0,-4-7 1,7 6-132,0-6 406,-6-1 0,14-2 0,-5 1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0 182 7459,'21'-18'-265,"-2"4"0,-5-1 0,-1 6 241,3-3 0,1 8 1,4-3 67,-1 5 1,1 2 0,-2 0 0,2 0 20,-1 0 1,1 0 0,-2 0 0,2 0-26,-1 0 0,-7 2 0,0 3 1,1 4-36,-2 2 0,3 2 0,-6 6 0,0-4-22,0-2 1,-3 1 0,-6 6 0,0 1-48,0-2 0,-2 0 0,-2-4 1,-5-1 43,-3 2 1,6-1 0,-7 1 0,-3-5-6,-2-2 0,4 5 0,1-5 0,-2-1-22,-4 1 0,6-2-8,0-7 27,-1 0 1,3-2 1,4-5 0,14-5 1,4-7 5,0-2 1,7 8 0,-7-1-1,5 2 2,4 0 0,-11-4 1,11 8-1,-2-4 8,1-4 0,0 6 23,1-4 0,1 0-17,-2-6 0,0 0 0,-4 0 26,-1-1 0,-10 8 0,3-1-14,-4-1 1,-1-1-1,3 0 50,0 3 0,2-1 241,-7-5-93,0 7-139,0 3 0,0 11 1,-2 3 22,-5 2 0,6 8 0,-6-1-20,5 4 0,2 2 0,0 0-29,0 0 0,0 0 0,0 1-43,0-1 0,7 0 1,1-2-1,3-2-156,5-2 1,-5-4 0,3 6 0,2-4-113,1-4 0,4 6 1,1-7 269,4-3 0,-2 7 0,4 0 0</inkml:trace>
  <inkml:trace contextRef="#ctx0" brushRef="#br0" timeOffset="696">867 363 7569,'-11'0'-235,"3"0"1,8 2-91,0 5 0,-3-4 280,-4 4 89,5-5-63,-7-2 31,9 0 0,9-7 0,5-2 41,3-2 1,-3 7 0,-1-3 63,3 4 1,2 3-59,2 0 1,0 3 0,1 4 0,-2 3-43,2 11 1,-4-2 0,-3 2-8,-7-1 1,2 1-1,-3-2 1,-1 2-50,-3-1 0,-2 3 1,0 1-1,0 3-19,0-2 0,0-3 1,-2-2-1,-3 1 19,-1-2 1,-8 2 0,5-1 0,-2-2 20,-4-5 0,3 6 1,-1-8-1,-3 2 28,-2 1 1,-2-7 0,0 4-4,0-3 1,0-1-1,-1-4 1,2 1-11,-2 3 1,1 0 0,-1-7-8,2 0 0,-2-7 0,4-2 35,3-3 0,5 5 0,9-5 11,0-5 1,0 0-33,0-4 1,7 2-1,2 0-2,2 6 0,0-5 0,5 6 15,-2 2 0,-8 1 0,7 9 38,4 0 0,-7 0 0,4 0 21,2 0 1,-6 0 0,4 0 69,2 0 1,2 0-60,2 0 1,0 7 0,-3 2 0,0-1-14,-4 1 0,-2 7 1,5-5-1,-2 3 20,1 0 1,-4-2 0,3 9-92,1-1 0,-3 1 1,-1-2-210,-3 2 1,6-8-1,-7 1-264,-2 1 1,0-6 469,0-2 0,-2 4 0,6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0 139 7526,'18'-2'-234,"-3"-2"0,-1-3 98,3 2 0,0 3 0,4 2 110,-2 0 1,1 0 0,1 0 72,-2 0 0,-5 0 1,0 0-1,-1 2-19,-2 5 0,8-2 0,-6 8-33,5 3 0,-8 1 0,-3 4-68,-4-2 0,-3-5 1,0 0 56,0 1 0,-3 1 1,-4-1-8,-5-1 0,-7-2 0,0 0 4,-2-5 1,1 3 0,-1-3 18,2-3 0,5-2 23,1-2 0,9-2-24,-3-5 0,7 5 0,7-7-38,5-1 0,7 6 0,0-7 0,2 2 0,-1 5 0,1-8 1,-2 2-1,2-2 26,-1 5 1,-7-2 0,0 1 0,3-1 10,3-1 0,0-5 1,2 1-6,-1-4 0,-3 5 0,-1 2 0,-4-1 8,-3 2 0,4-4 0,-4-5 80,3 7 1,-8-7 37,2 7 1,-6-5 13,-6 4 0,-5 2-26,-10 4 0,8 5-33,-1-5 0,7 12 1,-3 4-1,1 1-2,4 6 0,3 3 1,2 1-38,0 0 1,0 0 0,0 0 0,0 0-30,0 0 0,0-6 0,0 0 0,2 1-45,5 3 1,-2-5 0,5 1 0,2 0-86,-1-4 0,-4 6 0,6-9 0,1 0-350,-3 1 0,7-6 474,-5 5 0,5-4 0,3-3 0</inkml:trace>
  <inkml:trace contextRef="#ctx0" brushRef="#br0" timeOffset="216">827 381 7374,'0'20'0,"0"1"0,0-2 3,0 2 1,0-1 0,0 3 0,0 1-38,0 2 1,-2 8 0,-3-4 0,-1 1-31,2 5 1,-6-5-1,4 0 1,-1-2-91,-2-3 1,7 3 0,-5-3 9,5-1 144,2-3 0,0-1 0,0-1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121 21 7569,'0'-12'-564,"0"3"608,0 9 1,0 2 0,0 5 0,0 7 37,0 3 1,0 4-1,0 1 1,0 4-33,0 0 1,0 10 0,0-2 0,0 4-27,0 2 0,0 3 1,0 2-1,0 3-30,0 4 0,0-6 0,0 2 0,0-2 12,0 2 1,0-1 0,0-6-1,0-2-44,0 1 0,0-1 0,0-4 1,0-2-184,0-4 1,-2 0 0,-3-5 117,-2 4 1,-5-2-1,5-6 1,0-2-130,-2-4 0,4 1 34,-8-8 1,6 0 197,-7-7 0,1 0 0,-7 0 0</inkml:trace>
  <inkml:trace contextRef="#ctx0" brushRef="#br0" timeOffset="687">162 162 7569,'10'-9'-504,"-1"-2"487,1 0 1,-8-8-52,5 6 0,1 2 0,1-1 85,3 4 1,2-1 0,5 4 0,2-2 21,-1 3 1,-1-1 0,2 1 0,1-2 5,5 1 1,-5 3 0,7 2 0,-2 0-10,0 0 1,-1 0-1,-5 0 1,-1 0-27,-1 0 0,2 0-25,-1 0 0,-9 2 1,-1 5-5,-1 6 1,-7 5 0,2 0 0,-5-2-43,-6-2 0,-10-9 1,4 9-1,-5 0 5,-3-3 1,2 5 0,-1-7 35,-1 1 1,2-5 21,-2 2 1,1-5-2,0-2 70,9 0-92,2 0 0,11 0 1,5 0-1,4-2 11,0-5 1,6 5 0,-3-4 0,5 4 17,0 2 1,2 0 0,-1 2 4,-1 4 0,2-4 1,-3 7-1,-2-2 4,-2 0 0,-2 6 1,9-4-5,-1 3 1,-6-5-1,0 5-12,1 4 1,-6 2-1,-2 3 25,-5-2 0,-2-5 0,-2 0-14,-5 1-6,-5-6-8,-7 9 59,-2-16-49,1 16 7,-1-15-29,-8 6 26,16-9-1,-14 0-41,15 0 0,0 0-73,-2 0 1,7 0-346,-6 0 219,9 0 1,-3 0 228,14 0 0,4-9 0,9-3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0 150 7463,'12'0'-713,"-1"0"766,-4 0 0,3 0 10,11 0 0,-4 3 1,0 1-1,-4 3-33,2-2 0,4-3 0,1-2 0,0 0-46,0 0 1,0 6 0,0 1 0,2-2-42,6-3 1,-4-2-1,7 0 1,-2 0-42,-3 0 1,2 0 0,-1 0-1,-2 0-35,-3 0 0,-2 0-42,1 0 1,-8 0 174,0 0 0,-8-9 0,4-2 0</inkml:trace>
  <inkml:trace contextRef="#ctx0" brushRef="#br0" timeOffset="346">262 9 6729,'2'-9'146,"5"9"0,-5 2 0,8 12-69,-1 1 0,-7 4 1,4 0-1,-4 5-45,-2 2 1,3-4-1,1 8 1,3-3-5,-2-1 0,-3 1 0,-2-4 0,0 1-98,0 3 1,0 1 0,0-9 0,0 2-234,0-1 1,0 1 302,0-2 0,9 1 0,2 1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1 181 7569,'8'-10'-246,"-3"1"182,9 9 1,-8-7 0,7 0-1,3 2 1,3 4-89,0 1 1,3-2 162,6-5 1,-6 5 0,5-5 98,-4 4 1,-4 3 0,2 0-99,-1 0 1,-6 3-1,-3 4 1,0 4-91,0 0 0,-6 7 0,2-5 42,-5 5 1,-2 2 0,0 1-37,0-2 1,-9 2 50,-5-1 1,-3-2 0,-4-5 17,1-6 1,6 2 38,0-2-36,2 0 1,0-9 0,5-5 1,7 2-2,7-9 0,5 4 1,7-6-1,0 2-16,-6-1 0,5 3 0,-4 1-5,3 3 0,-3-2 0,-1 6 0,1-5 10,-3-2 1,4 4 0,-6-4 0,1-1 4,-1 2 1,4-4 10,-7-6 0,8-1 36,-7 2 0,-1-2 79,-6 1 0,0-1-39,0 2 0,-2 7 50,-4 5-95,4 5 16,-8 2 0,3 2 0,1 5 10,1 7 1,3-3 0,2 2 14,0 4 1,0 0 0,0 4 0,0-2 41,0 2 1,0-1 0,2-1-60,5 2 1,-5-7-1,5-1-218,-5 3 1,8 1-112,2 4 1,7-4-1,0-3 70,2-7 1,-1 3 0,1-5 198,-2 0 0,2-3 0,-1-2 0</inkml:trace>
  <inkml:trace contextRef="#ctx0" brushRef="#br0" timeOffset="715">969 384 6462,'-14'7'0,"1"0"0,-1-1 76,-5-6 0,-2 0 34,1 0-57,-1 0 1,4-9-88,3-5 1,5 3-4,9-2 0,7-1 0,2-3 6,3 3 1,-2 2-1,6 8 1,-3-2 16,3 1 0,-4-4 0,0 2 30,5 3 0,1 1 0,2 3 36,-1 0 0,0 3 1,-3 1-1,-6 6-16,0 1 1,-1 2-1,-5 8-25,2-2 1,3 2 0,-4-1-19,2 0 0,0 0 0,-7 0 0,0 1-5,0-2 1,0 2 0,0-1 0,0 0-27,0 0 0,-9 1 0,-3-1 12,2 0 1,-9 0 0,5-1 0,-3-4 6,-4-2 1,-1 1 8,-4 6 0,-5-2 11,-10-5 1,9 3 0,5-9 0,5-3 3,2-2 0,0-2 16,-1 0 0,4-2-10,3-4 0,5-6-18,9-8 1,0 0-1,2 0 10,5-1 0,-2 8 0,8 2 24,2 2 1,-3-5 0,2 7 23,1 4 0,-4 0 0,3 3 8,1 0 0,-3 0 1,2 0 11,1 0 1,3 6 0,-1 3-10,-3 3 1,1-5-1,-5 3-20,1 0 0,1 6 0,3-5 1,-4 2-136,-2 1 0,4-7 1,-4 6-267,3 3 1,-5-7 358,6-3 0,0 5 0,7 1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1 162 7569,'0'-11'-1491,"2"-7"1491,4 5 0,-4 4 0,8-3-126,-10 5 1,2 5 132,5-4 2,-5 4 46,6-7 1,-8 4-1,3-7 395,4 3-232,-5-6 0,7 11 140,-9-10-135,0 10-102,9-5-32,-6 9 0,5 9 0,-8 4-18,0 5 0,0 4 0,0 5-56,0 6 1,0 2 70,0 6-45,0-6 0,0 14-8,0-9 1,0 8 0,0 1-1,0 0-81,0 1 1,0 6 0,0-5 0,-3 3-19,-2 0 0,2-7 0,-6 5-188,0-4 252,7 9-131,-8-14-1,10 5 99,-8-7 10,6-9 1,-7 4 0,9-9-87,0-3-136,0-1 0,-7-3-99,0 0-144,1 0 490,6-8 0,0-4 0,0-8 0</inkml:trace>
  <inkml:trace contextRef="#ctx0" brushRef="#br0" timeOffset="684">81 102 7329,'11'-10'-478,"-2"6"673,-9-9 1,10 1-248,2-1 1,7 2 0,1 7 51,0-3 1,2 0-1,3 7 1,2 0 40,-2 0 0,-1 0 1,1 0-1,2 0 109,-3 0-132,8 0 0,-10 2 0,5 3-16,-4 2 27,-3 8-41,0-13 1,-7 14-1,-1-7 21,-3 2 14,-2 3 1,-7-1-32,0 0 1,0 1 0,0 6-85,0 0 0,-9 0 0,-5-1 33,-4-6 0,5 2 1,-1-8-1,-1 0 52,-4 3 0,7-9 0,-2 6 7,-3-5 0,7-2-27,-4 0 21,10 0 1,4 0 0,13 0 13,5 0 0,3 0 0,-2 0 0,2 0-12,-1 0 1,0 0 0,0 0-7,1 0 1,-4 2-1,-1 5-5,-3 7 0,1 3 1,3 4 2,-3-1 4,-5-9 20,-9 7 11,0-7 1,0 9 0,0 1-2,0-2 80,0-7-93,0-3 13,-9 0 1,-2-1 0,-9 6 17,-1-7 0,2-4 1,-1-3-32,-1 0 1,1 0-1,0 0-91,0 0 102,8 0-6,-6 0-40,8 0 0,-4 0-72,0 0-369,10 0-54,-5-10 521,9 8 0,17-7 0,7 9 0</inkml:trace>
  <inkml:trace contextRef="#ctx0" brushRef="#br0" timeOffset="1047">888 464 7330,'-7'14'0,"0"0"101,3 1 1,3 4-1,1 0-97,0 2 1,0-1 0,0 0-23,0 0 1,1-1 0,3-4-1,6-4 6,1-2 0,2-2 1,8-7-1,-2 0 8,2 0 1,-1 0 0,0 0 0,2 0-23,5 0 1,-4-9 0,4-5-37,-4-3 0,-11-4 0,0 1-10,-3 0 1,-4 0 0,-10-1-36,-2 2 0,-11 5 1,0 2-1,-7 4-247,1 3 0,-14-4 354,-3 2 0,-12 0 0,1 7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21 7970,'12'-3'-166,"-3"-1"295,0-3 1,1 0-133,11 7 0,-1 0 0,1 0-74,-2 0 1,-5 0 0,0 0-157,1 0 0,-3 0 0,-1 2-412,-3 5 645,9-4 0,-6 14 0,9-6 0</inkml:trace>
  <inkml:trace contextRef="#ctx0" brushRef="#br0" timeOffset="198">81 181 7216,'11'10'142,"1"-8"-85,-5 5 1,-4-5-1,11-2-59,2 0 0,2 0 0,0 3-135,-5 3 0,6-3 1,-6 3-1,5-4 137,1-2 0,2 0 0,-1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162 885 7569,'11'-10'0,"-1"6"-577,-10-9 457,-10 8 0,6-4 0,-10 9 73,-1 0 0,3 0 0,-2 0 0,-1 0 96,-3 0 0,5 0 0,-1 2-11,-2 5 0,6-2 0,-2 8-19,3 3 1,2-6 0,7 4-16,0 2 0,0-5 0,0 3-6,0 2 0,7-6 0,2 2-9,3-3 1,-6-2-1,7-7 14,4 0 1,-7 0 0,4 0-5,2 0 1,-1-2-1,1-3 1,-5-4 12,-2-3 1,5 6 0,-5-5 0,-1-1 68,1 1 0,1 7 0,-6-5 97,3 0-158,8 7 1,-10-8-28,9 10 1,-7 0-3,5 0 0,-5 7 0,7 2-12,1 3 1,-3-9-1,2 7 21,1-1 1,3-4-1,2 6 1,0-3 0,-1-1-1,2-7 1,-1 0 0,0 0-1,-2-2 0,-4-5 0,1 3 0,-6-7 1,0-1-20,1 1 0,2-2 1,-5-8-1,0 2-5,3-2 1,-8 1 0,4-1 0,-2-1-26,3-4 1,-4 1 0,3-8 0,-3-3 10,-3-2 0,2-3 0,3 1 0,0-1-1,0 2 0,-3-1 1,-2-1-1,0 1 32,0-1 1,0 1 0,-2 3 0,-3 1 18,0 2 0,-11 9 0,4-2 0,-1 5-12,-1 2 0,0 2 1,-5 2 3,-2 3 1,1 9 0,0-6 13,0 1 1,6 7-8,1-5 1,9 7 32,-3 7 0,4-2 0,3 8 1,0 2 0,0 4 1,0 3-1,3 3 1,1 4-13,3 2 0,1-4 0,-3 7 0,4 0 6,3 5 0,-5 1 1,3-2-1,2-2 17,-1-2 1,-4 0-1,4 5 1,0 2 4,1-1 1,-5-6-1,3-2 1,2 0-35,-1-1 0,-5-7 1,8 3-1,0-5-7,-4-3 0,6 2 0,-6-3-63,0-5 0,4 4-410,7-12 0,-9 2 453,2-7 0,0 0 0,6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9.806"/>
    </inkml:context>
    <inkml:brush xml:id="br0">
      <inkml:brushProperty name="width" value="0.17143" units="cm"/>
      <inkml:brushProperty name="height" value="0.17143" units="cm"/>
      <inkml:brushProperty name="color" value="#AB008B"/>
    </inkml:brush>
  </inkml:definitions>
  <inkml:trace contextRef="#ctx0" brushRef="#br0">18 202 7389,'-10'-14'-251,"3"1"1,7 6-1,7-4 1,6 2 225,5 5 0,4 0 1,3-1-1,4-2 2,2 2 0,3-4 1,6 3-1,1 0 22,-1-4 0,1 6 0,-1-8 0,0 2-17,1-2 0,-1 8 1,1-6-1,-2 3-99,1 2 0,8-2 117,-1 7 0,0-9 0,-6-3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81 384 7432,'14'0'-522,"-2"0"458,5 0 0,-6 0 1,2 0 13,3 0 1,-4 0 56,0 0 0,2 0-6,6 0 0,-9-3 0,-1-1 15,-1-3 1,-7-8 31,4 1-47,-4 5 1,-10 1 0,-6 8 0,-4 0-1,-2 0 0,1 0 1,-2 0-7,1 0 0,-1 6 0,2 3 0,-2 0 31,1 0 1,6 4-1,3-4 1,3 3 15,3 4 0,-4-6 0,2 4 0,2 1-4,3 4 1,2 0-1,0 2 1,2-4-19,5-3 0,-2 5 1,9-9-1,-2 4-39,0 0 0,5-8 0,-1 5 0,6-2-77,6-4 0,-1 4 0,-5-3 0,5-1-71,7-3 0,-3-2 1,3 0-1,1 0 167,4 0 0,1-7 0,-2-1 0,-4-4 0,4-1 0,-7-7 0</inkml:trace>
  <inkml:trace contextRef="#ctx0" brushRef="#br0" timeOffset="514">747 525 7267,'13'-6'-208,"1"-1"1,-4-2-1,7 2 1,-6-6 0,-2-5 344,-5-2 0,-2 6-51,-2 0 0,0 7-20,0-5 0,-6 5 0,-3-5-65,-2 3 1,4 3-1,-6 4 2,-3-5 0,-2 4 0,-2-3 0,0 3 10,-1 3 1,-1 0 0,-3 3 0,-2 1-22,3 3 1,1 8 0,3-3-14,-1-1 0,9 7 0,0-5-38,3 6 1,2-6 0,7 0 44,0 2 1,9-5 0,5-3 0,3-3 12,4 3 1,-1-4 0,1 2 0,1-2-5,4-3 0,-3 0 0,4-3 1,-4 0 49,-3-4 1,0 0 23,0 7 0,-8-2-34,-7-5-50,-2 4 1,-3 3 0,0 14 14,0 4 1,0-5 0,-3 4 0,0 2 5,-4 6 1,-2 2 0,4-5 0,-2 3-4,3 2 1,2 2-1,2-5 1,0 6-1,0 2 0,0-1 0,-2 5 13,-5-3 1,5-6 0,-5 4-1,5 1 1,2-3-4,0 0 1,0 5 0,0-8 0,0 0-16,0-4 1,0-9 0,0 1-5,0 1 0,2-3-61,5 1 1,4-9 0,9 1 0,0-7-57,0-5 1,-6-8 0,-1 3-1,3-1-47,1-1 1,2-6 169,-6-7 0,5-9 0,-6 5 0</inkml:trace>
  <inkml:trace contextRef="#ctx0" brushRef="#br0" timeOffset="1009">1130 283 6663,'0'-9'7,"0"9"1,0 9 0,0 11 52,0 1 0,0-2 0,0 2 0,0-1-7,0 0 0,2 0 1,3 1-27,2-1 1,2-1-1,-2 2-42,5-1 1,0-9 0,2-2-11,1 1 0,-4-8 0,2 4 1,3-4-13,3-2 1,0 0 0,2 0 0,-3-2-33,-5-4 1,5-3-1,-4-7 1,3 3 26,4-3 1,-9 4-1,0-1 54,-3-3 0,5-1 33,-8-4 13,1 1-93,-7 9 1,0 4 14,0 14 1,0-2 0,0 7 0,0 4-38,0 3 0,0-6 0,2 0 1,3 2-23,2 4 1,8-5-1,-1-4 1,4-1 78,2-4 0,9 7 0,2-2 0</inkml:trace>
  <inkml:trace contextRef="#ctx0" brushRef="#br0" timeOffset="1455">2018 384 7569,'10'-20'-456,"0"8"0,-13-4 365,-4 10 0,4-7 0,-11 6 90,-2 2 1,-1 3 0,-4 2 42,1 0 0,-1 0 0,2 2-19,-1 5 0,-1-2 0,2 8 1,0 3-16,5 2 0,-1-5 0,6 1 1,0 2-12,1 1 0,1 4-4,7-1 1,0-1-1,0 2 0,8-9 1,3-4-1,3-1-17,-1-1 0,1 1 0,7-9 0,-2-3-14,2-1 1,-8-7-1,1 4 16,1-3 0,3-2 0,-1-5 45,-3-1 1,-4 6 284,-10 0-234,0 1-71,0 2 1,2 2-1,3 11-9,0 5 1,2 4-1,-7 9-29,0 1 0,7-8 0,0 0 0,0 0 8,2-1 1,-5 4 0,7-8-221,-1 4 0,5-8 247,-2 3 0,6 5 0,0-2 0</inkml:trace>
  <inkml:trace contextRef="#ctx0" brushRef="#br0" timeOffset="1760">2481 0 7440,'12'14'-456,"-5"0"0,-5 1 454,-2 3 1,0 2 0,0 1 0,0 1 21,0 4 0,0 0 0,0 7 0,0 1-17,0-3 0,0 5 0,0-7 0,0 1-15,0-1 0,0 4 0,0-4 1,0 0 11,0 1 1,0-4 0,0-6-212,0 1 1,0-1-183,0 0 393,0-9 0,0-2 0,0-9 0</inkml:trace>
  <inkml:trace contextRef="#ctx0" brushRef="#br0" timeOffset="2263">2280 364 7404,'-11'-12'-590,"1"3"1,13 9 652,4 0 1,-3 0 0,10 0-11,1 0 0,4 0 0,0 0 0,2 0-42,-1 0 1,6 0 0,4 0 0,-1 0 17,0 0 1,0 0-1,-4 0 1,2 0-99,-3 0 1,6 0 0,-1 0-1,0 0 30,0 0 0,-3-2 1,-5-3-1,-1-1 17,1 2 0,-2-5 1,2-1-1,-1 1 4,1 1 1,-9-1 30,2 2-11,0 5 18,-4-8 1,0 13 14,-10 4 1,-7 4-1,0 9 4,3 1 1,-5-2 0,2 2-1,0-1-4,-2 0 0,7 0 0,-4 1 7,4-1 0,2-1 1,0 2-48,0-1 0,0 0 0,2-2-55,4-4 1,3-3 0,7-6 0,-3 1-70,3-2 1,2-1-1,2-3 129,1 0 0,8-10 0,2 0 0</inkml:trace>
  <inkml:trace contextRef="#ctx0" brushRef="#br0" timeOffset="2441">2926 121 7396,'-2'-17'-578,"-5"3"0,4 3 283,-4 4 240,5 4 1,4 2 0,3 9 54,2 4 0,0-8 0,1 14 0,4-7 0</inkml:trace>
  <inkml:trace contextRef="#ctx0" brushRef="#br0" timeOffset="2830">3369 283 6195,'-11'9'180,"-1"-5"1,7 10-75,-9 2 0,5-6 0,-1 4 1,5 2-99,-2 2 1,0 2-1,7 0-7,0 1 0,0-1-1,0-1 0,9 0 0,4-3-2,5-3 1,2-9 0,0 3 0,0-5-8,1-2 0,-1 0 0,0 0 0,0-2 18,1-5 1,-2-2 0,2-6 0,-1 1 19,1-1 1,-11-3 0,-3-2 0,-2-1-17,2 1 0,-5 0 0,2 0-43,-8-1 0,-1 4 0,-9 1-117,-1 2 1,-3 3 0,-2-2-153,-1 6 1,2 4 298,-2 3 0,9 0 0,-5 10 0,6 1 0</inkml:trace>
  <inkml:trace contextRef="#ctx0" brushRef="#br0" timeOffset="3351">3813 283 7340,'14'0'-451,"-1"0"0,-9 2 496,3 5 0,-5 4 0,1 7 0,1-3 26,3-1 1,-1 0 0,-6 6-16,0 0 0,7 0 0,0 1-63,-2-1 1,-3-1 0,0 2-11,5-1 1,-5-7 179,4 1-22,-3-9 1,-3 1-148,0-12 1,0-6-1,0-8-6,0 0 0,0-1 1,0 2-1,0-1-35,0-1 0,2 1 0,2 0-33,3 0 0,3 2 0,-3 2 33,5 3 0,7 1 0,0-1 0,0 4 35,-6 0 1,5 7 0,-4-5 0,3 4 33,4 3 1,-4 3-1,0 1 1,-5 5 14,4 3 0,-4-6 0,-2 8-14,0 2 0,3-6 1,-6 4-31,-3 2 0,5 2 0,-2 2-106,-2 0 1,-3-6-289,-2-1 289,9-9 1,-5 6-1,10-10 112,2 0 0,10 0 0,5 0 0</inkml:trace>
  <inkml:trace contextRef="#ctx0" brushRef="#br0" timeOffset="3741">4741 243 7569,'20'-21'0,"0"1"0,-1-1-73,-6 2 0,2-1 1,-5 2-222,1 4 1,-7-4-1,3 5 284,-5-5 1,-4 7-1,-5 4 1,-6 2 13,-6-2 0,0 6 0,-2-6 0,1 5 46,0 2 0,0 0 0,0 0 0,2 2-23,4 5 0,-1-3 1,6 9-29,-3 4 0,8 0 1,-2 4-1,3-2 14,3 2 1,3-1 0,3-1-1,7 2-2,6-1 1,1-6 0,0 0 0,0 1-14,0 3 0,7-5 0,0 1 0,-1 0 5,5-4 0,-10 6 1,4-7-1,-7 1 9,-5-2 0,1 6 0,4-5-14,-5 1 1,3 4-42,-9 7 1,-1-8 0,-7-2 29,-6-2 0,-5-1 0,-7-3-28,-2 2 1,1 0 0,-1-7-137,2 0 0,-2 0-183,1 0 360,-1 0 0,11 0 0,1 0 0</inkml:trace>
  <inkml:trace contextRef="#ctx0" brushRef="#br0" timeOffset="4043">4802 303 7569,'0'-20'-1007,"0"9"869,0-7 1,-2 16 99,-5-5 1,2 7 117,-8 7 1,9-2 0,-3 7 0,2 2 19,-2-2 1,5 5-1,-7-1-46,1 8 1,-2 5 0,-6 5 0,6-6 1,0-6 1,-3-3 0,3 2 0,0-1-43,-6 0 1,4-7 0,0 1 0,-2 2 38,2 2 1,-3-5 0,6-1-137,-3-4 1,7 6 54,-9-7 1,7 2-92,-6-3 1,6-4-426,-7 5 544,0-5 0,-5 8 0,-2 1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122 322 6106,'-2'-10'-18,"-3"1"74,-2 1 1,-2 5-1,5-6 41,-2 0 1,-10 6-82,2-4 0,3 5 97,-3 2-14,10 0 354,-5 0-371,9 0 1,0 2-72,0 5 0,0 5 0,0 8-10,0-1 0,2 1 0,3 1 0,1-2-27,-1 2 0,4-1 0,-3 1 0,1-2-148,2 2 0,-6-1 0,4-1 72,-5 2 0,-2-7 1,0-1-98,0 3 0,0-5 199,0 2 0,-9-8 0,-3 4 0</inkml:trace>
  <inkml:trace contextRef="#ctx0" brushRef="#br0" timeOffset="416">1 342 7473,'0'-20'-592,"0"8"627,0-1 0,2 8 0,5-2-90,6 5 1,5 2 0,2 0 87,1 0 0,-2 0 0,5 0 0,0 2-10,2 5 0,1-2 0,-6 8 0,1-1-23,5 0 0,-5 10 0,7-6 0,-1-1 18,-1 4 0,1-2 0,-3 4 0,2-2-16,-2 2 0,-1-8 0,1-2 0,2 1-29,-3-2 0,-1-5 0,-3 2 0,1-3 42,-2 3 1,-5-4-1,-1 2 7,3-2 1,0-6 0,-1-2 62,-1-9 0,-9 2 0,2 0-17,-6-5 1,-1 0 0,0-4-1,0 2-55,0-2 1,0 1 0,0-1-61,0 2 1,0-2-408,0 1 76,0 1-28,-8 8 0,5 4 406,-4 14 0,5 4 0,2 8 0</inkml:trace>
  <inkml:trace contextRef="#ctx0" brushRef="#br0" timeOffset="1270">1090 363 7186,'14'0'-535,"-4"-2"0,2-3 712,0-2 91,-8 0-214,4 7 1,-8 2 0,0 5-19,0 7 1,0-3-1,0 2-26,0 4 0,0-7 0,3 4 5,4 2 0,-3-8 0,8 1 1,-2-2-20,2 0 0,2 0 1,5-7-1,2 0 4,-1 0 1,-7 0 0,0 0 0,3-2-6,2-5 1,-5 2-1,1-9-8,1-1 1,-5-3 0,-3-2 13,-5-1 0,-2 2 0,0-2 4,0 1 0,-2 8 0,-3-1 0,-4-1 0,-2 2 0,-3-3 0,-6 6-4,0-2 1,6 6 0,1-3-4,-3-1 1,5 6-1,-2-4 0,-3 5 1,7 4-9,3 5-3,4-4 1,4 12 2,4-8 1,5 0-1,10-7 5,-1 0 0,-2-3 0,-3-1 0,-3-6 1,-3 0 1,-3 3 0,-4-7 0,3-1 3,1-3 0,-1-2 1,-10-1 0,-1 2 0,-9 5 0,1 0 0,-4 1-31,-2 2 0,-2-4 0,-4 8 0,-3 2 28,-2 3 0,5-5 1,-7 0-1,4 2-12,5 3 0,2 2 0,1 0-22,2 0 0,0 2 73,5 5 1,6-2 79,8 9 0,3-10 0,2 2-83,9-4 1,5 1-1,0 1 1,2 3-23,-1-2 0,6-3 0,3-2 0,1 0-18,-1 0 1,5 0 0,-8 0 0,0 0-22,-4 0 1,4-7 0,2 0 11,-4 3 0,-2 1 15,-1 3 1,-1 0 0,1 0-1,-1 0-4,1 0 1,-2 10 7,2 4 0,-8 3 1,-2 4-1,-1-2 13,-6 2 0,-1-1 1,-3 0-1,0 0 30,0 1 0,0-6 1,0 3-40,0 4 1,0 3 0,0-6-1,0 1-33,0 1 1,2-8-1,1 0-69,4 4 1,7 0-1,-5 1 1,-1-3-80,2-1 1,6-9 0,-3 2 0,5-4 172,2 4 0,0-5 0,0-2 0,1-10 0</inkml:trace>
  <inkml:trace contextRef="#ctx0" brushRef="#br0" timeOffset="1999">1837 342 7569,'0'-13'-323,"0"-1"299,0 11 1,0-9-306,0 7 1,3 2 278,4-4 1,-3 5 111,9 2 0,-8 2 0,4 3-26,0 2 0,-7 8 0,5-2-28,-6 4 1,6-3 0,0 0-27,-2 1 1,0 3-30,1 2 0,-3-6-7,3-2 227,-4-7-166,-2 4 0,0-11 10,0-5 1,0-3-21,0-11 0,2 4 0,3 0-42,2 4 0,9 2 0,-6-5 1,4 4 23,0 4 0,-1-8 0,8 6 16,-2-1 0,-5 2 1,-1 9 28,3 0 0,2 0 0,2 0-12,1 0 1,-8 0-1,-2 2 1,1 3-4,-2 2 0,-3 8 0,7-5 1,-1 3-10,-2 1 0,8 0 4,-7 5 1,0 2-26,2-1 1,-11 1 8,4-2 0,-5-5 18,-2-1 1,-2-9 7,-5 3 1,4-7-13,-11-7 0,9-3 1,-2-11-13,5 2 1,2 5 0,2 0 7,5-1 1,-2 3 0,6-1-1,0-2 4,0-4 0,3 6 1,6-1-1,1 2 8,-2 1 1,2-5-1,-1 7 1,-1 1-8,2-2 0,-1 4 0,0 6 0,0 0-2,1 0 1,-1 0 0,0 0 0,0 0-2,1 0 0,-9 2 1,2 5-4,3 5 0,-7 0 1,1 2-42,-1 1 1,-3 2 0,-7 3 21,0 1 1,0-2-1,0 2-166,0-1 1,1-2 0,6-5 187,7-6 0,3 5 0,4-1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2.884"/>
    </inkml:context>
    <inkml:brush xml:id="br0">
      <inkml:brushProperty name="width" value="0.08571" units="cm"/>
      <inkml:brushProperty name="height" value="0.08571" units="cm"/>
      <inkml:brushProperty name="color" value="#E71224"/>
    </inkml:brush>
  </inkml:definitions>
  <inkml:trace contextRef="#ctx0" brushRef="#br0">1 646 7569,'8'-21'0,"1"8"-182,5-1 0,4 10 75,-5-3 0,5 3 1,3 0-1,-2-3 0,2 2 170,-1 3 0,0 2 0,0 0 1,1 0 11,-2 0 0,2 0 1,-1 0-1,1 2-40,-2 5 1,0-2 0,-4 5 0,-1 2-11,1-1 1,1-4 0,0 6-50,-3 3 0,-9 1 0,3 4 0,-4-1-61,-3 1 0,0-2 0,0 2 53,0-1 0,-10-7 0,-3-2 1,-5 0 19,-3 1 1,2-5 0,-1 3 0,-3-1-30,-4-4 1,4-3 0,-6 1 0,3 1-48,-1 3 1,0-1-1,7-6-294,-1 0 382,2 0 0,-2-8 0,1-4 0</inkml:trace>
  <inkml:trace contextRef="#ctx0" brushRef="#br0" timeOffset="417">727 484 7346,'-13'0'-272,"-1"0"0,7 0 1,-6 0 383,-3 0 1,-2 0-1,-2 0-25,0 0 0,0 7 0,0 2 0,-1-1 18,2 1 1,5 8 0,0-6 0,1 2-20,2 1 1,-6-2 0,12 9 0,-2-1-14,-3 1 1,8-2 0,-5 2-1,5-1-37,2 1 1,0-2-1,2 2 1,3-1-41,2 0 1,9-7 0,-6 1 0,4 0 8,0-4 1,1 6 0,10-9-1,2-3-180,-3-2 0,1 5 0,0 0 1,2-2-171,-3-3 1,8-4-1,-1-3 345,1-2 0,6-8 0,-7 3 0</inkml:trace>
  <inkml:trace contextRef="#ctx0" brushRef="#br0" timeOffset="1295">1171 100 7569,'11'0'-735,"7"0"0,-13 0 1040,8 0-220,-9 0 1,3 0-50,-14 0 0,-4 0-17,-9 0 1,0 0 0,0 0-10,0 0 0,6 0-23,0 0 1,10-2 7,-2-4 1,3-5 0,6-8-3,3 7 0,-2 0 1,10 7 30,2-1 1,2-7 0,2 6 24,0 2 1,0 3 0,0 2 0,0 0-34,1 0 1,-1 2 0,0 3 0,0 4-20,1 2 0,-9-5 0,2 6 0,0 0 6,-3-2 0,5-3 0,-9 7-1,-3 1 1,4 3 0,-1 2-5,-2 1 0,-3-2 0,-2 2 0,-2-4-22,-5-3 0,2 4 0,-7-5 10,-4 6 0,-2 1 0,-3-1 23,2 2 1,-2-7-1,1-4 28,0 0 0,7-1 24,-1-2 1,2-4 153,0 11-61,2-9-51,10 4-87,0-9 0,3 0 31,4 0 0,-3 0 6,9 0 1,-6-7-62,7 0 1,-1 0 0,7 7 10,0 0 0,1 0 1,-2 0 23,2 0 1,-1 0 0,1 0 0,-2 0 47,2 0 1,-1 0 0,-1 0 0,2 0 21,-1 0 1,3 0 0,1 0-56,3 0 0,0 0 0,-7 0 0,1 0 14,-1 0 0,0 0 0,0 0-39,0 0 1,-7 0 32,1 0-146,-1 0-416,-1 0 308,-3 0 0,-9 2-907,0 5 1111,-9-4 0,6 15 0,-6-7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0.916"/>
    </inkml:context>
    <inkml:brush xml:id="br0">
      <inkml:brushProperty name="width" value="0.08571" units="cm"/>
      <inkml:brushProperty name="height" value="0.08571" units="cm"/>
      <inkml:brushProperty name="color" value="#E71224"/>
    </inkml:brush>
  </inkml:definitions>
  <inkml:trace contextRef="#ctx0" brushRef="#br0">21 101 7392,'19'-17'-194,"2"3"0,-8 5 0,1 9 412,1 0 1,-4 0-96,3 0 0,-2 9 0,3 5 1,-4 6-40,-1 6 0,-2 6 1,-4 8-1,3 3 167,-2 4-248,-3 5 1,5 15 0,0 0 0,-4 0 0,0 1 0,-3-1-1,0 0 206,0 3-252,0-8 0,0 11 0,0-9-75,0 3 1,-3 0 0,0-5 0,-4-5-1,2-2 0,-6 0 1,-3-5-1,-1-1-70,1 0 0,-3-2 0,5-9 1,-2-2 10,2-2 0,0-10 0,-4 4 0,3-6 177,-3-2 0,7-9 0,-8 7 0,5-6 0</inkml:trace>
  <inkml:trace contextRef="#ctx0" brushRef="#br0" timeOffset="689">0 242 7569,'0'-19'-27,"0"-2"1,0 8 0,0-1-71,0-1 0,7-3 0,2-1 0,0 4 98,-1 2 0,9 2 0,-3-5 1,3 4 80,4 4 0,-9-6 1,2 8-1,1 1 5,4 3 0,0-5 1,2 1-73,-1 1 0,7 3 0,0 2 0,-3 0 3,-1 0 1,-1 0-1,3 0 1,2 0 21,-2 0 1,-4 7-1,0 1-86,-1 4 1,-2 1-1,-3 7-36,-1 1 0,-9-2 0,2 2-35,-5-1 0,-4 0 0,-5 0 81,-7 0 1,-3-2-1,-4-1 1,1-7 15,-1-1 1,2 5 0,-1-8 0,-1-1 6,2-3 1,-2 5-1,1 0 105,0-3-41,8-1-41,4-3 1,23 0-8,6 0 0,5 0 0,-1 0 0,2 0 2,-2 0 0,-1 0 0,1 0 1,2 0 5,-3 0 1,-1 0 0,-3 0-1,1 0 6,-2 0 0,-5 2 1,-1 3-1,1 3-7,-3 3 1,0 1-1,-7 3 24,3-1 0,0-1-8,-7 7 0,0-6 0,-2-4 0,-5 0-11,-6-6 1,-5 1-1,-2-1 1,-1 3-51,2-3 0,-2-2 0,1-2 1,-1 0-156,2 0 1,-8 0-1,-1 0-161,4 0 351,2 0 0,1 0 0,2 0 0</inkml:trace>
  <inkml:trace contextRef="#ctx0" brushRef="#br0" timeOffset="1239">888 485 6750,'2'-14'81,"4"1"1,6 9 0,9-3 0,-2 5 9,2 2 0,-1 0 0,-1 0-70,2 0 0,-1 0 0,0 0-49,0 0 1,1 6 0,-4 4-30,-3 0 0,2 4 1,-10 6 8,-1 0 1,-3-7 0,-2 1-39,0 2 1,-9 1-1,-4 4 58,-5-1 0,-7 1 0,1-4 0,3-1 31,4-3 1,-6-2 0,9 6 0,-3-7 4,-3-1 0,-1 7 0,2-5-3,-2 0 1,7 6 0,4-9 50,0 3 0,3-4 114,7 7 0,3-11-30,4 4 1,4-4 0,9-3-70,1 0 1,-2 0 0,2 0 0,-1 0 31,-1 0 0,2 0 1,-1 0 143,0 0-148,0-10-26,1 9-128,-1-8 126,8 9-1,-5 0-173,6 0 10,-17 0 137,5 0-307,-5 0 0,2 0 263,-2 0 0,2 0 0,6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475"/>
    </inkml:context>
    <inkml:brush xml:id="br0">
      <inkml:brushProperty name="width" value="0.09086" units="cm"/>
      <inkml:brushProperty name="height" value="0.09086" units="cm"/>
      <inkml:brushProperty name="color" value="#FF0000"/>
    </inkml:brush>
  </inkml:definitions>
  <inkml:trace contextRef="#ctx0" brushRef="#br0">0 271 8385,'43'0'-79,"1"0"1,-6 0-1,0 0 1,3-1-1,3-2 1,6-2-1,2 1 1,5-1-1,2-2 1,1 1-1,4-2 1,6 0-12,1-3 0,5-2 0,4-1 0,-39 7 0,-1 1 0,3 1 0,0-1 0,0 1 0,1 0 0,3 0 0,-1-1 89,0 0 0,0-1 0,4 3 0,-2-1 0,1 0 0,-2 2 0,2-2 1,-1 2-1,1-1 0,-1 2-1,1-1 1,-2-1 0,3 2 0,1-1 0,2 3-1,0 0 1,0 0 0,0 0 0,2 0 0,-1 0-1,0-1 1,0 1-31,2-3 0,-1 1 0,3 2 0,1-2 0,1 0 0,-1 0 0,0 1 0,0 1 0,2-2 1,-1 4-1,-1-2 0,0 0 65,0 0 1,1 0-1,7 0 1,0 0-1,1 0 1,-1 0-1,1 0 1,2 0-1,-1 0 1,0 0-63,-1 0 1,1 0 0,-2 0-1,0 0 1,1 0 0,0 0 0,1 0-1,-1 0 1,-1 0 0,1 0 0,1-2-1,-2 1 36,0-1 1,-3 0 0,0-1 0,-2-1-1,-1-1 1,0-1 0,-3 2 0,1 0-1,-2 0 1,-2 0 0,-1 1 0,-1 0-7,-4 0 0,0-1 0,-2 0 0,1-1 1,-6 2-1,1 2 0,0-2 0,-2 2 1,39 0-51,-8 1 1,-8 0 0,-6 0 0,-2 1 48,-3 4 0,-7 6 0,-7 3 0,4-2 0,2 0 0,2 5 0</inkml:trace>
  <inkml:trace contextRef="#ctx0" brushRef="#br0" timeOffset="1">6290 1390 8119,'14'0'-618,"2"0"1,3 0 0,5 0 562,4 0 0,2 0 0,4 0 0,8 1 0,5 2 0,3 2 65,0-2 1,6-1-1,1-2 1,1 0-1,7 0 1,4 0-10,2 0 1,11 0 0,-41 0-1,0 0 1,1-2 0,-1 2-1,2-2 1,2 1 0,0-1-1,3-1-8,1 1 0,1 1 0,2-3 0,0 1 0,0 1 1,0-2-1,2 1 0,2-1 0,3 1 0,1-2 1,2 3-1,1-2-104,1 1 1,1-1 0,3 0-1,0-1 1,1 2 0,2 0 0,0 0-1,2 0 1,3-1 0,2-1 127,2 2 0,0-2 0,-2 2 1,0-3-1,-21 1 0,1 1 0,0-1 1,-1-1-1,2 2 0,1-2 0,-1 0 1,1 1-1,0-1 0,4-1 0,-1 0 1,2 0-64,0-1 0,1 1 0,-2 0 0,0 0 0,-1 1 1,2-1-1,-1 0 0,-1-1 0,1 1 0,-1-1 1,1 1-1,-1-1 0,1 1 0,1 0 0,-2-1 71,1 0 1,-1 0-1,1-1 1,-2 1-1,0-1 1,2 1-1,-1-1 1,2 0-1,-1 1 1,-2 0-1,-2 1 1,1 0-1,-2 0 1,0 0-1,0 0 1,-2 2-1,-1-1 1,1 0-13,0 0 1,0 0 0,0 2 0,0-1 0,-1 1-1,1-2 1,-1 1 0,0 1 0,-1-1 0,24-2 0,-2 0-1,-2 0 1,-1-1-41,-3 1 1,-3 0 36,-1 3 1,0 0 0,1-2 0,-1 1 0,-1 2 0,-1 1 0,-5 1 0,0-1 0,-5 2 0,-1-2-64,-4 2 1,-1 0-1,-2 0 1,-1 0 0,-3 0-1,-1 0 1,40 0 52,-6 0 0,-7 0 0,0 0 0,3 0 0,1 0 0,3 0 0</inkml:trace>
  <inkml:trace contextRef="#ctx0" brushRef="#br0" timeOffset="26">14135 12285 6454,'51'-7'-25,"10"0"-6,0 0 40,2 0 0,-2 0 0,0-1 0,-1 1 0,1 0 0,1 0 0,-2 0 0,0-1 0,-1 1 0,1 0 0,-1 0 0,0-1-29,-2 1 1,0 1 0,-4-1 0,-1 0 0,1 0 0,-1 1-1,-1 0 1,-1 0 0,-3 2 0,2-1 0,-4-1 0,0 1-11,-1-1 1,0-1 0,35-6 0,-1 2 0,-2 1 0,-1 1-10,-5 1 33,-5-5 0,-3 12 0,1-6 0,-3 3 0,-2-1 60,-6 2 0,-1-3 1,-6 0-1,0 4 0,-5-1-72,2 3 0,-7 0 0,-2 0 1,-2 0-1,-4 0 0,-2 0 84,-1 0 1,-5 0-1,1 3 1,-2-1 0,-5 4-67,-1-4 0,0-4 0,-3-4 0,-1 4 0,4-1 0,4 3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9:29.429"/>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brush xml:id="br3">
      <inkml:brushProperty name="width" value="0.17143" units="cm"/>
      <inkml:brushProperty name="height" value="0.17143" units="cm"/>
    </inkml:brush>
    <inkml:brush xml:id="br4">
      <inkml:brushProperty name="width" value="0.08571" units="cm"/>
      <inkml:brushProperty name="height" value="0.08571" units="cm"/>
      <inkml:brushProperty name="color" value="#FF0066"/>
    </inkml:brush>
    <inkml:brush xml:id="br5">
      <inkml:brushProperty name="width" value="0.08571" units="cm"/>
      <inkml:brushProperty name="height" value="0.08571" units="cm"/>
    </inkml:brush>
  </inkml:definitions>
  <inkml:trace contextRef="#ctx0" brushRef="#br0">667 474 7569,'0'-12'-680,"0"3"1,0 7 745,0-4 1,-3 3 0,-1-6 311,-3 0-3,0 7-154,7-8-146,0 10 0,0 3 0,0 4 0,0 6 5,0 5 0,0 3 1,0-2-1,0 2-56,0-1 0,0 6 0,0 4 0,0 1 23,0 5 0,2-5 0,3 1 0,2-1-148,-3 1 0,-1-8 0,-3 5 0,0-2-176,0 1 1,0-2 0,0-6 0,0 1-126,0-2 1,0-5 401,0 0 0,8-9 0,3 3 0</inkml:trace>
  <inkml:trace contextRef="#ctx0" brushRef="#br0" timeOffset="471">667 534 6786,'2'-12'170,"4"6"-39,-4 4 0,16 4-54,-4 4 0,4 6 0,1 8-36,2 0 0,-1 1 0,0-4 0,0-1-19,1-3 1,-1 1 0,0 6 0,0 0-46,1 0 1,5 1 0,1-2 0,-2 2 20,-3-1 1,5 1 0,1-2 0,-2 2-27,3-1 0,-7 1 1,8-2-1,-3 0 10,-1-7 1,2 5 0,-8-11 0,1-2 13,7-2 1,-6-2 0,5 0-3,-4 0 0,-10 0 1,-2-2-1,1-4 100,-1-8 0,-5-2 0,5-1 0,-1-2-35,-6-3 0,-1-2 1,-3 3-1,0-1-40,0-5 1,0 5 0,0-5 0,0 4-136,0 3 1,-7 0-416,0 0 86,-9 0 1,12 9 444,-10 4 0,10 5 0,-6 2 0</inkml:trace>
  <inkml:trace contextRef="#ctx0" brushRef="#br0" timeOffset="1045">1916 675 7468,'-12'0'-247,"-2"0"1,-1 0 270,-4 0 0,6 2 1,0 3-1,-3 4 45,-2 2 1,-2 0 0,0 5-1,1-2-45,7 1 0,-4 3 0,6 2-17,-1 1 0,7-2 0,-3 2-13,5-1 0,2 1 0,0-2 1,2 0-1,5-4 37,6-1 0,5-4 1,0 6-1,-2-4-9,-2-3 1,1-3 0,9-6 0,4 0-4,-4 0 0,0 0 1,2 0-1,0 0-18,-1 0 0,5-6 0,-4-3 0,-2-3 29,0-4 0,-5-1 1,0-4-1,-4 1-9,-1 1 1,-8-2 0,5 1-27,-2-1 1,-2 2 0,-7-2 0,-2 1 0,-5-1 0,2 4 0,-8 1-1,-3 3 1,-1 2 0,-4-3-1,2 7-104,-2 5 1,1 2 0,-1 0 0,-1 0-183,-4 0 0,3 7 0,-4 2 1,6 2 290,9 4 0,-7-5 0,9 8 0,-11-8 0</inkml:trace>
  <inkml:trace contextRef="#ctx0" brushRef="#br0" timeOffset="1583">2300 695 7569,'12'0'-749,"-1"0"787,-5 0 0,-2 7 0,8 1 1,-3 4 1,1-5 0,-7 7 0,4 1-9,-2 3 1,-1-5 0,1 1 0,2 2-7,-3 1 0,-1 4 0,-3-1 0,0 1-29,0-2 1,2-5 0,1-1-83,4 3 1,0 1 122,-7 4 2,0-9 1,3-4 0,1-11-28,3-2 1,-1 0-1,-6-9-18,0-2 1,7-1 0,0-4 0,0 1-14,2 1 0,-4-2 0,5 1 0,2-1 6,-1 2 0,-4-2 0,6 4 0,3 0 3,1 4 0,-3 0 1,0-6-1,1 4 18,3 1 1,2 8 0,1-5 0,-1 2 41,0 4 0,0 3 1,2 2-1,3 0 7,2 0 0,-1 0 1,-5 0-1,-1 2 5,1 5 1,-2 2 0,2 6 0,-1-1-36,1 1 0,-2 4 0,0 0 0,-4 5-63,-1 2 1,-4-4 0,4 6 0,-7-6-132,-5-1 0,0-2 0,3 3 0,2 4-218,-4 0 1,0-4 384,-3-1 0,-8-5 0,-4 13 0</inkml:trace>
  <inkml:trace contextRef="#ctx0" brushRef="#br0" timeOffset="2173">3652 898 7569,'11'-3'-192,"-4"-4"1,-5 3 568,-2-10-330,0 9 1,3-3 0,4 8-109,5 0 1,0 0-1,2 0 1,1 0-136,3 0 1,2 0-1,1 0 1,1 0 195,4 0 0,5 0 0,10 0 0</inkml:trace>
  <inkml:trace contextRef="#ctx0" brushRef="#br0" timeOffset="2857">4822 50 7569,'0'-20'231,"0"8"-335,0-6 0,0 18 1,0 0 35,0 12 1,0 6 0,0 2 102,0 0 0,0 7 0,2 0 1,3-1 0,2 4 0,0 1 0,-7 10 0,0-1-10,0 1 1,0-2 0,0 1-1,0 1-21,0-1 1,7 1-1,-2-3 1,0-2-25,-3-3 1,-2-1 0,0 4 0,3-5 6,3-2 1,-3 5 0,4-8 0,-5 0-46,-2-4 1,0-1-1,0-2-5,0 1 0,0 1-32,0-2 134,0-7 0,-2-3 29,-5-9 0,2-2 25,-9-5 0,11 2 26,-4-8-86,5 9 1,2-8 0,2 8 4,5-3 1,3 0 0,11 7 10,-1 0 0,-6 0 0,-2-1 0,4-4-8,3-2 1,1 0 0,-1 7 0,2 0-19,-1 0 0,3 0 1,1 0-1,3 0-37,-2 0 1,4-2-1,-3-3 1,0-2-103,-4 3 0,-3 3 1,2-2-1,-1-1-191,1-3 0,-8 0 1,0 7-126,3 0 1,-1-3 430,-1-3 0,5 3 0,-9-5 0</inkml:trace>
  <inkml:trace contextRef="#ctx0" brushRef="#br0" timeOffset="3099">5710 615 6373,'0'13'965,"0"0"-815,0 3 0,0 2 1,0 2-1,0 0-300,0 1 1,7-2 0,-1 2 0,-2-1-87,-1 1 1,-3-9 0,0 2-105,0 2 0,7-5 340,0 3 0,0-10 0,-7 6 0</inkml:trace>
  <inkml:trace contextRef="#ctx0" brushRef="#br0" timeOffset="3299">5670 393 7569,'0'-21'-273,"0"1"1,0 6 0,-3 4-618,-4 1 890,5 2 0,-15 7 0,5 0 0</inkml:trace>
  <inkml:trace contextRef="#ctx0" brushRef="#br0" timeOffset="3845">5972 715 7402,'10'12'-709,"-9"-1"676,6-4 1,2 3 168,-2 11 1,0-1-67,-7 1 1,0-2-15,0 2 1,0-1-42,0 1 1,0-9 71,0 2-58,0-9 1,0 2 0,0-14-40,0-7 1,2 2 0,4 0-1,5-5-11,1 0 0,5-4 0,-5 2 1,2-2 15,-2 1 0,2-1 1,6 2-1,1-2-4,-2 1 1,2 2-1,-1 3 1,1 3 48,-2 3 1,2-4 0,-1 6 0,0 3 44,0 2 1,1 2-1,-1 0 1,-1 0-20,2 0 0,-1 0 0,0 2-61,0 5 0,1 4 1,-2 7-1,2-2-103,-1-3 0,-6 0 0,-2 7-118,5 1 1,-8-2 0,-2 2-39,-5-1 0,-2 1 1,0-2 253,0 2 0,0-10 0,0 7 0,0-6 0</inkml:trace>
  <inkml:trace contextRef="#ctx0" brushRef="#br0" timeOffset="4287">6880 796 6804,'20'0'-841,"1"0"955,-2 0 0,-5 0 1,-1 0-1,3-2-7,1-5 1,4-4 0,-1-7-102,1 5 0,-9-3 0,0 7 0,0-2 53,-1-5 0,-7 5 0,5-2 17,0-3 0,-7-2-40,5-2 1,-7 6-74,-7 1 0,-4 8 1,-9-2 14,-1 5 1,2 2 0,-2 0 41,1 0 1,-1 0 0,2 0 26,-2 0 1,1 7-1,1 2 9,-2 2 1,1 3 0,2 6 44,4 0 0,-1 0 0,8 0-68,2 0 1,3 1-1,2-2 1,2 2-59,5-1 1,-2-2 0,9-3 0,-1-1-116,-2 2 0,6-5 0,-3 0 1,5 1-63,0-2 1,8-5 0,1 2 201,-4-5 0,7 7 0,0 2 0</inkml:trace>
  <inkml:trace contextRef="#ctx0" brushRef="#br0" timeOffset="4866">7970 655 7135,'0'-20'-224,"0"6"0,-3 3 1,-4-1-1,-6 4 325,-5-1 1,-3 2 0,2 7 0,-2 0-43,1 0 1,0 0 0,0 0-1,0 0-3,0 0 1,0 0 0,-3 0-1,-1 0 16,-3 0 0,-1 9 0,9 3 0,-2 1-38,1 0 0,-1 1 1,2 6-1,0 0-9,7 0 0,-5 0 0,8 1 0,1-2 36,-1 2 0,2-1-29,7 1 1,0-2 0,2 2-15,5-1 1,5-2-1,7-5 1,1-6-51,1-5 1,1 5 0,3 0-1,2-2-49,-3-4 0,6-2 0,-3-4 0,-3-4-4,-1-3 1,-3 1 0,0-4 0,0 1 31,0-1 1,-2-4-1,-2 0 1,-5-2-23,-2 1 1,5-1-1,-6 2 22,3-2 1,-6 1 89,2 0 0,-7 7 26,-7-1 253,-5 9-254,-7-3 1,7 16-1,5 6 32,5 4 1,2 2 0,0 0-92,0 1 0,0-2 1,2 0-1,3-4-46,2-1 1,9-7 0,-3 4 0,5 0-111,2 0 1,1-4 0,-2 5 0,2-4-229,-1-4 0,1-1 381,-2-3 0,1 0 0,1 0 0</inkml:trace>
  <inkml:trace contextRef="#ctx0" brushRef="#br0" timeOffset="5287">8232 675 7569,'10'-8'-202,"9"5"0,-8-6 0,9 9 1,1 0-1,-2 0 259,2 0 0,-1 0 0,0 0 1,0 0 10,0 0 0,1 0 1,1 0-1,1 2-35,-4 5 0,6-2 1,-11 5-1,4 2-22,2-1 0,-6-4 0,-2 6-34,4 3 1,1 1 0,-5 4-1,-2-1-70,-1 1 1,-7-2 0,4 2 8,-4-1 0,-2 1 0,0-2 87,0 1 1,-8-9 0,-3-1 81,-1-1 0,-5-7 24,3 4 1,-2-6 0,1-4-23,1-2 1,9-11 0,-1 5 30,4-7 0,2 0 0,0-2 1,0 1-41,0-1 1,6 2-1,3-2 1,3 1-33,3-1 1,1-5 0,0-1 0,-3 2-2,3 3 1,1 0-1,4-1 1,-1 1-180,0 3 0,0 4 1,1-5 133,-2 0 0,2 8 0,-1 3 0</inkml:trace>
  <inkml:trace contextRef="#ctx0" brushRef="#br0" timeOffset="6128">8857 1744 6833,'11'10'25,"-4"2"1,-2 0 0,-2 2-15,4 1 0,3 3 0,-3 2 0,4 1 0,2 1-22,1 5 0,-7-5 0,3 5 0,-1-4-40,-4-3 0,4 6 1,-2 2-1,-3-4-121,-2-2 1,-2-1-28,0-2 0,0-5 199,0 0 0,-2-9 0,-4 1 0,3-4 0,-15-10 0,6-4 0</inkml:trace>
  <inkml:trace contextRef="#ctx0" brushRef="#br0" timeOffset="6590">8938 2067 7343,'0'-29'0,"0"-2"-289,0-1 0,0-3 0,0 6 0,0-1 0,0-2 375,0 1 1,2 7 0,3-5-1,4 1 96,1 2 1,4-1 0,4 6 0,-2 4-113,-2 3 1,1-3 0,10 5 0,2-2-36,-3 2 0,5 7 0,-2-2 1,0 3-15,2-3 0,-4 4 0,6-4 0,1 5 0,-1 2 1,-7 0 0,4 2 0,-4 3-29,3 2 1,-11 7 0,3-6-1,0 3-9,-2 6 0,-5 0 1,-3 4-1,-2-2-57,0 2 0,-1-1 0,-6 1 0,0-2-11,0 2 1,-3-1 0,-2-1 0,-9 2-7,-5-1 0,-7-2 1,-3-3-1,-2-1 68,-5 2 1,5-1 0,-4 2 0,1-6 20,3-3 0,-5-1 1,10-7-1,1 0 55,3 0 0,2 0 0,-1 0 96,1 0 1,7 0 1,-1 0 0,10-2 2,-3-5 1,7 5-122,7-4 1,4 3-1,9 3 26,0 0 0,7 3 1,0 1-1,-2 2-23,-3-1 0,-2 4 0,2-2 0,4 0 59,0 1 0,1-3 1,-6 6-1,-2 1-68,2-2 0,-1-3 1,1 7-1,-2-1-191,2-2 0,-1 5 0,-1-9 0,2-1-216,-1 3 1,-6-6-1,-1 3 380,2-3 0,4 6 0,1 1 0</inkml:trace>
  <inkml:trace contextRef="#ctx0" brushRef="#br0" timeOffset="7041">10128 1966 6799,'20'0'-4,"0"0"0,-6 0 0,0 0 73,1 0 1,-4 0 0,3-2-241,1-5 1,4 3 0,0-7 151,2 2 1,-8-5 0,-2 6 59,-1-4 1,-5-2 47,-5-5 1,-1 7 0,-6 3-83,-7 1 1,-3 5 0,-4-4 0,2 5 11,-2 2 0,-6 0 0,-2 0 0,-1 0 52,2 0 1,-6 2-1,5 3 1,0 2 31,-1-4 0,4 7 1,6-1 21,-1 3 1,9-7 0,0 9-61,3 2 1,2 2-1,7 2 1,0 0-72,0 1 1,9-8 0,5 0-1,3 1-62,4-3 1,-1 7-1,3-7 1,1 0-12,3-4 1,8 2 0,-1-2 0,4-3-223,2-2 0,1-2 1,2 0-1,-1-2 301,-1-4 0,12-6 0,-10-8 0</inkml:trace>
  <inkml:trace contextRef="#ctx0" brushRef="#br0" timeOffset="7696">11278 1785 7569,'0'-20'-154,"0"6"0,-2 3 0,-5-1 0,-7 4 0,-3-1 177,-4 4 1,1-4 0,1 2 0,-4 4-14,-4 0 0,4 3 0,-6 0 0,2 0 70,1 0 1,-8 0 0,7 0 0,2 0-53,2 0 1,4 3 0,-1 0-1,2 6 34,4 3 0,3 2 0,7 5-100,-3 2 1,0-1-1,9-1 23,5 2 0,-2-4 1,7-3-1,5-4-15,1-1 1,2-7-1,2 4 1,3-4-14,2-2 0,6 0 1,-4 0-1,1 0-16,-1 0 1,4-2 0,-6-4-1,1-5 39,1-1 1,-7-5 0,2 3 0,-6-2 15,-4 3 1,-3-6-1,2 7 1,-3-4 10,-1 2 0,-8-4 0,6 5 124,-5-5 0,-2-3 12,0 2 339,0 7-495,0 3 1,0 25 0,0 4 8,0 3 0,0-1 1,3 1-1,1 1 10,3 3 0,7 2 0,-6-2 0,1 5 18,1-1 0,-4 7 0,-6-5 0,3 3-16,3-2 0,-4 4 0,5-5 0,-5 3-35,-2-1 0,0 2 0,0-5 1,-2 2-17,-5-1 1,5-9 0,-7 4 0,3-6 34,-1-2 0,-7 0 1,6 0-5,-4 1 1,-2-4 0,-5-1 0,-2-4 87,1-4 0,-1-1 1,-1-7-1,-2 0-62,-4 0 0,-5 0 0,4 0 0,0-2-40,0-5 1,-5 3-1,7-10 1,3-2-125,1-1 1,3 3 0,2 0 0,3-1-12,1-3 0,9-2 0,-2-1 0,6 2-369,1-1 530,0-1 0,8 2 0,4-2 0</inkml:trace>
  <inkml:trace contextRef="#ctx0" brushRef="#br0" timeOffset="8105">11560 1785 7569,'21'-12'26,"-2"-5"1,-5 15-1,0-5-98,1 4 1,-3 3-1,0 0 1,5 0 83,1 0 1,2 0 0,1 0 0,-2 0 51,1 0 0,1 0 0,-2 3 0,2 1-20,-1 3 0,1 8 0,-2-3-104,2-1 0,-8 4 0,-2-5-14,-2 1 1,-2 2 0,-7 8 23,0-2 1,0-5 0,-2-2 47,-5-4 1,-4 6 0,-9-7 40,-1-3 0,2-2 0,-2-2 33,1 0 1,9-2 0,1-2 0,5-6-9,-2-1 1,0-2 0,9-8-81,5 2 1,-2-2-1,7 1 1,4-1-43,2 2 0,3-1 1,-2-1-1,0 2-149,-7-2 1,7 4 0,-5 0 206,3 3 0,12 2 0,2-9 0</inkml:trace>
  <inkml:trace contextRef="#ctx0" brushRef="#br0" timeOffset="8740">12347 1804 7530,'21'0'-167,"-8"3"230,0 4 0,1-3 0,6 8-124,0-3 0,0-3 0,1-6 0,-2 0-1,2 0 0,-8 0 1,1 0-67,1 0 1,3-8 94,2-6 1,-8-5 23,-6 0 1,-12 0 0,-7 7 14,-6 5 0,0-3 0,-2 3 0,1 4 42,-1 1 0,2 2 0,-2 0 0,1 0-6,0 0 1,0 0 0,1 2-1,4 1-9,2 4 0,1 10 0,-3-6 1,3 2-10,3 1 0,1-2 1,4 9-41,-3-1 1,7 1 0,9-2 0,1 2-106,6-1 0,4-2 1,8-5-1,3-4-63,0 0 1,14-6 0,-4 4-1,4-5 184,3-2 0,4 0 0,8 0 0</inkml:trace>
  <inkml:trace contextRef="#ctx0" brushRef="#br0" timeOffset="9179">13397 1704 7519,'0'-20'-331,"-9"2"1,-5 3 236,-4 1 1,-9 2 0,0 0 0,3 5 109,1 4 0,-4 3 0,-2 0 1,0 0 15,-1 0 1,4 0 0,4 0 0,-4 0-2,0 0 1,-1 0-1,7 3-14,0 4 1,1 3-1,4 11-16,2-2 0,8-5 1,-2-1 8,5 3 1,11 0 0,5-1-13,3-1 0,4-9 0,-1 4 1,0-3 12,0 1 0,8 0 0,-2-7 0,-2 2 15,0 5 0,2-5 0,1 5 1,-3-3-12,-1 3 0,-3-5 1,1 7-1,-2-2-16,2 0 0,-1 6 0,-2-4 18,-5 3 1,3-7-28,-9 9 1,0-7 0,-9 5 0,-5-4 18,-7-4 0,-4 6 1,-5-3-1,-1-1-29,-3 3 0,-3-7 0,6 5 0,-2-5-59,0-2 1,-3 0 0,3 2 0,1 3-239,2 2 0,4 0 19,-2-7 298,11 0 0,-9 0 0,8 0 0</inkml:trace>
  <inkml:trace contextRef="#ctx0" brushRef="#br0" timeOffset="9712">13921 1583 7569,'-21'0'-159,"2"0"-277,-2 0 1,1-6 449,0-1 0,0 0 1,-1 7-1,2 0 1,-2 0 18,1 0 0,0 7 0,0 0 0,0-4 3,-1 0 0,9 3 1,0 4-7,3 1 1,0 0-1,4 5-14,-1-2 1,2-4 0,8 6 0,4-4-17,4-4 0,-1 1 0,7-4 1,0 2-10,4-3 1,3 4-1,-3-1 1,3-2 21,2-3 1,2-2 0,-4 0 0,1 3 45,0 4 0,-5-5 0,0 5 0,-1-5-26,1-2 1,-2 1 0,2 4-37,-1 2 0,-3 9 0,-1-6 16,-2 2 0,-9-1 1,1-4-20,-4 6 0,-4 3 0,-2-1 1,-5-3-7,-3-3 1,-2 0-1,-5-4 1,-1 1 11,-1-2 0,2 6 0,-2-3 0,1-1 0,-1 3 0,2-7 0,-2 5 0,1-5-8,0-2 1,0 0 0,-1 0-82,2 0 1,-2 0-433,1 0 7,0 0 514,9 0 0,11 0 0,11 0 0</inkml:trace>
  <inkml:trace contextRef="#ctx0" brushRef="#br0" timeOffset="9971">14304 1684 7502,'14'3'-68,"-1"2"0,-8 7 1,1 9 23,-4-2 0,5 2 1,0-1-109,-2-1 0,-3 2 0,-2-1-110,0 1 0,-7-9 262,0 2 0,-8 0 0,3 6 0</inkml:trace>
  <inkml:trace contextRef="#ctx0" brushRef="#br0" timeOffset="10134">14324 1442 7417,'0'-14'-1332,"0"1"1332,0 8 0,0-4 0,0 9 0</inkml:trace>
  <inkml:trace contextRef="#ctx0" brushRef="#br0" timeOffset="10621">14930 1663 7548,'-14'0'85,"1"0"1,-3 0-93,-2 0 0,-4 0 1,-3 0-1,-2 0 28,2 0 1,6 3 0,3 4 0,2 4-2,-1 0 0,-2 7 0,5-4 1,3 3 24,-1 4 0,8-1 1,-5-1-35,5 2 1,2-1-1,2 1-18,5-2 0,5 0 0,7-4 0,2-4-24,-1-1 0,0-1 1,2-5-1,3 2-16,2-1 0,7-3 0,-5-2 0,0-2 20,1-5 0,3 3 0,-4-9 0,0-4 21,0 0 0,4-4 1,-5 2-1,-4-2 9,-2 1 1,-3-1 0,-5 2 0,-6-1 9,1-1 0,-7 2 0,3-2 0,-10 4-10,-9 3 0,-3-3 1,-4 9-1,-1-1-84,-4 0 1,0 2 0,-7 7-1,-1 0-64,3 0 1,-5 0-1,10 0-241,0 0 0,7 9 386,5 5 0,-4 3 0,7 4 0</inkml:trace>
  <inkml:trace contextRef="#ctx0" brushRef="#br0" timeOffset="11133">15354 1704 7569,'12'0'-15,"2"0"1,-7 0 0,6 0 4,3 0 1,1 2 0,4 5 1,-3 5 0,-2 7 83,-2 2 1,-7-1 0,3-1-73,-1 2 1,-2-1 0,-7 1-1,0-2-51,0 2 0,0-8 1,0 1-80,0 2 1,0 1 73,0 4 1,-2-11 37,-5-3 0,5-7 7,-5-7 1,4 3-1,3-9 1,0-3-8,0-2 0,0 5 0,0-1 0,3-1-22,4-4 1,2 0 0,6-2 0,-1 1 8,2-1 1,3 2 0,6-1 0,2-1-1,-2 2 0,-1 0 0,1 3 0,4 3 60,2-3 1,1 7-1,3 1 1,-2 1-18,-4 0 1,0 0 0,-5 7 0,4 0 171,-4 0 0,0 2 0,1 3 0,2 4-79,-3 3 0,-1 0 0,-3 9 1,1-1-42,-2 1 0,2 5 0,-3 1 1,-2-1-38,-4 4 0,-7-5 0,4 6 0,-2-2-112,0-4 0,-1 4 0,-6-2 1,0 0-278,0 2 0,-8-7 359,-6 5 0,-3-4 0,-4-4 0</inkml:trace>
  <inkml:trace contextRef="#ctx0" brushRef="#br0" timeOffset="24012">1837 4650 6739,'-14'0'-125,"0"0"450,-1 0-275,6-10 1,-3 8 0,5-7 2,-5 1 0,0 5 1,0-6 23,4 0 0,-8-2-48,2-9 1,6 0-1,1-1-54,5 2 0,2 5 0,0 0 10,0-1 0,9-4 0,4 2 0,5 3 13,2 7 1,1-1 0,-1 1-3,0 3 1,7 1 0,-1 3 0,0 0-20,-4 0 1,-3 0 0,2 0-1,-1 3 8,1 4 1,-2-3 0,2 7 0,-1 0 7,1 1 1,-9 0 0,0 9 2,-3-1 0,4 1 0,-6-2 0,-3 4 19,-1 4 1,4-5 0,-1 4 0,1-2 35,2-5 1,-5 2 0,10-1-46,1 0 0,3-7 0,2-1 0,1-1-12,-1 1 0,0-9 1,2 4-1,4-5-17,0-2 0,8 0 0,-8-2 0,1-2 3,3-2 1,-8-8 0,4 5 0,-2-3 15,-5-3 1,2 4-1,-4-3 1,0-1-1,-5-4 1,0 6 0,2 0 3,-7-4 1,1 0-1,-1-3 27,-3 0 1,-1 0 101,-3-1 0,0 2-45,0-2 0,0 1 75,0-1-87,0 2-84,0-2 53,0 11 1,-7-2 156,0 5 4,1 5-61,6-8-148,0 10 1,0 3 21,0 4 0,0-3 0,0 10 1,0 1 0,0-3 1,2 2-1,2 1-4,3 3 0,0 2 1,-7 3-1,0 1 8,0 3 0,2 2 1,2-4-1,3 4-12,-2 2 0,3 3 1,-1 6-5,-2 0 0,-1 1-15,3-1 27,-4 1-36,5 8 0,-8-5 33,0 11-8,9-1 1,-7 4 7,5-4-20,-5 4-306,-2-16 219,-9 16 0,7-6 83,-5 8-139,-3-8 139,7-2 0,-8-4 0,6 1 0,-4-1 0,1-4 0,-2-1 1,-3-1 0,3-2 0,0-2-9,-6-2 0,-2-10 0,-5 4 0,-1-7 83,-2-1 1,-5 1-1,5-4 1,-5-1-33,0-2 0,-8-10 0,8 3 0,-2-5 18,-2-2 0,11 0 0,-3-2 1,4-5-11,3-6 0,0-8 0,2-3 0,2-5 37,3-2 1,9-3 0,-3-6 0,5 2-165,2 4 0,0-4 0,2 6 1,5-2 34,6 1 0,7 9 1,5-3-1,2 4-196,-2 3 1,6 0 0,2 0 0,5 1 247,3 7 0,-1-16 0,1 6 0</inkml:trace>
  <inkml:trace contextRef="#ctx0" brushRef="#br0" timeOffset="24621">3732 4912 7569,'12'0'-1019,"0"-7"1338,-7 0-257,-2 0 0,15 7 0,-4 0 0,3 0 10,4 0 1,-1 0-1,-1 0 1,2 0-52,-1 0 0,3-1 0,1-4 0,3-2-86,-2 3 1,4 1-1,-2 3 1,-2 0-169,-3 0 1,-2 0-1,0 0 1,0 0 21,1 0 1,-7 0 210,-2 0 0,-7 0 0,4 0 0</inkml:trace>
  <inkml:trace contextRef="#ctx0" brushRef="#br0" timeOffset="24834">3914 5114 7322,'0'10'-49,"0"2"0,2-8 131,5 3 0,-2 0 0,9-7 1,1 0-130,3 0 1,2 1 0,3 4-1,1 2-304,3-2 0,3-3 351,-4-2 0,5 9 0,10 2 0</inkml:trace>
  <inkml:trace contextRef="#ctx0" brushRef="#br0" timeOffset="30793">12227 4750 7306,'-10'-10'-491,"10"0"611,0 10 0,3-2 0,9-3-63,5-1 1,3-1-1,5 7 1,1 0-33,0 0 0,2 0 0,1 0 1,0 0-40,0 0 0,7 0 0,-1 0 1,0 0-3,-1 0 1,9 0 0,-8 0-1,-1 0-91,-3 0 1,3 0-1,-8 0 1,0 0-307,-4 0 0,-9-7 413,0 1 0,-8-1 0,4 7 0</inkml:trace>
  <inkml:trace contextRef="#ctx0" brushRef="#br0" timeOffset="31097">12508 4488 7569,'0'-12'-523,"3"4"669,4 8 0,-5 2 1,7 3-60,-1 1 1,-5 10-1,4-2 1,-3 6-74,3 6 0,-5 0 0,5 5 0,-4 0-93,-3 0 0,0-4 0,0 5 0,0-1-54,0 0 1,0-4 0,0 4 0,0-1-267,0-6 387,0-2-46,0-1 1,0-1 57,0 1 0,8-11 0,3-1 0</inkml:trace>
  <inkml:trace contextRef="#ctx0" brushRef="#br0" timeOffset="29692">10330 4549 6929,'0'-14'-24,"0"0"1,0 7 0,2-3 155,5 1 1,3 2-1,11 7-60,-1 0 1,1 0 0,-2 0 0,2 0 21,-1 0 1,9 0 0,3 0 0,-1 0-43,-4 0 0,2 7 0,1 2 0,-2 1-59,1 7 1,-2 1 0,-6 2-1,-2-2-65,2-5 1,-8 10 0,-2-6 1,-1 6 0,2-5 0,-5 8 0,-2-3 39,-3-3 1,-11 1-1,-4-2 1,-5 0-29,-2-6 0,-8 5 0,0-6 0,-1-2-34,0-3 0,-7 2 0,5-2 1,-2-2 1,7-4 0,-3-1 0,2 0-64,2 0 0,3-1 155,1-6 0,11-5 0,1-7 0</inkml:trace>
  <inkml:trace contextRef="#ctx0" brushRef="#br0" timeOffset="30064">11157 4509 7569,'-7'-14'-227,"0"0"0,-1 9 1,1-3-1,-7 1 243,-3 0 0,-4 0 0,1 7 60,0 0 0,0 0 1,-1 0-1,2 0 1,-2 0 1,8 7 0,-1 3 0,0 1 82,4 4 0,-9 6-51,7 5 1,2 6-36,4 8 0,3-2 0,3-4-16,0-8 0,3-3 0,1-3 0,5-2 3,2-5 1,3 6 0,5-8-1,2 2-8,-1 1 1,1-10-1,-2 6 1,2-5-150,-1 2 0,7 0 0,0-7 0,-3 0-836,-1 0 932,-3 0 0,9 0 0,2 0 0</inkml:trace>
  <inkml:trace contextRef="#ctx0" brushRef="#br0" timeOffset="28059">8756 4185 6600,'10'-10'-118,"-8"3"298,4 14 0,-4 3 0,0 11 1,3-1-84,2 0 0,0 7 1,-7 2-1,0 2-25,0 5 1,0 9 0,0 5-1,0 0 15,0 7 1,7 1-1,-1 3 1,-2-1-31,-2 1-137,-2-1-465,0 0 506,0 11 1,0-9-1,-2 5 1,-2-4-1,-2-2-111,1-1 1,-4-1 0,0-4-1,-1-3-24,2-2 1,-1-4-1,4-8 1,-4-4-2,-1-7 0,3 2 0,-5-2-6,3-3 1,0-10 180,3-7 0,-5-5 0,-10-2 0</inkml:trace>
  <inkml:trace contextRef="#ctx0" brushRef="#br0" timeOffset="28748">8676 4306 7495,'13'-9'-59,"0"-4"1,-6 2-1,7-1 1,-1 1-28,-2 0 0,8 7 0,-7-5 1,7 2 136,0 1 1,5-8 0,0 7 0,2 2 20,0 3 0,-4 2 1,0 0-1,3 0-25,2 0 1,2 0 0,-4 0 0,2 0-42,-3 0 0,5 2 0,-2 3 0,-2 4-26,-3 3 0,-2-2 1,0 6-1,1-3-61,-2 3 1,-7 3-1,-5 0 31,-5 1 0,-2 1 0,0-2 0,0 2 0,-2-1 15,-5 1 0,-7-4 1,-10-1-1,-3-2 9,2 1 0,-6-3 0,0-1 1,-1 0 17,6 0 1,3-6-1,3 4 1,-1-3 8,2 1 0,5 0-18,1-7 17,8 0 1,-1 0-1,12 0-13,7 0 0,13 0 0,0 0 1,-2 0 26,-1 0 1,4 0 0,0 0 26,-2 0 0,-3 0 0,0 2 0,3 5-36,2 6 1,-1 3 0,-5 0-1,-3-3-5,-5 3 1,-3-5 0,-8 2-8,4 3 0,-4 2 0,3 2 35,-10 0 0,2-6 0,-11-3 0,-2-2 5,-2-5 1,-5-2 0,-1-2 0,-3 3-10,2 4 1,3-5 0,2 5 0,0-5-20,0-2 1,-1 0-1,1 0-130,0 0 1,7 0 0,1-2-225,3-5 0,0 5 134,3-5 215,4-5 0,-7 10 0,9-6 0</inkml:trace>
  <inkml:trace contextRef="#ctx0" brushRef="#br0" timeOffset="29014">9624 4831 7331,'20'0'-333,"-7"0"0,1 0 551,1 0 0,-3 9-51,1 4 1,-9 5 0,5 1-1,-2-4-124,0-1 0,0-2 0,-7 11 0,0 2-191,0 1 0,0 2 0,-2-6 0,-3 2 66,-2 4 82,-9-1 0,6-7 0,-11 0 0</inkml:trace>
  <inkml:trace contextRef="#ctx0" brushRef="#br0" timeOffset="27342">7344 4690 7243,'13'0'-848,"1"0"967,1 0 1,-3-7 0,2 0-26,1 2 1,3 3 0,2 2-18,1 0 1,5-6 0,1-1-1,-3 3-10,-1 2 1,4 2 0,2 0 0,3 0-38,4 0 0,0 0 0,-1 0 0,-3-3-35,-4-4 0,6 5 1,-5-5-1,1 5-53,-1 2 1,4 0 0,-6 0 0,-2 0-251,-3 0 0,-8 0-84,-1 0 0,-9-3 392,3-2 0,-14 2 0,-4-6 0</inkml:trace>
  <inkml:trace contextRef="#ctx0" brushRef="#br0" timeOffset="27642">7707 4428 7468,'11'19'30,"-4"2"1,-3-1 0,1 3 0,2 1-19,-2 3 1,-3 0 0,-2-7 0,0 0-113,0 1 0,6-2 1,1 4-232,-3 4 1,-1-5 0,-3 5 330,0-5 0,9-1 0,2-1 0</inkml:trace>
  <inkml:trace contextRef="#ctx0" brushRef="#br0" timeOffset="25475">5286 4428 7052,'0'19'231,"0"4"1,0 2-147,0 1 0,0 10 0,0-2 1,0 6-9,0 7 0,0-2 0,0 10 13,0 0 0,7-1-41,0 7 32,-1-6-30,-6 24 1,7-16-79,0 4 11,0 5 0,-7-3-21,0 5 0,0 2 1,0-9-1,0-3-68,0-9 0,0 2 0,0-9 14,0 4 1,0-7 0,0 3 0,0-6 0,0-2-45,0 0 1,-3-8-1,-1-5 1,-3-5-92,2-1 0,-3-2 1,-1 0 225,-3-6 0,-2 5 0,-5-6 0</inkml:trace>
  <inkml:trace contextRef="#ctx0" brushRef="#br0" timeOffset="26249">5346 4589 7363,'3'-18'-193,"3"4"1,-3 4 201,4 3 1,2 2-1,-1-9 23,4-1 0,-5 6 0,6 0 0,2 2 16,4 1 1,1-8 0,3 7 0,1 0-3,2-2 1,8 8 0,-6-6 0,-2 5-39,3 2 0,-7 0 0,6 0 1,-6 0-24,-1 0 1,-9 7 0,0 1 0,-1 1-64,0 0 0,-7 6 0,3-1 43,-4 5 1,-3 0 0,0 2 0,0-1-5,0 0 1,-7-7 0,-4 1 13,-7 1 1,-4 4 0,-13-2 0,9-3 9,4-7 0,1 2 0,1-3 0,-1-2-4,2-1 0,5 4 62,1-1-32,9 1 0,1-9 0,13-3 1,0-1 21,6 1 0,4-4 0,5 3 0,2-1-14,-3-2 1,-1 6-1,-1-4 1,2 5 36,4 2 1,-1 0 0,-8 0-57,2 0 0,-1 2 0,1 3 1,-4 4-7,-3 3 0,4-2 1,-7 6-1,2-2-6,1 1 1,-10-3 0,3 2 6,-5 1 1,-2 3-1,0 2 4,0 1 0,-2-4 0,-3-1 0,-3-5 1,-4-2 1,-1 0 0,-7-4-1,-1 2 0,2-2 0,-2-5-4,1 0 0,-1 0 0,2 0 0,-1 0 0,-1 0-62,2 0 0,-2-2 1,1-1-48,-1-4 1,2-3-1,-2 6-29,1-3 0,6 0 0,4 6-200,1-6 342,2 5 0,7-8 0,0 10 0</inkml:trace>
  <inkml:trace contextRef="#ctx0" brushRef="#br0" timeOffset="26696">6436 4852 7452,'-13'0'-403,"-1"0"1,0 1 433,4 6 0,-6-3 0,6 8 1,2-1 42,-1 0 0,0-4 0,4 7 1,-2 1 26,4 3 0,0 2 0,3 1-8,0-2 1,3 0-1,3-4-54,7-1 1,6-3 0,1 2 0,-1-6-35,2-5 0,6-2 0,0 0 0,-2 0-33,-4 0 1,3 0 0,0-2 0,2-5 66,0-6 0,-4-5 0,-1-2 1,-4-1 21,-3 2 0,1-2 0,-8 1-62,-3-1 1,-4-3 0,-7 2-1,-5 4-62,-7 0 1,-7 9 0,-4 0 0,-2 2-37,-3 0 1,-6 1 0,-3 6 0,-3 0-3,2 0 101,-7 8 0,9 4 0,-5 9 0</inkml:trace>
  <inkml:trace contextRef="#ctx0" brushRef="#br1" timeOffset="70311">18784 3923 7339,'10'2'-1422,"-1"3"1369,0 2 0,-6 8 0,4-1 57,-6 4 0,6 2 0,0 1 0,-3-2 1,-1 1 0,-3 1 1,0 1-1,0 3 6,0 2 1,0 6 0,0-4 0,2 2-6,5 5 0,-5 2 0,4 2 0,-4 1 0,-2-1 1,0 1 0,0 2 0,0 2-1,0 2 1,0 6-1,0-3 1,0-1-2,0 0 0,0 5 1,0-4-1,0 1 1,0 5 0,0 2 0,0 3 1,0-3-1,0-4 0,0 11 1,0-5-1,0 1 0,0-5 1,0 3 0,3-8 0,1 3 0,3-1 0,7-1 0,-7 3 0,-1 0-3,3 1 1,-7 2-1,7 2 1,-2 1-6,-1-1 1,1 4 0,-5 1 0,3 2-2,2-3 1,0 0 0,-7-4 0,0 0 3,0 1 1,0 6-1,0 3 1,0-1 6,0 0 1,0 2-1,0-4 1,0 4 0,0 1 1,0-3 0,0-5-1,0 0-3,0 3 1,7 0-1,1-5 1,1 0-7,0 5 0,4-2 1,-4 7-1,1 0-2,-1 0 1,4-1-1,-4 6 1,0-6-1,0-2 1,4 8-1,-4-3 1,0 2-2,1-2 0,2 11 1,-2-4-1,-1 3 1,0 7 0,-3-8 0,-4 3 0,3-2 1,2-4 0,0 1 0,-7 2 1,2 1-2,5-5 1,-5 14 0,4-15 0,-1 1 0,2-3 0,-5-4 0,5 4 0,-5-2 0,-2 2 0,0 3 0,0 4 0,0 1 0,0 4 0,0 4 0,0-10 0,0-3 0,0-1 0,0 10 0,0 4 0,0 0 0,0-4 0,0 3 0,0 1 0,0 0 0,0-5 0,0-3 0,0-4 0,0 1 0,0-1 0,0 1 0,0 0 0,0-3 0,0-4 1,0 5-1,0-5 1,0 2 4,0-2 1,0 2-1,0-9 1,0 0-1,0 4 0,0-2 1,0 7-1,0-4 9,0-3 1,0 5-1,0-5 1,2 1-1,5-1 1,-5 1 0,7-7 0,-2 1-12,0 2 0,0-8 0,-5 9 0,2-6-7,2-8 1,3 6-1,-4-8 1,2 3 5,-2 0 0,-1-9 0,0 2 0,3-7-7,-6-29 3</inkml:trace>
  <inkml:trace contextRef="#ctx0" brushRef="#br1" timeOffset="71590">17956 13667 7173,'-11'-11'-1047,"2"0"963,9 4 84,0 4 1,2-6-1,5 9 1,6-1-1,5-6 1,4 5-1,3-5 1,4 2-2,2-2 1,-4 5 0,8-6 0,1 1-1,2 0 0,1 0 0,1 7 0,3-2 10,4-5 1,-2 5-1,9-4 1,5 1 5,5-2 0,3 5 0,9-5 0,3 2-6,-3-2 0,10 5 0,6-4 1,2 2 1,0-3 0,0 5 1,7-5-1,0 4 7,0 3 0,-8 0 0,0 0 0,-1 0-11,-1 0 0,4 0 0,6 0 0,1 0-4,6 0 0,-11 0 0,6 0 0,0 0-9,3 0 1,4 0-1,-3 0 1,5 0 0,0 0 1,-54 0 0,1 0 0,48 0 0,1 0 2,1 0 1,-8 0 0,3 0-1,-11 0 0,-2 0 0,2 0 1,-5 0-1,-3 0-4,-3 0 0,6 0 0,0 0 1,-3 0 2,-3 0 1,-1 0 0,3 0 0,-1 0-4,-2 0 1,3 0-1,-10 0 1,2 0 1,-2 0 0,9 0 0,-7 0 1,1 0 4,1 0 0,1 0 0,2 0 0,-1 0-4,1 0 1,-7 0 0,-2 0 0,0 0 35,-1 0 1,-4 0 0,5 0 0,-1 0-13,1 0 1,-4 0 0,4 0 0,-3 0-7,-4 0 1,-2-2 0,-3-3-8,0 0 0,2-2 1,-2 7-1,0 0 1,1 0-3,-1 0 1,-1-7 0,-1 0 0,-2 2-7,0 3 1,0 2 0,-10 0 0,-3 0-4,-4 0 0,1-2 1,-7-3-1,3-1-6,-1 2 1,1 1-1,-7 1 1,0-3 7,-1-2 0,6-2 0,-4 6 0,-1-4 0,0 2 1,4-4 0,-4 2 0,1 0 25,-1-1 0,-2 6 0,-7-5-20,0 4 0,0-4-3,0 1 1,-6-3-9,-1 2-32,-8 5 1,6-7 24,-4 9 0,-2 0 0,7 0 12,5 0 0,0 0 0,4 0-7,-2 0 0,2 0 0,-1 0-183,1 0 89,-2 0-196,-7 9 298,-3 3 0,-18-2 0,-3-1 0</inkml:trace>
  <inkml:trace contextRef="#ctx0" brushRef="#br1" timeOffset="73545">20255 10964 6368,'0'-11'162,"3"2"-144,3 9-36,-3 0-18,6 0 36,-27 0-111,13 0-122,-12 0 174,17 0 1,9 9-1,1 2 1</inkml:trace>
  <inkml:trace contextRef="#ctx0" brushRef="#br1" timeOffset="74323">20438 9652 7293,'-14'0'-1029,"0"0"1076,9 0 0,-3 3-51,8 4 0,0-3-55,0 9 60,0-8 0,3 4 54,2-9-32,-2 0 0,4-7 19,-14 0 1,4-1 0,-5 3-17,-1-2 0,4 0 1,-6 10-7,3 4 0,1-3-42,7 9 0,0 1-65,0 6 0,0-7-40,0 1 1,2-9-19,5 1 0,-3-4 145,9-2 0,1 0 0,6 0 0</inkml:trace>
  <inkml:trace contextRef="#ctx0" brushRef="#br1" timeOffset="74890">20760 8463 6945,'-20'10'-567,"7"-1"408,-1-9 215,9 0-33,-3 0 0,8 3-47,0 4 11,0-5 20,8 7-7,4-9 0,6-9-2,-5-5 1,-4 2 0,-9 0 0,-2 7-2,-5-2 0,2 5-48,-8 2 0,2 2-201,-3 5 252,6 5 0,8 7 0,0 2 0</inkml:trace>
  <inkml:trace contextRef="#ctx0" brushRef="#br1" timeOffset="75449">21123 7353 7174,'-11'-10'-898,"2"8"940,9-6 1,0 10-14,0 4 0,0-1 0,2 6-32,5-2 41,-4-2-68,14-7 0,-15-2 0,8-3 24,-1-1 1,-7-11-1,4 5 4,-4-7 1,-2 6 0,0 0 0,0-4 0,-2 7-46,-4-4 0,2 10-84,-10-3 1,9 7-49,-2 7 179,5 4 0,-6-1 0,-4 0 0</inkml:trace>
  <inkml:trace contextRef="#ctx0" brushRef="#br1" timeOffset="75990">21749 6163 6493,'-7'-14'-414,"0"0"464,-8 11 1,10-7-1,-8 10 10,-4 0 1,9 3-23,1 4-38,5-6 0,2 10 1,2-6-20,5 2 0,-2 0 16,8-7 1,-6 0 0,4-3-61,-3-3 0,6 1 43,-7-9 0,0 1 22,-7-7 1,0 7-5,0-1-98,0 9 54,0-4 1,0 28-1,0 3 1</inkml:trace>
  <inkml:trace contextRef="#ctx0" brushRef="#br1" timeOffset="76548">22555 5093 7325,'-12'0'-735,"-2"0"631,9 0 112,-4 0 0,11 0 11,5 0 0,-2-9-25,9-4 1,-10 2-2,2-3 1,-4 8-13,-2-8 0,0 7-251,0-7-68,0 11 338,0-6 0,0 9 0,0 0 0</inkml:trace>
  <inkml:trace contextRef="#ctx0" brushRef="#br1" timeOffset="77108">23423 4447 6445,'-11'0'-72,"2"0"124,9 0-102,17-9 0,-10 1-51,14-6 1,-15 3-37,1 5 137,-5 4 0,-2-8 0,0 10 0</inkml:trace>
  <inkml:trace contextRef="#ctx0" brushRef="#br1" timeOffset="78150">21204 10883 5967,'0'-11'408,"0"2"-618,0 9 146,0-9 64,0 7 0,-10-16 0,0 7 0</inkml:trace>
  <inkml:trace contextRef="#ctx0" brushRef="#br1" timeOffset="78795">21325 9672 6757,'-9'-10'-583,"6"-9"629,-5 17 0,8-4-35,0 12-18,0 5 13,0 1-43,0-4 1,0-9-104,0-6 1,0 2 139,0-8 0,-9 0 0,-2-8 0</inkml:trace>
  <inkml:trace contextRef="#ctx0" brushRef="#br1" timeOffset="79237">21547 8482 7347,'0'-14'-623,"0"2"0,0 5 645,0-7 1,0 8 4,0-8-21,0 0-100,0-5 0,2 7 94,5 5 0,-5-3 0,8-2 0</inkml:trace>
  <inkml:trace contextRef="#ctx0" brushRef="#br1" timeOffset="79815">22011 7171 7332,'0'-21'-1005,"0"11"931,0 1-192,0 9 266,9 0 0,-6-9 0,5-2 0</inkml:trace>
  <inkml:trace contextRef="#ctx0" brushRef="#br1" timeOffset="80345">22717 5941 6900,'0'-14'-212,"0"0"1,0 8 194,0-7 64,0 8-211,0-4 0,2 9-60,5 0 224,-4 0 0,6-9 0,-9-2 0</inkml:trace>
  <inkml:trace contextRef="#ctx0" brushRef="#br1" timeOffset="80778">23544 5134 6280,'12'0'-242,"3"-3"1,-6-1 241,2-3 0,-6-8 0,3 3 0</inkml:trace>
  <inkml:trace contextRef="#ctx0" brushRef="#br1" timeOffset="81657">21809 10923 6266,'-12'-13'25,"7"0"0,5 8 49,5-2 0,0-1-178,9 1 0,-7 0 0,4 5-214,-3-5 318,-1 5 0,-7-16 0,0 7 0</inkml:trace>
  <inkml:trace contextRef="#ctx0" brushRef="#br1" timeOffset="82107">21990 10117 6279,'0'-21'69,"3"4"-69,4 3 1,-5 2 0,7 8-93,0-2 0,-6-3-54,2 2 0,5-5 146,-3-7 0,0-2 0,-7 1 0</inkml:trace>
  <inkml:trace contextRef="#ctx0" brushRef="#br1" timeOffset="82591">22395 8644 7004,'0'-21'-844,"0"2"903,0-2-67,0 10 1,0 0-60,0 4 1,0 2-22,0-7 1,5 5 87,2-7 0,10 1 0,-6-8 0</inkml:trace>
  <inkml:trace contextRef="#ctx0" brushRef="#br1" timeOffset="83017">22757 7353 7569,'12'0'-686,"-4"-10"1,-8-2 672,0-7 1,7 6 0,0 0 17,-2-4 1,4 7-1,0-2-34,1 3 0,-5 0-200,2 3 200,-5 4 29,-2-17 0,0 8 0,0-9 0</inkml:trace>
  <inkml:trace contextRef="#ctx0" brushRef="#br1" timeOffset="83345">23382 6485 7254,'12'-9'-664,"-5"-4"0,2 2 594,-3-3 1,3 3 54,-2-3 0,-5 3 1,8 6 14,-1-1 0,-8 0 0,8-4 0,-9-1 0</inkml:trace>
  <inkml:trace contextRef="#ctx0" brushRef="#br1" timeOffset="83625">23988 5799 7114,'11'-8'-1136,"8"5"1089,-7-3 1,-2 1 0,-1 0 58,-1-2 1,-3 0-56,8 7 43,-8 0 0,4-8 0,-9-3 0</inkml:trace>
  <inkml:trace contextRef="#ctx0" brushRef="#br1" timeOffset="83863">24876 5255 7407,'13'-7'0,"-2"-2"-562,-1-2 1,5 7 326,-2-3 1,-1-3 212,1 4 1,1-1 21,6 7 0,-9-8 0,-2-4 0</inkml:trace>
  <inkml:trace contextRef="#ctx0" brushRef="#br1" timeOffset="84427">24149 4811 7569,'-11'0'-1570,"5"0"1570,12 0 0,5 0 0,9-9 0,1-3 0</inkml:trace>
  <inkml:trace contextRef="#ctx0" brushRef="#br1" timeOffset="84717">24795 4407 7298,'0'-13'-624,"0"-1"0,2 7 638,5-5 0,-4 5 1,5-5-36,1 3 1,-7 1-96,5 1 116,-4 5 0,6-17 0,1 9 0</inkml:trace>
  <inkml:trace contextRef="#ctx0" brushRef="#br1" timeOffset="85049">23928 4125 7342,'11'-14'-515,"-5"1"0,3 7 0,0-6 472,3 3 43,-7 2 0,12-1 0,-6-4 0</inkml:trace>
  <inkml:trace contextRef="#ctx0" brushRef="#br1" timeOffset="85208">24352 3882 7569,'10'0'-370,"8"0"1,-15 0 0,6 0 0</inkml:trace>
  <inkml:trace contextRef="#ctx0" brushRef="#br1" timeOffset="86389">19812 10277 7569,'-11'0'-1370,"2"0"1397,9 0 1,0-8-14,0-6 0,0 3 0,2 1-11,5 0 1,-3-4 0,7 5-50,-1-1 1,2 3-89,-5-7 134,9 1 0,-4-17 0,8-1 0</inkml:trace>
  <inkml:trace contextRef="#ctx0" brushRef="#br1" timeOffset="86704">19973 9148 7114,'0'-13'-533,"0"-1"0,-7 7 490,1-6 22,-1 9 1,7-8 19,0 5 0,0 3-164,0-9 165,0 8 0,0-13 0,0 8 0</inkml:trace>
  <inkml:trace contextRef="#ctx0" brushRef="#br1" timeOffset="87050">20155 7958 7569,'11'-20'-744,"-4"-1"0,-4 8 699,-3 0 1,0-1 42,0-6 1,0 7 11,0-1 0,2 8-83,4-8 56,-4 9 17,7-12 0,-9 15 0,0-7 0</inkml:trace>
  <inkml:trace contextRef="#ctx0" brushRef="#br1" timeOffset="87375">20336 7009 6663,'0'-19'-164,"0"-2"0,2 1 1,3 0-1,2 0 144,-2-1 0,-3 8 0,-2 0 29,0-2 1,2-4 0,3-1-78,1 0 0,1 6 1,-7 1 67,0-3 0,0-1 0,0-4 0</inkml:trace>
  <inkml:trace contextRef="#ctx0" brushRef="#br1" timeOffset="87652">20780 5860 6965,'18'-21'-230,"-4"2"0,1-2 0,-6 1 0,3-1 134,3 2 1,-4-1 54,3-1 0,-9 8 15,1 0 26,-4 8 0,-2-6 0,0 4 0,0 4 0,0-5 0</inkml:trace>
  <inkml:trace contextRef="#ctx0" brushRef="#br1" timeOffset="87872">21406 5093 7569,'14'-2'-433,"-2"-5"1,-7 2 0,4-5 329,0 1 0,-5 2 57,10 7 1,-7 0 0,7 0-2,1 0 0,-4 0 47,2 0 0,1 0 0,7 0 0</inkml:trace>
  <inkml:trace contextRef="#ctx0" brushRef="#br1" timeOffset="88089">22273 4771 7569,'13'-12'-778,"1"5"515,-9-4 0,6 10-128,-4-6 391,-6 4 0,8 3 0,-9 0 0</inkml:trace>
  <inkml:trace contextRef="#ctx0" brushRef="#br1" timeOffset="88575">23060 4287 7569,'0'-21'-579,"0"1"0,0 6 308,0 1 278,0 8 0,7-5 0,2 5-178,2-2 1,-4 0 170,6 7 0,0-9 0,8-2 0</inkml:trace>
  <inkml:trace contextRef="#ctx0" brushRef="#br1" timeOffset="88809">23665 3822 7393,'20'-20'0,"1"2"-249,-2 4 1,2-1 0,-3 6 0,-2 0 155,-4 0 0,-5 3-42,7 6 0,-7 0 104,6 0 1,-6 0 0,4 1-21,-1 6 1,-2-5 50,-1 5 0,4-4 0,9-3 0</inkml:trace>
  <inkml:trace contextRef="#ctx0" brushRef="#br1" timeOffset="88963">24209 3681 5780,'21'0'0,"-1"0"0,1 0 0</inkml:trace>
  <inkml:trace contextRef="#ctx0" brushRef="#br1" timeOffset="89808">22395 10520 7569,'-21'0'-925,"9"0"1007,-5 0 0,15-2-70,-5-5 85,4-4-303,3-9 1,0 0 119,0-1 0,0 7 0,0 2 0,0-5-3,0 0 0,7-4 0,0 2 89,-2-2 0,5-8 0,2-2 0</inkml:trace>
  <inkml:trace contextRef="#ctx0" brushRef="#br1" timeOffset="90000">22515 9552 7569,'11'-21'-46,"-4"2"1,-4-2 0,-3 1-88,0-1 0,0 2 0,0-2 0,0 1 35,0 1 1,0-2-173,0 1 108,0-1 1,2 4-164,5 3 325,-5-4 0,15 7 0,-5-9 0</inkml:trace>
  <inkml:trace contextRef="#ctx0" brushRef="#br1" timeOffset="90226">22757 8463 7569,'0'-21'-679,"0"9"1,0-5 550,0 3 0,0-3 0,0-4 138,0 1 1,3 7 0,1 0 0,3-3-23,-2-3 0,3 0 0,1 0 1,0 4 1,1 1 1,2 1-1,-5-7 10,-2 0 0,7-1 0,-2 2 0</inkml:trace>
  <inkml:trace contextRef="#ctx0" brushRef="#br1" timeOffset="90429">23181 7373 7360,'0'-20'0,"0"0"-381,0-1 1,0 8 0,3 0 422,4-4 0,-6 0 1,8-1-1,-2 3-11,0 1 0,6 7 0,-4-4-134,2 2 1,3-5 0,6 5 0,1 1 102,-2-1 0,1-7 0,1 5 0</inkml:trace>
  <inkml:trace contextRef="#ctx0" brushRef="#br1" timeOffset="90654">23947 6647 7569,'12'-21'-116,"4"1"1,-8-2-96,4-5 0,-5 9 0,4-7 0,-1 1 0,0 2 175,-1-1 0,6 3 0,-1-1-26,4 2 0,-5-2 0,1 1 28,2-1 1,-6 9 0,2-2 0,0 1 26,-2 2 0,-3-8 1,7 6-1,1-5-35,3-2 0,-4 6 42,-1 0 0,1-7 0,5-11 0</inkml:trace>
  <inkml:trace contextRef="#ctx0" brushRef="#br1" timeOffset="90824">24472 5981 7415,'14'-7'0,"-1"-2"-366,2-2 1,-3 4 288,2-6 0,-4 6 0,6-7 1,-2 2 38,1 0 0,4-6 0,0 7 1,2-3 29,-1 0 0,3 4 0,1-6 0,3 4 0,-3 4 0,6-6 0,-3 5 0,-1 1-125,4-1 0,-8-7 1,7 5 132,0 0 0,-6-8 0,6 9 0</inkml:trace>
  <inkml:trace contextRef="#ctx0" brushRef="#br1" timeOffset="90945">25198 5618 6121,'-19'20'0</inkml:trace>
  <inkml:trace contextRef="#ctx0" brushRef="#br1" timeOffset="91626">20820 10621 7569,'0'-20'-749,"0"-1"435,0 11 1,-2-6 198,-4 9 1,4-2 0,-8 5 359,1-3-303,7 0 25,-7-2 1,11 0-113,5-4 145,-5-6 0,17 9 0,-9-11 0</inkml:trace>
  <inkml:trace contextRef="#ctx0" brushRef="#br1" timeOffset="91967">21527 9209 7373,'0'-14'-1220,"0"1"1216,0-3 1,6 5 0,1-2 20,-3-3 0,1 4-47,2-1 0,-2 9-99,7-3 1,-7 2 128,2-2 0,4-3 0,1-11 0</inkml:trace>
  <inkml:trace contextRef="#ctx0" brushRef="#br1" timeOffset="92319">20760 8966 7331,'0'-19'-1009,"0"5"774,0 0 1,0 8 183,0-8 1,0 7 50,0-5 0,0 7 0,0-4 0,0 9 0</inkml:trace>
  <inkml:trace contextRef="#ctx0" brushRef="#br1" timeOffset="92718">21305 7534 7436,'-18'-2'-1180,"4"-4"1043,6 4 57,8-8 0,2 8 0,4-3-35,8-2 115,-5 1 0,18-3 0,-5-2 0</inkml:trace>
  <inkml:trace contextRef="#ctx0" brushRef="#br1" timeOffset="93030">21990 7756 6407,'0'11'-180,"0"-1"0,0-13 117,0-4 1,0 3 0,0-9 62,0-3 0,0-11 0,0-4 0</inkml:trace>
  <inkml:trace contextRef="#ctx0" brushRef="#br1" timeOffset="93346">22677 6445 7569,'13'-7'0,"0"1"-312,-8-10-341,4 4 412,-9 2 96,0 1-3,0 9-30,9 0 178,-6 9 0,-3 1 0,-12 11 0</inkml:trace>
  <inkml:trace contextRef="#ctx0" brushRef="#br1" timeOffset="93580">21728 6747 7286,'12'-9'-651,"-1"7"1,-6-6 539,1-2 1,7 6 110,-6-10 0,8 1 0,-3-8 0</inkml:trace>
  <inkml:trace contextRef="#ctx0" brushRef="#br1" timeOffset="93887">22858 5860 7296,'11'-2'-1180,"-1"-3"1089,-1-2 1,1 0 45,11 7 0,-1-7 0,1 2 21,-2 0 1,-5 3 23,-1 2 0,1-10 0,5-1 0</inkml:trace>
  <inkml:trace contextRef="#ctx0" brushRef="#br1" timeOffset="94158">23988 5154 7569,'27'-9'-778,"0"-5"598,0-3 0,-9 3 0,-3 2 100,-1 3 0,-7 1 126,6 1 0,-7 5-5,8-5 1,-9 2 0,3 1-50,1-2 1,-4-1-33,9 7 1,-2 0 20,9 0 19,-9 8 0,5-6 0,-5 8 0</inkml:trace>
  <inkml:trace contextRef="#ctx0" brushRef="#br1" timeOffset="94878">21608 5598 6818,'-2'-12'-398,"-5"5"0,2 5 443,-9 2-90,10 0-13,-4 0 1,8 2-1,-3 3 58,-4 2 0,5 8 0,-7-3 0</inkml:trace>
  <inkml:trace contextRef="#ctx0" brushRef="#br1" timeOffset="95157">20962 6223 7569,'20'-9'0,"1"-2"0,-2-10 0,2 2 0</inkml:trace>
  <inkml:trace contextRef="#ctx0" brushRef="#br1" timeOffset="95588">22414 5274 6458,'0'-19'-182,"3"5"55,4 1 0,4 9 5,9-3 1,-6 4 121,-2 3 0,2 0 0,6 0 0</inkml:trace>
  <inkml:trace contextRef="#ctx0" brushRef="#br1" timeOffset="95865">23363 4629 7174,'11'-8'-1142,"-3"5"1136,-8-6 1,3 9-88,4 0 1,4 0 92,9 0 0,1 0 0,-2 0 0</inkml:trace>
  <inkml:trace contextRef="#ctx0" brushRef="#br1" timeOffset="97129">19973 11347 7569,'-13'0'-1173,"0"0"1023,-1 0 0,2-2 0,8-3 150,8-2 0,8-8 0,8 4 0</inkml:trace>
  <inkml:trace contextRef="#ctx0" brushRef="#br1" timeOffset="97757">19449 9895 7230,'-21'0'-1282,"8"0"1200,0 0 75,-1 0-82,3 0 89,2-9 0,18-3 0,2-7 0</inkml:trace>
  <inkml:trace contextRef="#ctx0" brushRef="#br1" timeOffset="98110">19611 8604 7427,'0'-21'-355,"0"1"0,0 6 0,0 2 309,0-5 1,0 6-101,0-2 45,0 9 1,2-6 19,4 10 1,3-9 80,5-4 0,3-5 0,-5-2 0</inkml:trace>
  <inkml:trace contextRef="#ctx0" brushRef="#br1" timeOffset="98768">20276 8401 7569,'7'-12'-1459,"0"-2"1296,-1 9 0,-4-10 223,5 8-76,-5-9-19,7 14 21,-9-7 14,0 9 0,0-8 0,0-4 0</inkml:trace>
  <inkml:trace contextRef="#ctx0" brushRef="#br1" timeOffset="99092">20760 7574 5956,'0'14'-59,"0"0"10,0-10 9,0 5 40,0-9 0,0 0 0</inkml:trace>
  <inkml:trace contextRef="#ctx0" brushRef="#br1" timeOffset="99342">20720 7252 7288,'-20'-9'-1356,"8"-3"1362,6-7 1,10-2-1,5 1 0,2-1 0,3 2-28,6-1 1,-7 9-14,1 4 0,-7 4 35,6 3 0,-9-9 0,5-1 0</inkml:trace>
  <inkml:trace contextRef="#ctx0" brushRef="#br1" timeOffset="99555">21184 6747 6276,'2'-11'-357,"5"3"263,6-2 94,-4 8 0,9-16 0,-7 7 0</inkml:trace>
  <inkml:trace contextRef="#ctx0" brushRef="#br1" timeOffset="99700">21527 6566 6198,'-21'0'0</inkml:trace>
  <inkml:trace contextRef="#ctx0" brushRef="#br2" timeOffset="111998">20074 9047 6594,'-11'3'0,"5"3"0,3-3 0,1 12 0,-5-8 0,5 0 0,-8-7 0</inkml:trace>
  <inkml:trace contextRef="#ctx0" brushRef="#br2" timeOffset="112390">19953 9128 6078,'0'12'0,"0"-4"0,0-6 0,0 5-335,0-5 336,0 7 0,0 1 0,0 0 0</inkml:trace>
  <inkml:trace contextRef="#ctx0" brushRef="#br2" timeOffset="115306">19852 9209 7569,'-7'13'-842,"-1"-2"287,-3-2 647,6-2-77,-4-7 169,9 0-197,0-9 38,0 7 0,7-10-2,0 6 1,2 2-6,-3-10 0,5 0-10,10-6 0,-8 7 0,0 0-12,2-3 0,-3 4 0,2-1 6,1-3 1,-4-1 0,1-4 11,-3 2 0,4 5 0,-4 0-3,3-1 1,-6-4-1,7 0 2,4-2 1,-7 4 0,1 0-13,-1 5 0,5-2 0,-1-7-3,4 1 1,-5 1-1,1-2-2,2 1 0,1 0 0,3 0 2,1-1 1,-4 8 0,-1 0 0,-2-4 0,-1 7 0,5-4 0,-3 0 1,-1 4 0,-7-2 0,5 5-1,-4-6 1,5 2 0,-3 0 0,-1-1 2,-1 2 1,6 3-1,-5-5 1,-1 1 4,1 0 1,8 0 0,-6-6 0,2 5-6,1-4 1,-2 5 0,7-3 0,-3-2 1,-3-1 1,-2 3 0,4 2 0,-1 2-4,2-2 1,-5 6-1,3-5-3,2 2 1,-6-5 0,2 5 0,-1 1 0,0-2 1,-4-3 0,7 3-4,2 0 0,1-4 1,2-6-1,-4 2 3,-2 4 1,0-3-1,6 3 1,-3-3 7,-4-4 1,2 1-1,4-1 1,-2 2 5,-2-2 1,-4 8 0,6-1 0,-3 2-10,3 0 1,-4-6-5,0 5 0,0 1 0,4 1 0,-5 0-2,-2 0 1,7 4-1,-6-7 1,4-1-2,0-3 1,-4 5 0,7-1 0,-3-2 1,1-1 1,3-4-1,2 1 1,0-2 3,0-6 0,1 6 0,-1-4 1,0 3 5,0 3 0,0-1 0,0 2-5,0-2 0,-1 1 0,-3 2 0,-6 3-1,-1 1 1,7 2 0,-5-3 0,3 2-3,0-3 1,-9 5-1,9-3 1,0-1 2,-3-3 0,7 4 0,-4 1 0,1-3-2,-1-1 1,3-4-1,-3 1 1,2-1-1,-3 2 1,5 0 0,-5 4 0,3 1-4,-2-1 1,3-3 0,-3-1-6,4 7 1,-5-7 0,1 6 4,1-5 1,-3 5-1,1-1 3,3-2 1,-5 1-1,2-1 1,1 2 13,-3-1 0,7-1 0,-7 1 1,3 1 1,-1-2 1,1-1 0,3-3-1,-1-1 1,-2 1 0,-4 7 1,7-1-1,-4-1-6,3-4 1,2 0 0,-1-2-13,-3 1 0,4 6 1,-5 2-9,6-5 0,-6 1 1,-2 1-1,1 4 2,-2 1 1,2-5-1,4 4-4,-3-1 9,0-5 0,7 5 1,1-7-1,-2-2 0,2 1 0,-3 0 0,-2 2 0,-4 2 1,5 2 0,1 2 1,-1-9-1,0 1 1,-5-1 0,0 9 0,4-2 8,-3-1 0,-2-4 0,5 2 1,-5 1-1,-2 2 0,7 1 0,-5-8-1,0 2 1,8 0-1,-9 4 1,4 1-7,-1-2 0,1-1 0,6-4 8,0 1 0,-2 0 0,-3 0 0,-1 2-7,1 5 1,4-6 0,-2 7 0,-1-7 14,-2 0 1,-1-2 0,8 1-7,-2-1 1,0 2 0,-4-2 0,-1 1-6,2-1 1,-1 9-1,1-2 1,-3-1-7,3-4 0,1 0 0,4-2-4,-1 1 0,0 0 0,0 0 0,1-1 5,-1 1 1,-7 0 0,1 0 0,1 2 4,4 5 1,-7-6 0,2 7 0,3-7-3,0 0 1,-3-2 0,-2 1-1,5-1 4,0 2 1,-3 5-1,0 0 1,-2-1-6,0-4 1,6 2 0,-7 1-1,3 3-2,0-3 1,-4-2 0,6-2 0,-2 0 1,1 0 1,-3 2-1,0 2 1,2 2-7,-2-1 0,5-3 0,-3 0 0,2 2-1,-3 2 1,5 2 0,-5-9-1,5 1 1,2-1 0,1 2-2,-2-2 0,2 1 1,-1 1 1,1-2 1,-2 1 0,2-1 0,-1 2 0,-2-2 0,-3 4 0,-1 1 7,1 2 1,4 1-3,0-8 0,2 2 0,-1-2-5,0 1 0,-7 2 1,1 3-1,0 1 0,-4-1 0,6 3 0,-6 1 0,0 0-4,6 0 1,-4-1 0,-2-3 0,2 4-12,-1 1 1,1-6 0,3 6 0,-1-4 3,1 1 1,-4-1-1,3-4 1,-1 3 3,-2 1 0,8 0 0,-6-6 0,5 1-1,2-2 1,-6 1-1,-2 0 1,5 0 10,1-1 0,-5 4 0,-2 1 1,1 4 6,-2 4 0,-3-8 0,7 2-2,1-3 0,-3-2 1,-1 4-1,1 1-1,-2-1 1,-3 4-1,7-3-6,1-1 0,1-4 1,-1 2-1,-1 1 5,2 2 1,1 1 0,4-8 0,-1 2 0,1 0 0,-2 4 1,1 1-10,1-2 1,-7 1-1,-2-1 1,4 6 1,2 0 0,-4-6 0,0 6 0,-2-4-8,0 0 1,6 4 0,-7-6-1,3 2-13,-2-1 1,2-1-1,5 1 1,-4 1 18,-2-2 0,1-2 0,4-3 1,-2 2 18,-3-2 1,-7 1 0,8 1 0,1-2-11,4 1 0,-2 6 0,-1 1 0,-2-2 16,1-4 1,-3 2 0,-1 1 0,0 2-13,0-1 0,1 3 1,3-1-1,-1-3-21,2-2 0,1 0 0,2 2 0,-4 4 4,-1-5 0,-2 1 1,7 1-1,-3 1 2,-3-1 0,-6 4 0,6-3-1,2-1 1,-5 3 0,-1 1 0,-2 0 3,-1 0 0,3 4 0,-2-7 1,7-1 1,-4 3-1,4 1 1,0 1-24,-4-2 0,9-2 8,-7-6 1,5 7 0,-1 2 9,-4 2 0,-7 0 0,4 4 10,1-2 0,-8-1 0,6 3 3,1-1 0,-4-4 0,9 6 10,1-3 0,-4-6 0,3 4 10,1-3 0,-6 6 0,1-5 0,-3-1 28,-2 1 1,9 5 76,-7-8 1,6 0-93,-6-5 0,7-2 1,-5 4-23,1 3 1,-3-4-15,7 4 0,-7-2 0,3 1-8,0 1 1,3 8-14,-6-7 1,1 8-93,-1-2-481,-4 5 214,6 2 96,0 0 0,-7 2-369,4 5 648,6 5 0,-10 7 0,7 2 0</inkml:trace>
  <inkml:trace contextRef="#ctx0" brushRef="#br3" timeOffset="125957">20700 10823 7201,'0'-21'-444,"0"1"1,2 9 0,2 3 601,3-2-11,0 8-118,-7-16-32,9 7 1,-7-3 27,5 0 1,-2 4 0,-2-6 95,4 2-44,0 1-67,-7-7 0,0 0-2,0-1 0,2 4 0,3 1 0,2 3 7,-2-3 0,-4 4 0,-1-1 14,0-3 0,7 5 0,0-2 0,-3-3 0,-2-1 0,-2-4-15,0 1 0,0 6 1,3 3-1,1 0 13,3 0 0,-1-3-19,-6-6 1,0-1 0,2 2 10,5-2 0,-4 1 1,4 1 9,-5-2 1,-2 1-20,0 0 0,0 0 0,0-1-11,0 1 1,0 7-1,0-1 12,0-1 0,0-4-26,0 0 0,7-2 12,0 1 1,-1 1 0,-6-2 10,0 1 1,0 6 0,0 0 8,0-1 0,0-3 0,0-2-11,0-1 1,0 2 0,0-2 0,0 1-1,0 0 1,2 2-1,2 2 1,3 3-2,-2-3 1,-3-1 0,-2-4 20,0 1 0,0 7 1,0-1-12,0-1 1,0 3 0,0-2 0,0-1 0,0 4 1,0-3-28,0-1 0,0-4 1,0 0-1,0-2 7,0 1 0,7 1 1,-1-2 3,-1 1 0,4-1 1,-2 2 11,-3-2 1,-1 8 0,-3-1-1,0-2 1,0 6-1,0-4-10,0-2 1,0 5 0,2-2-3,5-4 0,-6 0 0,6-4-6,-5 2 0,1-1 0,1-1 3,3 2 1,0-2 0,-7 1 14,0-1 0,0 2 20,0-2 1,0 1-1,0-1-25,0 2 1,0 5-1,0 1-8,0-3 1,0 5-1,3-2-3,2-3 1,0-2 0,6-2-1,-1 0 1,-3-1 0,-7 1 0,0 0 0,2 7 0,1-1 17,4-2 1,0-1-14,-7-4 1,0 8-2,0-1 1,7 2 1,0-9 0,1 3 1,-3 2-1,2 2 3,-3-1 1,6 4-1,-3-3 1,-2-1 1,5-4 0,-8 7 0,7-2-6,0-2 0,-4 1 0,5-1-4,0 3 1,-3 6 2,-7-7 0,2 7-3,5-6 0,-4 0 3,11-7 0,-7 1 0,5 3 0,-4 4 0,1 0 0,-2-2 0,-5-3 0,5 3 0,-2 4 0,1-4 0,-4 0 0,7-6 0,0-1 0,-4 2 0,7-2 0,-4 1 0,5 1 0,-6-2 8,-2 1 1,0 2-1,-2 2-4,4 3 1,0-1 0,-5-6 0,3 0 0,2 0 1,-1 6 0,-4 1 0,3-3 2,1-2 1,4-9 0,-6 1 0,3 0-8,-3 4 0,5 0 0,0-3 0,0-2-1,1 3 1,-2 1 0,-4 3 0,3 0 13,-2 0 0,-3 6 0,-2 1 0,3-3 6,3-1 1,-3-4-1,3 1-21,-4 0 0,5 0 0,0-1 0,0 2 0,2-2 0,-8 1 1,8-1-1,-2 2-2,0-2 1,2 1-1,-5-1 1,5 2 0,3-1 0,-5-1 0,3 2 1,-1-2 0,-4 1 1,4-1 0,0 2-1,2-2 1,5 1 0,-5 0 0,0 0 0,-2-1 0,-4 2 0,6-8 0,0-1 0,0 4 0,-4 2 0,2 1 0,-1 2 0,2-2 0,-1 1 0,0-1 0,-4 2 0,1-2 0,-2 1 0,5 0 0,1 0 0,-1 0-3,-1-1 0,6 2 0,-5-2 1,2-1-9,5-6 0,-5 6 0,2-4 0,1 3 4,-3 3 0,7-1 0,-4 2 0,1-1 9,-2-1 0,4 2 0,-9-2 0,1 1-2,0-1 1,5 2-1,-6-2 1,1 1 0,1 0 0,6 0 1,-6-1-1,4 1-3,-1 0 1,1-7 0,6 1-1,0-1-1,1-3 1,-1 8 0,-1-5 0,0 4 1,-6 4 1,5-4 0,-4-2-1,1-1 7,-1 0 0,4 4 0,-8 3 0,4-2-3,0 1 0,-1 0 0,8 0 1,-4-1-4,-3 1 1,8 0 0,-4 0-1,2-3-1,5-4 1,0 5 0,-6-5 0,2 5 0,-1 2 0,0-8 0,-2 2 0,-2 2 9,-3 0 0,7 0 0,5 0 1,-4 1 1,-6-1 0,3-1 1,6 5-1,-3 0-10,-4-1 1,12 1 0,-8 0 0,1 0-4,1-1 1,4 2 0,-1-2 0,2 1 0,1-1 1,-7 2 0,7-2 0,-2 4-3,0 3 0,0-4 0,-7 7 0,0-3-3,1 1 0,-2 6 0,2-6-2,-1-3 1,1 7 0,-4 0 6,-3 0 1,3 1 0,-3-8 0,3 2 0,4 1-1,-1 1 1,1-5 0,-2 3 0,2-2 3,-1 3 0,6-5 0,2 7 1,-4-2 4,-2-1 0,-1 3 1,-1-5-1,0 5 2,0 1 1,1-2-1,-2 2-8,2-1 1,-1 5-1,1-5 1,-2-1 2,2 0 1,6 7 0,-1-7 0,0 1 4,-4 0 1,4 0 0,3-6-1,1 7-2,-1 1 0,4-7 0,-6 4 1,-2-1-2,-3-1 1,5 3 0,1-4 0,-4 3-6,-2 3 0,-1 1 0,-2 3 0,2-4 1,-1-2 1,1 5 0,-2-6-1,4 1 1,4-1 0,-5 2 0,7-6 0,-2 4-3,0 4 0,2-6 0,-4 5 0,2 0 2,-3 1 1,5-6 0,-1 4 0,-4 2 1,-2-1 1,-1 0 0,-2 4 0,2-4 9,-1-1 1,1 5 0,-2-4 0,2 0 0,-1 4 0,0-5-10,0 0 0,-1 1 1,-4 4-1,-2-2 0,2 4 1,4-2-1,1 1-3,0-3 1,0-7-1,1 8-4,-2 2 0,2-6 0,-1 3-5,1 3 0,-2-5 1,2 0 4,-1-2 1,1 6 0,-4-4 0,-1 3 0,-3-1 1,1-2-1,5 4 1,2-1 10,-1 1 1,0-3 0,0-1-11,1-3 1,-1 7-1,0-4 0,0 1 1,1 6-1,-2-7 1,2 2 4,-1 0 0,-1-1 0,2 3-3,-1-2 1,1-7 0,-2 5-1,2 1-1,-1-1 1,1 2 0,-4 4-1,-1-1-3,-3-2 1,1-3-2,6 2 0,0 5 0,0-5 0,1 2 0,-2 0 1,2 0 1,-7-5-1,-1 6 1,3-3 0,1-2 0,4 3 0,-2 3 0,0-6 2,-6 0 1,-2 7-1,-4-5 7,7 4 0,-4-2 0,4-2 2,1 2 0,-3 0-8,2-1 1,-2 3 0,7-6-5,-5 1 0,-4 6 2,-3-5 1,-2 4 23,9 3 1,-9-7-25,9 0 1,-7 2 8,7 5 0,-11-3-10,4-4-174,-4 5-832,-3-7 0,0 25 1006,0 4 0,0 4 0,0-3 0</inkml:trace>
  <inkml:trace contextRef="#ctx0" brushRef="#br4" timeOffset="139243">24533 2410 6253,'0'-11'258,"2"2"-298,5 9 0,4 0 72,9 0 0,0 7-14,1 0 1,-2 6-1,2-6 5,-1-3 1,-6 5 0,-2-1-37,5 4 1,-6-5 0,2 5 14,3-4 0,-4 5 0,-2-3 0,2-1 6,-1-1 0,-4 8 1,3-2-3,0 3 1,4-3 0,-6-3 0,1 0-3,0 1 0,0-1 0,-4 4 1,3-3 8,4-3 0,-5 4 0,4-4-8,-3 3 1,6-5 0,-5 3 1,2-1 1,0 7-1,5-5-3,-3 0 1,-6 1 0,5-6-8,-3 7 1,4-1-1,-4 0-1,2-4 0,-4 8 4,6-2 0,-6 1 1,4 1-6,-2-3 1,4-6 9,-6 6 1,3-2 17,-3 3 1,-6-3-1,8-6 3,0 2 1,-4-1-22,9-6 0,-11 2 0,6 2-10,1 3 0,-6 0 8,9-7 0,-6 7-9,7-1 1,-7 8 0,3-5 3,-1 3 0,1-9 0,-6 6 2,3 1 0,1-8 0,-3 7 0,2-1 0,2-5 0,-2 4 0,-5 4 0,9-2 18,-4 4 0,-5-1 21,5-6-23,-5-3-81,-2 6-19,0-9-52,0 0 1,-9 0 0,-3 0-1</inkml:trace>
  <inkml:trace contextRef="#ctx0" brushRef="#br4" timeOffset="139902">24432 2571 7132,'0'-19'-1237,"2"5"1263,5 0 0,-5 8 0,7-5-26,0 1 0,1 1 0,5 5-1,-2-2 0,-8-3 1,3 4 68,1-2-35,-6 0-14,6 7 1,-16-2 61,0-4 50,-8 4-109,4-8 1,-3 10-5,1 0 1,8 10 0,-2 2 5,5 7 0,-5-6 1,0 0 6,3 4 1,2 0 0,0 4 0,-2-2-11,-3 2 1,-3-4 0,6 0-1,-3-5-5,3 5 1,2-6-1,2 2 1,-2 1-15,-5-3 1,4 7-45,-3-5 1,3-2-394,3 3 66,0 0 369,0-4 0,0-1 0,0-9 0</inkml:trace>
  <inkml:trace contextRef="#ctx0" brushRef="#br4" timeOffset="140128">24352 2571 7569,'10'-9'-483,"-3"-4"1,-2 2 0,-1-3 555,3-1 1,0 3-11,-7-1 0,8 0-34,6-8 0,-2 11 0,-2 0 1,1 4-15,1-1 1,1-3 0,8 7 0,-2-4-14,2 2 0,-1-4 0,0 2 1,0 3-9,1 1 1,5 3-1,1-1 1,-2-4-3,-3-1 1,-2-1 0,1 7 0,-2 0-7,2 0 0,-1 0 1,1 0 13,-2 0 0,11 9 0,1 1 0</inkml:trace>
  <inkml:trace contextRef="#ctx0" brushRef="#br4" timeOffset="141103">22293 1684 7414,'-20'0'0,"0"0"-309,0 0 0,-1 0 0,2 0 1,-1 0 315,-1 0 0,1-2 178,0-5-134,0 5 0,8-10-15,6 5-26,3 5 1,3 2 26,0 14 0,9 4 0,3 2 9,-2 1 0,7-2 0,-8 2 1,-1-1-13,1-1 1,7 2-1,-4-1 1,1 3 0,0 3 0,-1-4 1,3 8-1,-1-3-28,1 0 0,-4 1 0,3-2 0,-1 0-10,-1-1 0,6 5 0,-8-4 0,4-1-6,0-2 0,-3 3 0,5 1 0,-4-2 4,5-3 0,-6-1 0,0-1 0,-2-1 5,-5 2 0,6-1 0,-1 0-1,1 0 0,-3-1 0,5-4 0,-3-2 1,-1-8 0,-3 4 100,2-1-8,0-5 1,-7 4-33,0-14 1,2 3-46,5-10 0,-3 3 0,7-4-29,-2 1 0,7 7 1,-3-7-9,5-1 1,2 4-62,1-2 81,-1 8 1,0-11-1,0 9 1,1 0-15,-2-1 1,-5 6 0,-1-7 0,3 2-61,1 0 0,-3-1 1,0 3-65,1-2 1,-3-2-78,2 2 1,-9 5 97,9-4 0,-9 1 1,4 1-128,-1-3 246,-5 0 0,15-3 0,-6 0 0</inkml:trace>
  <inkml:trace contextRef="#ctx0" brushRef="#br4" timeOffset="141330">23039 2047 7436,'0'-20'-842,"0"6"726,0 1 0,3 8 173,4-1 1,-3 4 1,10 2 0,-4 8 0,7 6-139,-4 4 1,-6-5 0,4 1 0,0-1 2,1-2 1,-8 8-1,5-9 1,-3 4 76,1 0 0,10-2 0,-7 9 0</inkml:trace>
  <inkml:trace contextRef="#ctx0" brushRef="#br4" timeOffset="141525">23100 1785 7569,'-18'-10'-48,"5"-2"1,2 0-741,4-2 594,5 2 1,-5 0 83,14 5 0,-3 5 110,10 2 0,-1 0 0,7 0 0</inkml:trace>
  <inkml:trace contextRef="#ctx0" brushRef="#br4" timeOffset="142032">23403 1765 5963,'2'10'93,"3"0"-76,1-1 1,10-4 0,-2 5 22,3-1 0,-3 5 0,-2-6-13,-4 4 0,6-5 1,-5 4-17,1-3 1,-5 2 99,2-4-73,-5-3 1,-2 4-40,0-14 0,0 2 0,0-9 0,0-1 0,0 4 0,0-2 0,0-3-5,0-3 0,0 7 0,0-2-23,0-1 30,0-4 0,0 0 0,2-2 0,5 1 0,3-1 0,5 4 0,-2 1 28,2 2 0,4 4 0,1-7 1,0 5 0,0-4 1,8 4 0,-2 2 0,-1 0-38,-2 6 0,-1 1 0,2 3-33,4 0 1,-2 0 0,-6 0 0,-2 3-3,-4 4 1,1-3 0,-8 9 0,0 1-82,2-3 0,-6 7 0,2-4 123,-2 3 0,6 4 0,2-2 0</inkml:trace>
  <inkml:trace contextRef="#ctx0" brushRef="#br4" timeOffset="142463">24190 1502 6259,'2'-13'-104,"5"-1"1,-2 10 0,5-5 0,2 2 102,-1 1 1,-4-4 0,4 3 53,-2-5 1,5 0-9,-9-2 0,2 8-12,-7-7 1,-2 8 0,-4-2 20,-8 5 1,-4 2-28,-2 0 1,-1 0 0,4 2 5,3 5 1,-1-2 0,6 8-28,-3 3 1,8-5-1,-2 2 12,4 3 1,2-5 0,0 2 9,0 3 1,8-4-33,6 1 1,2-6-1,-1 4 1,-1-2-70,1-5 0,3-2 1,2-2-51,1 0 0,-2 0 123,2 0 0,8-8 0,2-4 0</inkml:trace>
  <inkml:trace contextRef="#ctx0" brushRef="#br4" timeOffset="143311">24734 1239 7569,'-8'-10'-729,"-4"1"1,-2 9 635,2 0 0,5-2 251,-7-5-79,9 4-56,-12-5-5,5 8 1,0 0 0,-2 1 4,-2 6 1,5-4-1,-3 6 1,1 0 10,2 4 0,0-2 0,6 3-14,-2 1 1,0-3-19,7 2 1,0-2 14,0 9 0,2-10 0,5-5-21,7-3 1,4-3 0,2 0-2,0 0 0,-6-3 0,0-1 0,-2-4 2,0-4 1,3 5 0,-6-4-1,0 0 2,1 0 0,-1 4 0,-6-6 5,4-3 1,0 4 17,-7 0 1,0 5 0,3-5 34,4 3-49,-5 3 0,8 6-10,-3 0 0,-2 1 4,9 6 0,-2-4 1,9 6-9,-1 0 0,-6-7 0,0 5 0,1-6 26,3-1 1,2 0 0,0 0-12,0 0 1,-6-5-1,-1-2 1,1 0 2,-3-2 0,4 4 0,-6-8-9,3-3 0,-7-1 1,3-4-3,1 1 1,-7 0 0,5 0-1,-5-1-4,-2 1 1,0 7 0,0 0 0,0-3 1,-2 0 0,-3 1-1,-4 3 1,-1 3 0,3-4 0,-7 6 1,-1 3-3,-3 1-82,-2 3 72,8 0 1,5 0 0,14 0 26,7 0 0,-3 0 1,2 0-1,2 0-2,4 0 1,1-7 0,0-2 0,0 1 8,1-1 1,-2-5 0,2 6-1,1-4 27,5-4 0,-4 6 0,3-2 1,-2 3-28,-5 4 1,1-4 0,1 3-1,-2 2-19,2 1 0,-1 3 0,0 0 0,0 0 1,-6 3 0,0 4-2,1 5 0,-4 0 0,1 2 0,-2-2-13,2 0 0,-5 5 0,6-3 0,3 2-110,2-3 1,2 5 0,2-5 0,3 6-373,2 0 494,-1 2 0,4 8 0,2 2 0</inkml:trace>
  <inkml:trace contextRef="#ctx0" brushRef="#br4" timeOffset="144691">23141 4771 7569,'-21'0'-1317,"11"0"1214,0 0 0,8 0 204,-5 0-72,5 0 1,-5 0 0,14 0 0,4 0 0,7 2-20,-4 4 1,2-1 0,-8 6-1,1 1-12,0-2 0,8 4 0,-7 7 11,2-2 0,-1 1 1,-7 1-1,5-2-4,2 2 1,-4-1 0,4 1 0,-2-2 20,-4 2 0,4-1 0,0 0 0,-1 0 5,1 1 1,5-1 0,-5 1 0,2 5-27,5 0 1,1 8 0,2-5-1,-4 3 1,-1 4 1,0 0 0,5 0 0,2-3-17,-1 3 0,0 2 1,0 2-1,3 1 4,4-1 0,-5 7 0,7 0 0,-2-2 2,0-2 1,2 4 0,-4 2-1,4 0 15,2 1 0,-4-2 0,4 0 1,1 4-1,0-1 1,-1 1-1,5-7 1,-5 2-9,-2-3 1,4 6 0,-3-3 0,-1 0 1,0 2 1,4-6-1,-5 6 1,-4-1 3,-2-2 0,6 3 1,-1-4-1,-3 3-5,-1-4 0,4 5 0,-1 1 1,1-1 7,3 0 1,-6-1-1,7-8 1,0 1-5,2-1 1,-2 0-1,5 1 1,-5-4-12,-2-3 0,4-2 1,-4-8-1,1 2 2,-1 0 1,-2 3 0,-7-3 0,0 0 17,1-4 0,-1-3 1,-2 2-1,-3-4 5,-1-3 0,-7 2 0,3-7 0,2 0 70,-1 0 8,-6 7 203,12-5-265,-14 0 0,6-4-164,-9-14-832,0 5 958,0-7 0,-9-1 0,-3 0 0</inkml:trace>
  <inkml:trace contextRef="#ctx0" brushRef="#br4" timeOffset="145095">24695 8099 7217,'2'-18'-394,"1"2"0,7 4 454,1-5 0,-4 1 0,4 1-17,-2 1 1,7 7 0,-3-3 0,5 1-29,2 4 0,1 3 0,-2 2 0,2 0-51,-1 0 1,0 0 0,0 0-1,1 0 8,-1 0 1,-7 0 0,0 0 0,3 0-26,2 0 1,2 0-1,0 0-39,1 0 0,-2 0-263,2 0 355,-1 0 0,-9 0 0,-1 0 0</inkml:trace>
  <inkml:trace contextRef="#ctx0" brushRef="#br4" timeOffset="145353">25219 7636 6231,'0'-12'82,"0"5"-65,0 14 1,0-2-1,0 7 1,0 5-25,0 1 0,0 2 1,0 2-1,0 3-34,0 2 0,-7 1 1,0 0-1,0 3-268,-2 1 309,7 6 0,-16 2 0,7 11 0</inkml:trace>
  <inkml:trace contextRef="#ctx0" brushRef="#br4" timeOffset="146158">23141 10237 7569,'0'-13'-1146,"0"-1"1141,0 10 0,9-2 5,4 12 0,5 5 0,0 9 6,-4 1 1,3-4 0,-6-1 0,1-2-32,-5 1 0,1 4 1,-1 0-1,0 0-35,2-7 1,-7 7-1,5-5-21,-4 3 1,-3 4 4,0-1 0,-3-9 76,-4-4 0,-4-14 0,-9-4 0</inkml:trace>
  <inkml:trace contextRef="#ctx0" brushRef="#br4" timeOffset="146493">23201 10237 7391,'0'-13'-244,"0"-1"1,7 8-1,2-5 1,2 2 300,5 4 0,2-4 1,2 2-1,1 4-29,-2 0 0,3 3 0,4 0 0,0 0-33,-2 0 0,0 0 1,-2 0-1,3 0-17,2 0 1,-1 6-1,-5 1-9,-1-2 0,-1-3 11,2-2 1,-7 0 46,-1 0 1,-9-2-1,3-5-14,-5-6 0,-2 1 1,0-1-10,0-2 0,0-4 1,0-1-39,0 0 1,0 0-41,0-1-78,-9 2 1,0 9-5,-4 10 1,-3 3 155,9 11 0,0-2 0,7 9 0</inkml:trace>
  <inkml:trace contextRef="#ctx0" brushRef="#br4" timeOffset="146882">23868 9895 7569,'0'-14'-653,"0"0"0,-10 10 633,-4-2 1,5 6 36,3 6 0,4-2 0,2 10-7,0 2 1,0-5 0,2 0 0,4 1-5,8-2 1,-2-5 0,0 4-8,4 0 0,-4-6 1,1 4-1,3-4 3,1 4 0,4-5 0,-1 5 0,-2-7 9,-5-7 0,3 3 0,-7-9 0,3-1 16,3 3 1,-6-7-1,0 4-18,-1-3 1,-5-4 0,4 2-1,-5-2 5,-2 1 0,0 6 0,0 0-24,0-1 0,-9-1 0,-4 4-15,-5 5 0,5 4 1,-1 3-1,-2 0-36,-2 0 1,5 0 0,-1 3 0,1 4-13,1 5 0,-5 0 1,6 2-22,-1 1 1,3-4 93,9 3 0,0-1 0,0 8 0</inkml:trace>
  <inkml:trace contextRef="#ctx0" brushRef="#br4" timeOffset="147337">24250 9652 7569,'9'-11'-561,"-7"-6"1,8 12 602,-10-9-35,0 10 0,9-5 12,4 9 0,-2 0 0,3 0-13,1 0 1,-3 6 0,-1 3-57,-3 3 0,6 2 31,-7 5 1,6-5 73,-6-1-47,0-8 27,-7 4 1,-7-11-39,0-5 0,-6-5-21,6-8 0,0 1 0,7-2 11,0 1 0,0 0 0,0 0 1,3-1 4,3 2 0,-1 0 0,5 4 1,2 1 25,0-2 0,-1 6 0,4-2 1,-1 1 14,1 0 1,4 7 0,0-6 0,2 3 12,-1 0 1,0 2 0,0 5-52,1 0 1,-2 0 0,2 1 17,-1 6 0,-6-3 0,-2 10-162,5 1 1,-8-3 0,-1 2 26,1 1 0,-7-4 0,8 1 122,-1-4 0,1 8 0,11-4 0</inkml:trace>
  <inkml:trace contextRef="#ctx0" brushRef="#br4" timeOffset="147536">24997 9309 7489,'-20'-9'-360,"8"5"331,6-9 0,6 1 0,6-3 0,8 1-10,4-2 0,11 6 0,2-2 0,1 1-72,-6 0 1,4 7-1,-1-6 1,0 4-122,0-1 232,7 0 0,-13 7 0,6 0 0</inkml:trace>
  <inkml:trace contextRef="#ctx0" brushRef="#br4" timeOffset="148417">23262 11327 7569,'-7'-13'-181,"0"-1"1,-7 7-177,8-6 0,-7 6 398,6-7 1,0 10 0,9-2-37,5 12 0,-2-2 1,8 10-1,0 2 2,-1 2 1,5 2-1,-3 0 1,2 0-10,-3 1 0,6 0 0,-7 5 0,4 3 10,-2 2 0,4 0 0,-7 3 0,2-4-7,1-1 1,-7-7 0,4 6 0,-3 0 0,-3-1 1,4-8-1,-2-5 46,-2 2 122,5 2-29,-8 2 0,15-11-94,-10-9 0,5-2 1,-3-9-1,3-1-33,4 1 1,2 0 0,1-5-1,2 2-20,-1-1 1,0-1 0,0 1 0,1 1-18,-2-1 1,9-3-1,-1-1 1,-3 4-25,-1 1 1,-3 10 0,1-4-178,-2-2 1,1 8-194,1-5-14,-2 5 431,-7 2 0,-3 0 0,0-9 0,2-2 0</inkml:trace>
  <inkml:trace contextRef="#ctx0" brushRef="#br4" timeOffset="148628">24089 11307 6457,'-9'-12'183,"7"4"-224,-7 8 0,9 2 0,2 2 0,2 5 20,3 3 1,6-5-1,-4 3 1,1 1 19,-1 1 0,4-5 0,-4 6-182,2 3 0,-6-5 183,2 2 0,3 1 0,2 6 0</inkml:trace>
  <inkml:trace contextRef="#ctx0" brushRef="#br4" timeOffset="148815">24069 11105 7094,'-18'-9'328,"4"-4"-974,-4 3 423,17 2 1,-9 9-1,13 6 223,4 7 0,3 4 0,11 2 0</inkml:trace>
  <inkml:trace contextRef="#ctx0" brushRef="#br4" timeOffset="149273">24290 11125 7391,'3'-18'-363,"4"5"0,-3 4 1,10 9 409,1 0 0,4 0 0,0 0 0,2 0-30,-1 0 0,0 0 1,0 2-33,0 5 1,-2 4 0,-2 9-15,-3 0 0,-8-6 49,2 0 56,-5-10 0,-4 4-71,-5-8 1,4-2 0,-6-3 0,3-3-3,-1-3 0,1 4 0,6-6-4,0-3 0,0-2 0,0-2 0,0 0-7,0-1 0,2 4 0,2 1 0,6 2-1,0-1 0,4-3 0,6 0 8,0 4 0,0-2 0,1 10 0,-2 2 11,2 2 1,1-5-1,2 0 1,4 2-4,-4 3 1,-2 2-1,-1 0 1,-1 0-72,1 0 0,-2 2 0,2 3-35,-1 2 1,-6 6 0,-3-4 0,-1 2 98,2 5 0,-7-8 0,4 2 0</inkml:trace>
  <inkml:trace contextRef="#ctx0" brushRef="#br4" timeOffset="149660">25098 10883 7411,'-2'-18'-396,"-3"2"336,-2 4 1,2 5 0,10-7-1,4 0 22,3 3 0,0-7 1,9 8 44,-1-2 0,-6-4 0,-3 8-56,-3-4 1,6 5 0,-7-7 11,-2-1 1,-3 4 71,-2-3 0,-2 8 0,-5-5-13,-7 1 0,4 4 1,-2 3-1,1-1 8,-1-2 0,-1-1 1,-5 9-15,5 5 0,-3-3 0,9 9-25,2 4 1,-3-7 0,1 4 0,3 2-26,1 1 1,3 4-1,0-1-30,0 1 0,10-2 1,2 1 0,7-2 0,0-1-40,2-5 1,-1-7-1,1 2 103,-2-5 0,2-2 0,-1-9 0,1-3 0</inkml:trace>
  <inkml:trace contextRef="#ctx0" brushRef="#br4" timeOffset="150179">25723 10439 7152,'0'-19'-267,"-3"-2"1,-1 1 0,-4-1 361,-4 2 1,5-2-208,-7 1 94,11 9 0,-16 1 6,6 10 1,-5 0 0,-3 3 19,2 4 1,0-3 0,4 10 0,1-1 8,-1-2 0,-3 8 0,-2-6 0,0 5 9,0 2 1,1 1 0,4-2-7,2 2 1,8-8-1,-2 1-21,5 1 0,4 3 12,5 2 0,4-9 0,9-4-7,1-5 1,-8-2 0,0 0 0,4 0-8,0 0 1,-3-2 0,-1-2 0,0-6-9,-1 0 0,3 3 1,-6-5-1,0 1 2,1 0 1,-5 5 0,-5-8-45,0-1 0,0-4 72,0 0 0,0 5 113,0 0-15,-8 1-109,6 2-5,-7 1 0,16 13 1,2 1-31,1 3 1,-3 7 0,5-6 0,-1 1-75,0 1 1,-4 2 0,7-5-39,1-2 0,-4 4 1,3-2 138,1-2 0,-6-3 0,9-2 0,-7 0 0</inkml:trace>
  <inkml:trace contextRef="#ctx0" brushRef="#br4" timeOffset="150893">25744 10177 7339,'0'-14'-496,"0"1"0,0 6 522,0-6 0,8 7 0,6-6-3,4 3 0,2 0 0,0 4 3,0-1 1,0-1-1,1 7 4,-2 0 1,-5 0 0,0 0-14,1 0 1,3 0 0,2 0-16,1 0 1,-2 0-2,2 0 0,-1 0 1,-2 3-1,-3 1-12,-1 2 0,0 3 1,6-4-12,-1 2 0,-5 2 1,0-4-1,-1 3-13,-2 3 0,-1-4 11,-10 6 1,0-6 28,0 7 1,-3-3 30,-4 2 0,3-4-13,-9-9 1,6 0-27,-7 0-1,0 0 0,-3-2 0,1-3 2,3-1 1,6-7 0,-4 4 8,1-3 0,2 5 10,1-6 1,5 0-1,-5-7 13,5-1 0,2 8-1,0 0 1,0-1-18,0-6 0,2 2 0,3 3-6,2 1 1,0 7 0,-5-4-9,4 2 1,-4-7 0,7 6 0,-2-4 13,0 0 0,1 3 0,-3-5 0,4 2 2,3-1 0,-5-3 0,3-2 48,-1-1 0,7 2-10,-3-2 1,-1 1-6,2 0 0,-10 7-44,2-1 1,-1 9-1,-1-4-57,3 1-237,0 6 180,-7-8 1,2 10-1,3 3 1,1 4-101,-2 5 1,-1 0 210,-3 2 0,-10 8 0,0 9 0</inkml:trace>
  <inkml:trace contextRef="#ctx0" brushRef="#br5" timeOffset="164814">484 7293 7237,'-20'0'58,"1"0"0,-2 2 0,1 2 0,-3 2-16,-3-1 0,1 4 1,-7 0-1,1 1-7,0-2 1,4 1 0,-4-4 0,1 4-111,6 1 1,2-3-1,1 5 36,1-3 49,-1 6 7,11-13-16,1 7 10,0-9-19,6 0 18,-6 10-27,9-8 25,0 6 18,0-8 38,0 9 1,0-4 0,2 6-10,5-1 0,-2-4 0,9-6 0,-2 2-19,0 5 0,5-5 0,-3 5 1,5-5 39,0-2-36,2 0 3,-1 10-11,1-8 13,-2 6-10,10 1-184,-6-7-14,6 8 149,-9-1 0,3-8 0,1 6-123,3-5 140,0 8-17,-7-8 0,9 7 1,-6-9 3,6 0-15,-10 8 13,-7-5-23,6 6 16,-15-9 157,14 0-149,-15 0 1,8 0 0,-1 9 56,-8-7-48,8 8-48,-9-2 0,0-4 1,0 10-4,0 1 0,0-3 61,0 2-23,-9-2 0,-1 2-26,-11 0 20,1-9-11,-1 12 64,2-15 32,-2 17-81,1-17 10,1 15-36,-2-5 39,-8-2-5,6 9 12,-6-8-74,0 0 66,7 7-6,-8-15 37,11 14-36,-2-6-2,1 1-1,1-3-4,7-1 6,-7-5-11,17 6 119,-6-9 44,8 9-20,0-7 1,10 8 0,9-10-46,5 0 0,3 0 1,-6 0-1,1 0-14,5 0 1,-2 0-1,6 0 1,-2 0 8,-4 0 1,-1-3 0,1-1-21,2-3 4,0 0-1,-8 7-186,-7 0 158,6 0-89,-7 0 0,10 0-91,-2 0 165,2 0-363,-10 9 207,7-7 0,-13 8 79,7-10 1,-5 0-1,5 1-30,-3 6-635,-2-5 328,1 7 107,-6-9 296,17 0 0,-9 0 0,11 0 0</inkml:trace>
  <inkml:trace contextRef="#ctx0" brushRef="#br5" timeOffset="165625">1251 7494 6269,'12'-9'715,"-3"7"-657,-9-7 0,0 11 13,0 5 1,0-2 0,0 7-23,0 5 0,0 0 4,0 4 1,6-2-1,3 0-48,2-6 0,2 3 41,8-9 0,-1 5-32,0-5-165,0 0 78,1-7 0,-2 0 43,2 0 0,-1 0-5,1 0 0,-2 0 15,2 0 1,-1 0 0,1-2 0,-2-3 0,0-4 0,-4 1-10,-1-1 0,-2-7 0,9 5 29,-1 0 0,-9-1 1,-2 7-1,-2-3 193,-1-3-192,1 6 0,-7-6 250,0 5-132,0 4 43,0-8-170,0 10 77,0 0 0,7 10 0,2 0-54,3 1 1,-6 8 0,5-6 0,-2 5-13,-4 2 1,0 1-1,-2 1 1,4 2-6,-2 4 1,-3 0 0,-2-3-9,0 2-7,0 9 0,0-12 1,0 8 11,0-3-15,-9 6 21,6-12-2,-5 6 1,6-2-2,-5 1 2,5-2 0,-7-6 0,-1 1 5,8-11 0,-8 6 1,5-7-1,-4 1 52,-3-2 0,-1 6 0,-7-7 24,0-3 1,-1-2 0,2-2 13,-2 0 1,1-2 0,1-2-78,-2-3 1,1-10-1,-1 7-8,2-2 1,0 1 0,4 6 0,4-3-39,1-3 0,-3 4 0,4-5-238,-2 4 1,4 1-660,-6 7 420,9 0 0,-3 0 505,14 0 0,12-9 0,12-3 0</inkml:trace>
  <inkml:trace contextRef="#ctx0" brushRef="#br5" timeOffset="166057">2462 7636 6401,'-12'0'-193,"3"0"233,9 0 849,0 0 0,9 0-905,5 0 0,3 0 0,4 0 0,-1 2-13,1 4 0,-2-4-182,2 5 38,-1-5 1,0-2 20,0 0 1,-6 0-410,-1 0 110,-9 9 218,15-6 233,-17 6 0,7-9 0,-9 8 0,0 4 0</inkml:trace>
  <inkml:trace contextRef="#ctx0" brushRef="#br5" timeOffset="166285">2522 7877 6881,'21'0'-111,"-2"0"0,2 7 111,-1 0 0,0 8 0,0-4 0</inkml:trace>
  <inkml:trace contextRef="#ctx0" brushRef="#br5" timeOffset="175180">9724 6990 7364,'0'-21'-755,"0"11"778,0 0 0,-2 10 52,-5 0 0,3 0-33,-9 0 0,-1 7 1,-6-1-3,0-1 1,0-1-1,-1 1 1,2 4-11,-2 3 1,1-6-1,-1 5 1,4 1-45,3-1 0,-3-5 0,3 8 1,-3 0-1,-4-4 1,7 9 0,1-8-8,-3 0 0,6 5 0,-2-7 7,3 1 0,2-3 7,7 7 0,0-7 44,0 6 0,2-9-16,5 3 1,5-4-1,7-1 1,2 3-10,-1 2 1,1-2-1,-2-5 1,2 3-14,-1 4 0,-1-5 1,2 5-1,-1-3 0,1 3 0,-2-6 1,2 6-41,-1-4 1,0 4-16,0 0 1,-6 2 14,-1-3 0,-6-4 0,4 7-1,-2 0 0,-2-4 0,-9 7 19,-5-4 1,-5 8 0,-7-5 8,-2 0 1,1 0 0,0-6-1,0 4 21,-1 2 0,2-4 0,-2 6 44,1 2 1,-1-3-19,2 2 1,-1-4 0,2 6-4,4-2 1,6-8 81,8 8 1,0-7-32,0 7 0,8-11 0,6 4-50,4-5 0,2-2 0,-1 0 1,2 0-35,-1 0 0,7 0 0,0 0 0,-3 0 9,-1 0 1,4 0-1,0 0 1,-2 0-69,-3 0 1,-2 7-1,0 0-202,0-2 0,1-3-482,-2-2 746,-7 0 0,6 0 0,-7 0 0</inkml:trace>
  <inkml:trace contextRef="#ctx0" brushRef="#br5" timeOffset="176180">10270 7171 6702,'0'-11'-256,"8"1"228,6 10 0,-3 0 0,2 0 97,3 0 0,1 0 0,4 0 26,-1 0 0,1 0 1,-2 0-63,2 0 0,-1 0 0,1 3 0,-2 1-26,2 3 1,-8 9 0,1-5 0,-1 3-62,-2 0 1,0-4 0,-6 6 0,2-2-45,-3 1 0,-1 4 1,-3 0 65,0 2 1,-9-8 0,-3 1 0,-2-1 32,1-2 1,0 5 0,-7-9-1,-1 0-8,2 1 0,-2-6 0,1 5 27,-1-5 1,2 5 3,-2 0-20,1-1 0,9-14-4,4-6 0,4 3 0,3-2 0,0-3 0,0 4 0,3 2 0,1-2 0,3 1 0,9 0 0,-3-5 39,6 2 1,-5 4-1,-2-6-30,4 2 0,2 3 0,3-5-13,-2 4 1,2-2 0,-1-7 23,0 1 1,0 6-1,1 2 10,-2-5 1,0 6 0,-4 1 0,-1 0-29,1 6 0,-4-6 0,1 1-8,-4-1 1,6 3-6,-7-7 0,0 8-7,-7-8 3,0 10 0,-3-6 16,-4 10 0,3 0 1,-10 0 2,-1 0 1,3 0-6,0 0 1,5 7-1,-5 3 14,3 1 1,-4-5 0,4 8 22,-2 2 1,6-6-1,-3 4 3,-1 1 1,6 4-1,-4 0-18,5 2 1,0-1 0,-3 1 0,-2-2 0,1 2 1,6-1 2,0 1 0,0-2 0,3 0 0,0-4-1,4-1 0,0-1 0,-5 7-10,5 1 0,-4-8 1,6-2-1,-3 1 33,1-2 1,2-5 0,-5 4 78,3 0 0,8-4-8,-1 7 0,4-7-68,2 2 1,0-5 0,1-2-192,-2 0 0,2 0-677,-1 0 818,1 0 0,-2 0 0,2 0 0</inkml:trace>
  <inkml:trace contextRef="#ctx0" brushRef="#br5" timeOffset="173030">7788 7131 7321,'0'-12'-912,"0"4"1009,0 8 1,0 1-1,0 6-29,0 7 1,0 6 0,0 5 0,0 2-45,0-3 1,6 8-1,1 0 1,-2 1 5,-3 1 0,0-1 1,3 7-1,2 1-2,-3-1 1,-2 8 0,0 0 0,3 2-9,1 0 0,1 5 0,-7-3 0,0 1-13,0 1 1,0-6-1,0 3 1,0-2-5,0-4 0,0-2 1,0-3-1,0 1-32,0-2 1,-7-1 0,1-3 0,1-6-150,3 0 1,2-7 0,0 5-365,0-5 276,0-1 266,0-10 0,-8-2 0,-4-9 0</inkml:trace>
  <inkml:trace contextRef="#ctx0" brushRef="#br5" timeOffset="173864">7808 7231 7569,'0'-19'-477,"0"-2"1,2 4 519,5 3 1,-2-1 11,8 8 1,0-7-19,7 7 0,1-1 0,-2 3 0,2-2 1,-1 3 1,3 1-1,1 3 1,3 0-39,-2 0 0,4 0 0,0 0 1,2 0-16,5 0 0,-5 3 0,2 1 0,-2 6 0,0 0 0,-7-5 0,4 4-32,-6 0 1,-4 1-1,-3 9 27,-1-5 0,-9 3 0,-2-5 0,-4 2 9,-6-2 1,-9-5 0,1 7 0,-8-1-4,-4-2 1,-6 7 0,5-7 0,2 3 3,-3-1 0,7-9 1,-6 6-1,6-3-7,1-1 1,9 1-45,-2-7 10,9 0 1,-2 0 33,14 0 0,5 0 0,7-2 0,2-3 2,-1-1 1,7-1 0,0 7 0,0-3 85,1-4 0,-4 5 0,2-4 0,-3 4-17,-3 2 1,0 2 0,0 2-65,0 3 0,1 9-12,-2-2 0,-7 3 0,-5 4 10,-5-2 0,-2-5 0,0-1 21,0 3 0,-9-1 0,-5 1 29,-3-2 1,3-9 0,1 1 0,-1-2 14,3 3 0,-7-5 1,5 5-1,-5-4-41,-3-3 1,2 0 0,-2 0 0,1 0 18,0 0 1,0 0-1,-1 0-89,2 0 0,5 0 0,1 0-74,-3 0 1,4 0-80,0 0-352,7 0 563,-4 0 0,18-10 0,1-1 0</inkml:trace>
  <inkml:trace contextRef="#ctx0" brushRef="#br5" timeOffset="174127">8716 7494 6416,'12'2'122,"-7"5"-14,-2 7 0,-3 3 0,2 4 0,3-2-140,1 2 1,1-1 0,-7 1 0,0-2 52,0 2 1,0-1-22,0-1 0,10 11 0,0 2 0</inkml:trace>
  <inkml:trace contextRef="#ctx0" brushRef="#br5" timeOffset="171864">6275 7474 7476,'10'0'-244,"7"-2"0,-8-3 223,1-2 1,-3 0 0,7 7 61,2 0 0,2 0 0,1 0 0,2 0-21,-1 0 0,7-2 0,0-2 1,-1-3-7,5 3 0,-10 1 0,8 3 0,-2 0 3,1 0 1,5 0 0,-6 0-1,-3 0-38,-1 0 1,-3 0 0,0 0-199,0 0 1,1 0-485,-1 0 703,-9 0 0,-2 0 0,-9 0 0</inkml:trace>
  <inkml:trace contextRef="#ctx0" brushRef="#br5" timeOffset="172196">6497 7272 6990,'9'21'106,"-5"-2"0,7 2 1,-2-1-44,-4 0 0,4 0 0,-1-2 0,2-2 10,-1-3 0,0 0 0,-6 8 0,7-1-112,1 0 1,-6 0 0,2 1-152,-5-2 0,-2 2 0,0-1-506,0 1 696,0-2 0,-9 2 0,-3-1 0</inkml:trace>
  <inkml:trace contextRef="#ctx0" brushRef="#br5" timeOffset="167037">3531 7373 7569,'0'-13'-582,"0"-1"0,0 7 1364,0-6-787,0 8 0,0-2 1,0 14 24,0 7 0,3 4 0,0 2 1,4 2 34,-2 5 0,-3-2 0,-2 9 0,2 2 2,5 2 0,-4 2 0,4 3-40,-6 3 1,-1-1 0,0 9 0,0 2 0,0 0 9,0-2 1,0 9 0,0-7-1,0-2-74,0-3 0,0 5 0,0-5 1,0 1-60,0-4 0,0-6 1,-1-1-1,-4-3-42,-2-5 1,-2 5-1,4-6 1,-2-1 23,4-5 1,-2-3 0,1-3 0,-6-1 123,-1-7 0,6-2 0,-12-1 0,5 2 0</inkml:trace>
  <inkml:trace contextRef="#ctx0" brushRef="#br5" timeOffset="167816">3551 7494 7569,'0'-20'-215,"0"-1"1,2 11 0,3 0 0,2 1 255,-2-4 1,-4 2 114,-1-3 1,7 1-52,0-7 0,2 6-65,-2 1 0,3 1 0,11-1 0,-1 5-49,0-2 1,0 8-1,3-5 1,1 5 10,3 2 0,3 0 0,-6 0 0,3 0 0,-2 0 1,-3 0 0,-2 0-28,1 0 1,-4 2-16,-3 5 0,2-2 0,-8 8 0,1 2 0,1 4-14,-6 1 0,-2 0 0,-2 0 0,-2-2 22,-5-5 1,3 6 0,-10-9 0,-1 4-60,-4 0 65,0-1 0,-2 0-8,1 1 0,-6-3 1,-2 2 1,8 4 4,6-12 2,2 2-49,0 3 75,3-8 0,11 7 0,5-9 24,7 0 1,3 0-1,4 0 1,-1 0-3,-1 0 0,2 0 1,-1 0-1,1 0 26,-2 0-7,2 0-31,-1 0-2,0 0 1,0 0 10,1 0-7,-1 0 5,0 8-21,-9-5 1,7 13 0,-7-7-11,0 1 0,5 4 21,-9 7-27,-1-1 21,-6-1-1,0-7 0,0-1-1,0-4-3,0-4 31,-8 14 1,-4-12 7,-8 8 0,7-8 1,-3 1-1,-4-2 3,-5 3 0,-2-4 0,7 4-11,0-5-5,0-2 2,-9 0-76,6 0 74,-6 0-3,8 0-81,2 0 82,-1 0-9,-1 0 9,10 0-77,3 0 64,-2 0-288,8 0-533,-7 0 814,9 0 0,0 0 0,0 0 0</inkml:trace>
  <inkml:trace contextRef="#ctx0" brushRef="#br5" timeOffset="168205">4419 7696 6598,'-20'0'80,"6"0"1,3 2 0,-1 3 1,2 2 1,3 8 0,-5-2-21,3 5 0,3-4 1,6-1-33,0 2 0,2 2 1,4-2-32,8-1 0,-2-10 1,0 3-1,5-2-42,1 0 71,2-2-10,-1 6 1,2-9-117,-1 0 113,0-9-20,0 6 17,-8-14-63,6 15 56,-7-17-14,0 18 85,-2-17-83,-9 15 1,0-14-42,0 3 0,-11-4 0,-8 0-55,-5 5 0,-3 3 1,4 9-1,-1-3 103,-2-3 0,-19 0 0,2 7 0</inkml:trace>
  <inkml:trace contextRef="#ctx0" brushRef="#br5" timeOffset="171397">4883 7574 6625,'-12'0'-90,"3"0"1,7 0 133,-5 0 1,4 0-26,-11 0 1,9-2 12,-2-5 0,5-3-59,2-11 0,0 1 0,2 2 39,5 5 1,-2-3 0,6 7 0,0 1 46,0-2 1,-4 1 0,6 5-12,3-3 0,2 1 1,2 6-30,1 0 0,-1 0 1,-1 0-16,2 0 0,-7 1 0,-1 6-23,3 7 0,-1-3 0,1 2 11,-2 3 1,-4 2 0,4 2 0,-5-2 3,-1-5 0,-5 6 0,6-6-10,0 5 0,-7 2 1,5 1-81,-4-2 1,-3-5 13,0-1 119,0 1 8,0-3 1,-3-3-40,-4-8 0,5-1 1,-7-3-2,0-3 0,6-10 0,-2 5 8,2-7 0,6 0 1,1-2-10,2 1 1,3 6 0,-4 0-9,2-1 1,2 4 0,-3-3 0,5-1 20,1-3 1,5 5-1,-3-1 8,3-2 1,4 5-1,-1 0-15,1 2 0,-2-4 0,2 6 0,-1 2 4,0 3 0,2-5 0,3 0 26,2 4 1,0 0 0,-6 3 0,-2 0-4,1 0 0,1 0 0,-2 3-39,2 2 1,-1 0-1,1 9-28,-2 1 1,2 3 16,-1 2 1,-2 1 0,-3-4 0,-3-1 2,-3-2 1,-2-8 0,-7 8 3,0 2 1,2-1 0,2 1-9,3-2 1,0-1-56,-7 8 0,-3-11 1,-1-1-327,-3 0 91,1-6 0,6 7 302,0-3 0,-9-5 0,-3 8 0</inkml:trace>
  <inkml:trace contextRef="#ctx0" brushRef="#br5" timeOffset="181148">15071 6788 6505,'-14'0'98,"1"0"0,-1 0 0,-5 2-54,-2 5 1,1-5 0,2 7 0,3-3-45,1 1 0,0 7 0,-6-5-8,0 2 1,0 3 0,0 3 0,2-1-63,4-2 1,-3-1 30,3 7 0,4-7 10,5 1 6,2-9 17,3 13 70,0-17 1,8 8 0,6-9-27,5 0 0,0 7 0,2 0 0,-1-2-30,0-3 1,0-2 0,0 3 0,1 1 9,-2 2 0,2 1 0,-1-7 0,1 2-27,-2 5 0,2-5 0,-1 5 0,1-4-25,-2-3 0,2 2 25,-1 4-98,-1-4 102,-7 7 0,-3-6-13,-9 4 0,-9 4 0,-5 6-11,-3-3 0,-3 1 0,-1-5 0,2-1 16,-2 0 0,1 4 1,-1-4-1,2 0 2,-2 1 0,8 2 0,-1-3 17,-2 3 0,-1 1-16,-4 8 1,11-9 21,3 2 79,4-9 0,6 4 0,1-7 25,3 4 0,8-4 0,-1 5-53,3-4 0,4-3 0,-1 0 12,1 0 0,-2 0 1,2 0-52,-1 0 0,1 0 1,-2 0-1,2 0-44,-1 0 1,-1 0 0,2 0-128,-1 0 0,-6 0 0,-1 0-191,2 0 0,4 0 167,1 0 0,-7 0 1,1 0 170,1 0 0,4 0 0,0 0 0</inkml:trace>
  <inkml:trace contextRef="#ctx0" brushRef="#br5" timeOffset="181692">15777 6909 6779,'-11'0'-219,"2"-2"351,9-5-34,0 4 0,9-6-77,4 9 0,5 0 0,2 0-32,1 0 1,-2 0 0,2 0 0,-1 0 29,1 0 1,-2 3 0,2 1-30,-1 3 0,-1 9 1,2-3-36,-1 5 0,-9-5 1,-4 1-4,-4 2 1,-3 1-1,0 4 22,0-1 1,-3-2 0,-4-3 26,-7-1 0,-3-2 0,-4 3 0,2-4-9,-1-1 0,-3 2 0,-1-5 0,-3-2 17,2-3 1,3 5-1,1 0 1,1-3-99,0-2 0,0-2 1,-1 0-210,1 0 23,9 0 275,3 0 0,-1-8 0,-3-4 0</inkml:trace>
  <inkml:trace contextRef="#ctx0" brushRef="#br5" timeOffset="182136">16262 6929 7112,'0'-13'-523,"1"1"1,3 1 794,3 0-260,0 7 1,-7-8 52,0 5 1,-2 5-22,-5-5 1,-3 6 0,-11 1-18,1 0 0,-1 0 1,2 1 16,-2 6 1,4-2-1,1 6 1,4 1 24,4-2 1,-8 4-1,4 6-37,2 0 0,-2 0 0,8 1 0,-3-2 16,2 2 1,3-8-1,2 1 1,0 2 1,0 1 1,0-3 0,2-1-4,5 3 1,-2-4 0,8-2-13,3-1 0,2 5 0,2-7 1,0-1-28,0 3 1,7-7 0,0 5 0,-2-4-257,-2-3 1,3 0 0,1 0 0,-3 2-23,-1 5 1,-3-5 0,1 4 269,-2-4 0,2-10 0,-1-3 0</inkml:trace>
  <inkml:trace contextRef="#ctx0" brushRef="#br5" timeOffset="183025">16866 6546 7569,'11'0'-943,"-4"0"853,-14 0 1,3 6 0,-9 1 122,-3-2 0,-1-3 0,-4-2 0,7 0 45,1 0 1,9-2-17,-3-5 0,4 2-73,3-8 0,0 6-6,0-6 1,3 6 39,4-6-8,-5 8-31,15-4 24,-14 9-25,15 0 1,-13 0-1,7 0 1,5 0 5,0 0 0,-3 0 10,0 0-5,-2 0 18,9 0 0,-1 0 1,1 2-4,-2 5 1,-5-4 99,0 4-101,-11-5 0,7 6 1,-3 3-1,-1 10 12,-1-1 0,-3-6 0,-4-2 0,-5 5-45,-7 0 1,5-3-1,1-3 1,-1 0 21,-5 0 1,3 3 0,-2 4 0,-1-2-3,3-2 0,-7-9 1,4 9 2,-3 2 2,-4-8 0,10 2 8,-7-1 1,13-7 0,-7 5 0,-2-2 77,2 1 0,-5-4-37,3 5 0,3-5-18,-2-2 18,8 0 99,-4 0-85,9 0 0,2 0-33,5 0 1,5 0-53,7 0 0,2 0 1,-1 0 36,1 0 1,-2 0 0,1 0-12,1 0 1,-2 0 0,2 0 0,-1 0 2,1 0 1,-2 0 0,2 0 10,-1 0 0,0 0 0,0 0 0,1 0 39,-2 0 1,1 0 6,1 0-47,-1 0 7,0 9 0,0-6-6,1 6-15,-2-9 1,2 0-7,-1 0 1,-6 0-870,-2 0 133,-7 0 739,4 8 0,-18 4 0,-1 7 0</inkml:trace>
  <inkml:trace contextRef="#ctx0" brushRef="#br5" timeOffset="178726">13073 7050 7569,'3'-13'-645,"4"-1"0,-5 7 592,5-6 313,-5 0-143,-2 1 32,0-5-33,0 15-164,0-8 81,0 10 1,0 3 0,0 4 0,0 5 32,0 7 1,0 0 0,0 2 0,0 1-27,0 5 0,0-2 0,0 9 0,2 2-2,4 2 0,-3 2 1,3 1-1,-3-1-2,-3 0 0,7 1 1,0-2-1,0 2-59,1-1 1,-6 0 0,7 1 0,-2-1-6,0 1 1,-1-1 0,-6-2 0,0-2-35,0-2 0,0-3 1,0 2-1,0-3 5,0-1 1,0-7 0,0 5 0,0-4-93,0-4 0,-6-5 0,-3-2 0,0-2-1,-1 2 1,2-8-1,4 6 150,-3-1 0,-9-8 0,5 8 0</inkml:trace>
  <inkml:trace contextRef="#ctx0" brushRef="#br5" timeOffset="179492">13114 7212 7432,'0'-21'-234,"0"1"0,0-1 1,0 2 160,0-1 0,-7-1 0,0 2 152,3-2 0,2 8 1,2-1 44,0-2 0,0-1-102,0-4 1,2 4 0,2 1 0,5 4-32,3 4 1,2-6 0,5 7-1,1 3-2,1 1 0,-2-3 1,4-1-1,4 3 20,6 2 0,-1 2 0,1 0 0,2 0-2,-4 0 1,5 0-1,-10 2 1,1 2-5,3 3 0,-8 6 0,5-4 0,-4 3-25,-4 3 1,-5 1 0,-3-1 0,-2-1-28,-5 2 0,6 1 1,-3 4 12,-3-1 0,-4 1 0,-7-4 0,-4-1 6,-1-3 0,-5-6 1,3 7-1,-3-2 17,-4 0 0,-6 0 1,1-8-1,0 3 24,4-3 0,8-2 1,2-2 14,-4 0 0,4 0 12,-1 0 1,11 0-38,2 0 1,2 0 0,11 0-16,3 0 0,2-6 0,2-1 12,0 3 1,1 1 0,-2 3 0,2 0 1,-1 0 0,1 0 0,-2 0 14,2 0 1,-1 0-1,0 0-7,0 0 0,-1 3 0,-4 1 0,-4 5-8,-2 2 0,-3-4 1,-6 7-1,0 1 1,0-4-1,0 3 44,0 1 1,-2 4 4,-4 0 1,1-7 0,-8-3 0,-2-3 3,-4 1 1,-1 0-1,0-7 1,0 0-34,-1 0 1,2 7-1,-2-1 1,1-1-36,-1-3 1,2-2 0,-2 0-180,1 0 1,0 0-90,0 0 0,8-9-70,5-5 354,6 5 0,1-8 0,0 5 0</inkml:trace>
  <inkml:trace contextRef="#ctx0" brushRef="#br5" timeOffset="180050">13981 7393 7569,'-19'0'-753,"-2"0"1,7 0 698,1 0 1,9-2 98,-3-5 1,4 2-21,3-8 0,10 7 0,4-6 26,3 3 1,4-4 0,-2 6 0,2 2 55,-1 3 1,-1 2-1,2 0-36,-1 0 0,1 0 0,-2 0-70,2 0 0,-8 0 0,-2 2 39,-1 5 0,-3-2 0,-7 8-121,0 3 0,-7-5 0,-3 0 0,-1 0 59,-4 1 1,-4-1-1,2 5 1,1-5 14,3-2 0,-1 6 0,-7-3 1,4 2 8,3-2 1,-3-5 0,3 5 2,-3-4 0,-4 8-1,1-2 7,9-6 75,1 1 0,13-9 0,4 0-1,7 0 0,3 0 0,4 0 0,-2 0-38,2 0 1,-1 0 0,-1 0 0,2 0 17,-1 0 0,3 0 0,1 0 0,3 0-88,-2 0 1,-3 0-1,-1 0 1,-4 3-196,-3 4 1,3-5 217,-3 5 0,4-5 0,2-2 0</inkml:trace>
  <inkml:trace contextRef="#ctx0" brushRef="#br5" timeOffset="177492">11399 7433 6193,'20'0'93,"-6"-6"-57,-1-1 0,1 1 0,5 6 12,2 0 1,-7 0 0,-1 0 0,3 0-4,1 0 1,6 0-1,1 0 1,3 0-30,-2 0 1,4 0-1,0 0 1,2 0-21,5 0 0,-3 0 0,0 0 0,1 0-4,-3 0 0,7 0 0,-7 0 0,0 0-3,-3 0 0,-6 0 0,-2 0 0,0 0-127,0 0 1,1 0-263,-2 0 111,2-9 289,-10 6 0,-2-15 0,-9 7 0</inkml:trace>
  <inkml:trace contextRef="#ctx0" brushRef="#br5" timeOffset="177931">11863 7150 7325,'-11'0'-1023,"2"0"1159,9 0 0,0 3-22,0 4 1,0 4 0,0 9-62,0 1 0,0-2 0,0 4 0,0 2 7,0 1 1,7 2 0,-1-8-1,-2 3-62,-1 3 0,-1-4 0,3 7 0,2-1 6,-3-2 1,-1 3 0,-1-3 0,2 0-23,2-2 0,1 5 0,-7-1 0,0-4-97,0-2 1,0-1 0,0-1-1,0 1-55,0-2 1,0 2-1,-2-1 170,-5 0 0,-3 0 0,-11 1 0</inkml:trace>
  <inkml:trace contextRef="#ctx0" brushRef="#br5" timeOffset="188231">283 9633 7318,'20'0'-519,"-6"0"765,-1 0-98,-9 0-7,5 0 1,-7 0 41,5 0-203,-4 0 34,6 0 1,-11 0-1,-3 2 1,-4 2-3,-3 3 0,-1 9 1,-7-6-24,0 2 1,-1 6-1,2-7 1,-2 2 0,1 1 0,1-1 0,-2 5-33,1-4 0,-1 4 0,2-7 29,-2 0 1,8 5 0,2-7 10,1 1 0,1-5 0,5 4 1,-2 1 1,-1-6 2,7 9 1,2-9-1,5 3 1,1-2-1,8 0 1,-2 2-4,1-3 1,4-1 0,3-3 8,4 0-8,-3 0 0,6 0 4,-9 8-4,10-6 1,-8 7 0,4-9 0,-3 0 0,-3 0-22,1 0 1,-8 7 0,-2 2-34,-2 2 1,4-4 41,-6 7 0,0-2 0,-9 7 38,-5-5 1,2 1 0,-8-6 0,-3 0 69,-1-1-93,-4 8-2,11-4 6,-9-2 1,8 9 13,-9-5-11,-1-6 19,11 10-15,-9-6 27,8 7-95,0-7 37,-7 5 0,13-12 30,-7 9-42,7-2 32,-4 0 3,-1 6-9,8-7-1,-6 0 0,8 1 4,0-5 1,-2-4 29,-5 11 1,5 0 1,-5 6 1,4-6-1,3-2 86,0 4 0,0-4 18,0 1-56,0-9 1,0 8 0,3-7 0,4 1 1,-3 1 51,9-7-81,1 0-2,-3 0 76,7 0-56,-7 0-23,9 0-53,1 0 44,-2 0 21,-7 0-206,6 0 188,-7 0-4,9 0 13,0 0-16,-8 0 4,5 0-9,-5 0 8,-1 0-232,6 0-3,-14 0-23,6 0-12,-9 0 201,0 0-79,9 0-836,-6 0 104,6 0 844,-9 0 0,0-9 0,0-2 0</inkml:trace>
  <inkml:trace contextRef="#ctx0" brushRef="#br5" timeOffset="189893">1776 9874 6497,'0'-11'348,"0"3"0,0 10-138,0 4-146,0-4-31,0 17 1,0-15 11,0 9 0,0-6 0,0 7-67,0 1 0,0 3-83,0 2 104,9 1 1,-5-10 0,9-3-3,3 1 0,3-6 0,0 4 1,1-5-55,1-2 0,-2 0 0,2 0 1,1 0-10,6 0 1,-6 0-1,4-2 1,-2-3 32,-5-2 1,8-8 0,0 4 24,-2-1 1,-3-5-11,-2 3 1,-6-2 0,-3 1 20,-2 1 0,-2 7 68,-7-6 0,-2 9-17,-5-3 0,2 4-3,-8 3-28,9 0 1,-12 10-1,9 3 4,2 5 0,3 3 1,2-2-26,0 1 0,0 1 1,0-2-39,0 2 1,0-1 0,0 0 0,0 0 0,0 1 1,0-8 0,0 0 26,0 4 1,0 0-1,0 4 1,0-2 2,0 1 0,0 1 0,-1-2 21,-6 2 1,2-3-1,-7-2 1,1-5 32,0-3 0,5 6 0,-6-5 0,0 1 40,2-2 0,-4 6 1,-5-7-37,-2-3 0,1 4 0,-1-1 44,2-2 1,-2-3 0,1-2-46,-1 0 0,9 0 1,-2 0-207,-1 0 0,-4 0-133,0 0 0,-2 0 119,1 0 168,9-9 0,-8-1 0,9-11 0</inkml:trace>
  <inkml:trace contextRef="#ctx0" brushRef="#br5" timeOffset="190556">2845 9996 6328,'-11'0'927,"1"0"-799,10 0-42,0 0 0,10 0 1,4 0-150,3 0 0,11 0 1,-2 0-1,-2 0 21,0 0 0,-5 2 0,1 3 0,1 1-68,-2-2 1,2-2 0,-1-2 0,0 0-138,0 0 0,-6 3 1,0 1 246,1 3 0,-6 0 0,8-7 0,-5 0 0</inkml:trace>
  <inkml:trace contextRef="#ctx0" brushRef="#br5" timeOffset="190794">2845 10237 7569,'0'12'-454,"3"4"1,3-7 591,7 1 1,-1-5 0,2 2 0,1-5-79,3-2 0,2 0 0,1 3 0,-2 1-98,1 3 1,1-1 0,1-6 0,3 0-498,2 0 437,8 0 98,-13 0 0,16 9 0,-5 3 0</inkml:trace>
  <inkml:trace contextRef="#ctx0" brushRef="#br5" timeOffset="188840">888 10036 6651,'-11'-2'-54,"4"-5"378,5 4-303,2-14 98,0 15 1,0-10-51,0 5 1,2 3-52,5-9 1,-3 8 0,10-2 12,1 5 1,4 2 0,0 0 0,2 0 27,-1 0 1,1 0-1,-2 0-21,1 0 1,1 0 0,-2 2-37,2 5 1,-4-2 0,0 8 24,-3 3 1,-11 1-212,4 4 1,2-1 0,-2 0-53,-2 0 222,-3 1 0,-9-8 1,-2-2-1,-3 1-24,-3-2 0,-1-3 1,1 5 7,1-3 0,0 4 1,-5-7-1,-2 1 1,1 0-53,1 0 47,-2-1-196,1-6 1,-1 0 230,2 0 0,7 0 0,3 0 0</inkml:trace>
  <inkml:trace contextRef="#ctx0" brushRef="#br5" timeOffset="189190">1352 9955 7569,'11'-2'-639,"-4"-5"1,-5 2 930,-2-7 0,-2 7-271,-5-2 0,3 5 53,-9 2 20,-1 0 0,-7 9 62,2 4-107,7-4 1,-5 7 0,5-7 86,1 2-96,-7 3 0,16-1 1,-7 0 92,-1 3-82,8 2 0,-6-4 0,8-1 0,-2 0-47,-5-1 62,4 5-53,-6-5 0,9 1-45,0 0 0,3-6 1,1 7-19,3 2 1,8-8 0,-1 1-10,4 1 0,2-8 0,1 5 0,-1-6-177,-1-1 0,2 0 0,-1 0 0,0 0-490,0 0 726,1 0 0,-2-8 0,2-4 0</inkml:trace>
  <inkml:trace contextRef="#ctx0" brushRef="#br5" timeOffset="193665">5710 9512 7444,'13'0'-934,"1"0"1016,-10 0 0,3 6-34,-14 0 1,-4 1 0,-9-7 0,-1 3-28,2 3 0,-4-3 0,-2 6 0,-1-2-8,0-1 1,4 1-1,3-5 1,-4 3 2,-4 1 0,4 1 1,-1-4-1,6 0-5,5 4 0,1 2 0,-3-4 13,1 2 1,7 6 0,-4-4 32,3 2 0,1-4-26,7 6 0,2-8-30,5 2 1,-3-3 0,9 1 14,3 2 1,2-1 0,2-6-51,0 0 1,1 6 0,-1 1 43,0-2 1,0-3-1,1 1 3,-2 4 0,1-3 0,1 7-35,-2-2 1,-7 0-1,-3-4-25,1 0 1,-8 5 4,4-3 0,-4-3 27,-2 10 1,-8-1 0,-6 5-21,-5-5 9,0-4 10,-2 1 1,1-8-2,1 15 3,-2-15 3,1 17-2,0-7 8,8-2-6,-5-1 2,5 0 22,-8 2 1,0 3 43,0 0-48,8-2 1,1 0 0,7-3 81,-2 0 0,-1-5 3,7 10-60,9-10 1,-5 12-2,9-10 0,1 1 0,6-7 0,-2 2 7,-5 5 0,5-4 0,-4 4 1,4-5-5,2-2 1,7 0-1,-1 0 17,0 0-19,-4 0-33,-3 0 1,2 0 40,-1 0-23,1 0 0,-2 0 0,2 0 10,-1 0 0,-6 0-180,-2 0-510,2 0-120,-2 0 781,-3 0 0,-9 0 0,0 0 0</inkml:trace>
  <inkml:trace contextRef="#ctx0" brushRef="#br5" timeOffset="194696">6113 9753 6394,'0'-13'-142,"0"-1"1,3 10-1,1-5 219,3 0 0,1 7 0,-3-7 57,2 0-110,0 6 30,2-6 1,1 3 34,11-1-39,-9 0 33,5 7-42,-5-9-3,-2 7 19,8-6-27,-15 8 0,14 0 0,-5 0 0,8 0-10,0 0 0,-6 6 0,-1 3-25,3 2 1,1 2 34,4 8-28,-9-1 1,3 0 0,-9 0-10,-1 1 1,4-2-1,-2 2 1,-3-1-1,-2 1 0,-8-9 0,-3 2 0,-3 0-67,-4-4 0,-1 9 1,-4-7 68,2-2 0,-1 1 1,-1-6 12,1 2 0,0-1 1,0-6-7,-1 0 0,9 0 94,-2 0-54,9 0 1,-4-1-66,9-6 0,0 2-24,0-9 0,9 2 9,5-9 1,3 3 0,4 2 0,-1 2 0,0 4 1,0-6-1,1 2-7,-1-1 25,-9 6 19,6-9 1,-7 14-2,4-10 0,3 7 0,-6-6 0,3-1 10,-1 3 0,-6-4 0,4 6 9,-2-3 1,4 5-1,-3-6 8,1-3 1,-5 1-1,6-1 55,-3 2 0,-2 7-21,-7-6 0,0 7-30,0-8 0,-3 9-32,-4-1 0,3 4 52,-10 2 0,1 2 0,-8 4 1,9 6 0,0 8 1,3 0 1,0 1 0,5-2 0,-3 1 3,3 1 1,1-1-1,3 0-1,0 0 1,0 1-1,0-2 1,0 2 12,0-1 1,0 1-1,0-2-5,0 2 1,3-8-1,1 1 43,3 1 1,8 3-46,-1 2 1,3-2-1,4-4-62,-1-8 0,1 3 0,-2-2-139,2-2 1,-1-3-1,1-2 1,-2 2-453,1 5 592,1-4 0,8 5 0,2-8 0</inkml:trace>
  <inkml:trace contextRef="#ctx0" brushRef="#br5" timeOffset="198241">10390 9330 7569,'14'0'-458,"0"0"-90,1 0 0,-4 0 976,3 0-227,-1 0 1,1 0 43,-1 0-117,-9 0-57,5 0 1,-11 0 0,-5 0-87,-6 0 0,-5 0 1,-2 0-1,-1 3 11,2 2 0,-2-2 0,1 6 0,-1-2 16,2 0 1,-1 5 0,-1-2 0,2 1-16,-2 4 1,8-3 0,-1 2 7,-2 1 0,8-4 1,1 3-74,5 1 1,2-3 49,0 1 0,7-7 1,1 6 14,3-3 0,3-2 1,6-5-1,1 3 1,-2 1 1,2 1-1,-1-7 1,-1 2 28,2 5 1,1-5 0,4 7-40,0 0 0,1 0 0,-9 7-248,-5-3 249,5-9 5,-15 5-96,6 1 1,-9-6 90,0 9 0,0-6 1,0 7 24,0 1 1,-9-4-1,-5 1 1,-3-2 3,-4 2 0,1-1 0,-1 4 0,4-1 135,3 3-155,-12-9 36,21 10-28,-22-16 29,16 16-22,-1-16 14,4 17-63,8-8 55,0-1-5,0 9 0,0-17 15,0 8-10,0-2 0,1-6 1,6 7 37,7 0 0,3-6 1,4 5 8,-1 1 0,1-7 0,-2 5-5,2-4 0,-1-3-134,1 0 108,-2 0-3,-7 0 6,5 0-339,-5 0 157,8 0-7,0 0-273,1 0 203,-11 0 87,9 0 1,-9 0-164,11 0 297,-10 0 0,7 9 0,-7 1 0</inkml:trace>
  <inkml:trace contextRef="#ctx0" brushRef="#br5" timeOffset="199057">11056 9572 7457,'0'-20'-420,"0"6"0,3 3 367,2 2 1,0 3-1,9 6 79,2 0 0,1 0 1,4 0-6,-1 0 0,-6 0 1,-2 2-3,5 5 1,0-4-29,4 11 0,-7 0 13,-2 6 1,-5 0 0,5 0-20,-4 1 1,-1-8-1,-7 0 1,0 2-9,0 4 0,-8 1 0,-4 0 1,-2-2-8,2-4 0,-2 2 0,-7-8 14,1 3 0,6-6 0,2 2 8,-4-5 33,6-2-39,2 0 1,11 0-1,2-2-11,9-5 0,5 2 0,0-6 1,0 0 12,-6 0 0,5-1 1,-5-3-1,5 1 0,2 7 0,-2-5 1,-3-2-1,-1 0 6,2 1 1,-1-1-1,2-3 36,-5 3 1,-5-4 0,7 5 96,1-5 0,-6-2-49,-2-1 0,2 2-3,-2-2 0,-1 8-60,-6-1-109,0 10 164,0-6 1,-1 10 15,-6 0 0,5 3 0,-7 1-17,-1 3 0,8 9 0,-5-3-13,6 6 0,-6 0 1,0 2-1,2-1 13,3 0 0,2 0 1,0 1-15,0-2 0,0 1 1,0 1-1,0-1 17,0 0 0,0 0 0,2 1-85,5-2 1,-2-5-1,8 0-69,3 1 0,-5-6 1,2-2-121,3-4 1,2 2 0,2 2-32,0-2 1,1-5-1,-2-5 1,2-3 232,-1-3 0,1-3 0,-2-6 0</inkml:trace>
  <inkml:trace contextRef="#ctx0" brushRef="#br5" timeOffset="199709">11822 8966 7569,'-19'0'-589,"7"0"1,-5 0 576,3 0 0,2 0 1,0-2-2,-5-5 0,6 6-10,-2-6 1,9-5 41,-3-1 0,4 2 31,3-3 0,0 7-11,0-5 0,10 7 0,3-2-7,5 5 1,-4 2 0,-2 0-28,5 0 0,0 0 1,4 0-2,-2 0 0,-5 0 0,-2 2 0,-2 3 9,2 2 1,-8 8-1,6-1-15,-1 3 1,-8-3 0,6 0 13,-5 1 1,-2 3 0,0 2 6,0 1 0,-2-9 1,-3 2-1,-3 0 1,-3-4 1,-3 9-7,-6-6 0,-1 5 23,2 2 0,-2-2 69,1-4 32,9 3 0,4-14-100,14 4 1,-3-5 0,10-2 0,1 0 12,4 0 1,0-7 0,2 0-18,-1 2 1,1 1-1,-2 0 1,2-3-1,-1 3 0,-7 1 0,0 3 0,3 0-31,3 0 1,-6 0-1,0 0-280,2 0 0,-3 0-199,2 0 476,-10 10 0,14-8 0,-7 6 0</inkml:trace>
  <inkml:trace contextRef="#ctx0" brushRef="#br5" timeOffset="196322">8756 9471 7569,'0'12'-616,"0"5"600,0-3 0,0-4 0,0 4 1,0 5 57,0 5 0,0-2 1,0 8-1,0-4 13,0 1 0,-2 9 1,-3-3-1,-1 3 3,1-2 0,3 4 1,2-6-1,-3 2-29,-2-1 1,2 1 0,-4 6 0,5-2-42,2-4 1,0 4 0,0-5 0,-2 3-9,-5-2 1,4 1 0,-6-6-1,3 1-158,-1-1 0,-2-2 0,5-6-124,-3-2 0,0 2-183,7-1 485,-8-9 0,5-11 0,-6-11 0</inkml:trace>
  <inkml:trace contextRef="#ctx0" brushRef="#br5" timeOffset="197040">8716 9450 7569,'0'-12'-61,"0"-2"1,7 7-106,0-6 1,1 2 0,-1-6 105,7 5 0,3 7 1,4-2-1,-4 3 27,-3-3 1,10 4 0,-3-2 0,1 2 88,1 3 0,4 0 0,-1 0 0,-1 0 10,-2 0 1,3 0 0,1 0-1,-2 0-41,-3 0 0,-1 0 1,-4 3-1,-1 0-38,-3 4 1,-8 2 0,4-2 12,0 6 1,-6 5-9,3 2 0,-6-2 1,-4-1-1,-5-7-9,-3-1 0,-1 5 0,-7-6 15,0 4 1,-1-8-1,1 3 1,0-4 1,0-3 1,-1 6-1,2 0-15,-2-1 0,1-3-113,-1-2-4,2 0 87,7 0 1,5 0 0,14 0 24,7 0 1,3 0-1,4 0 15,-1 0 1,1 0-1,-2 0 1,2 0 30,-1 0 1,0 0 0,0 0 26,1 0 0,-1 9-29,0 5 1,0 4 0,0 2 14,0 0 0,-6-6 0,-3-1 0,-2 3-44,-4 1 0,-3-3 1,-2 0 4,0 1 0,0-4 1,-2 3-1,-5 1 1,2-5 0,-8-4-1,-3-3 19,-2-3 1,-2 0 0,0 0-1,0 0 2,0 0 0,-1 0 0,1 0-10,0 0 0,0 0-205,-1 0-107,11 0 1,1-3-107,9-3 407,0 3 0,17-14 0,6 5 0</inkml:trace>
  <inkml:trace contextRef="#ctx0" brushRef="#br5" timeOffset="197256">9522 9693 7569,'21'0'-5,"-7"2"0,-4 5-23,0 6 0,-1 3 0,-5 0 1,2-3 4,-1 3 1,-3 1 0,-2 7 0,0 0-80,0 2 1,0 2 0,0-8-1,0 1-184,0-2 286,0 1 0,-8 1 0,-3-2 0</inkml:trace>
  <inkml:trace contextRef="#ctx0" brushRef="#br5" timeOffset="195514">7505 9774 7249,'-14'-12'-139,"4"3"-155,1 1 313,2 6-12,7-8 154,0 10-103,0 0 0,9 0 1,4 0-1,5 0-74,2 0 0,1 0 0,1 0 0,3 0 7,2 0 1,2-2-1,-4-3 1,4-2-21,2 3 1,-7 2-1,6 2 1,-3 0-109,-1 0 1,1 0 0,-6 0-1,-2 0-119,2 0 1,-8 0 255,1 0 0,0 0 0,5 0 0</inkml:trace>
  <inkml:trace contextRef="#ctx0" brushRef="#br5" timeOffset="195881">7788 9531 6370,'11'3'198,"-4"3"1,-3-3 0,1 6-118,2-1 1,-1-3 0,-6 9-50,0 2 0,0 1 0,0 4 1,0-2-29,0 1 1,0 8 0,0-2 0,0-1-43,0-2 0,0 3 0,0 1 0,0-2-5,0-3 0,0-1 1,0-1-1,0 1-66,0-2 0,0-5 1,0-1-1,2 1-430,5-3 539,-5 6 0,17-14 0,-9 6 0</inkml:trace>
  <inkml:trace contextRef="#ctx0" brushRef="#br5" timeOffset="191694">4116 9612 7569,'0'-20'0,"0"9"0,0 2-199,0 9-288,0 0 251,0-10 566,0 8-54,9-6-218,-6 8 50,14 0-61,-15 0 0,10 8 0,-8 6 0,3 7-3,-3 5 0,-2-1 1,-2 8-1,2 3-47,5 2 0,-4 2 0,4 1 0,-5-1-15,-2 1 1,0-1 0,0 1 0,0-1 9,0 0 0,0-6 1,2-1-1,3 3 11,2 2 1,-2 0-1,-5-2 13,0-2-145,0-9 0,0 13 0,0-6 0,0-1-96,0-5 0,0-1 0,0 0-84,0 2 0,0-1 309,0-5 0,0-10 0,0-2 0</inkml:trace>
  <inkml:trace contextRef="#ctx0" brushRef="#br5" timeOffset="192389">4237 9834 7427,'0'-20'-178,"0"-1"0,0 2 0,0-2 75,0 1 1,3 6 140,4 2 1,3 0 21,11-2 1,-2-1 0,2 8-52,-1 3 0,1 1 1,-2 3-6,2 0 0,6 0 0,-1 0 0,-2 0 4,-1 0 1,-3 0-1,1 0 1,-1 0-4,0 0 0,-2 3 0,-2 1 0,-5 6-8,-3 0 0,6-3 0,-7 7-24,-2 1 0,-3 3 1,-2 2-9,0 1 1,-7-2-1,-2 0 1,-3-4 29,-3-1 0,-3-7 1,-2 4-1,0-3 4,0-3 0,-1-3 1,4 1-1,1 1-11,3 3 0,-1 0 35,-7-7-142,11 0 33,1 0 1,11-2 66,5-5 1,3 5-1,11-5 14,-1 4 1,-6 3 0,-1 0 36,2 0 0,4 0 0,-2 3 0,-1 1 8,-2 3 0,-8 8 0,6-1-32,-3 5 1,0 0 0,-5 1 5,2 1 0,1-2-61,-7 2 0,0-1 50,0 0 1,-2-2 0,-3-2 8,-1-2 1,-9-11 0,1 4-1,-4-4-17,-2-3 1,0 0-1,-1 0-79,1 0 0,0 0-55,0 0 0,6 0-150,1 0 289,9 0 0,-5-10 0,9 0 0</inkml:trace>
  <inkml:trace contextRef="#ctx0" brushRef="#br5" timeOffset="192790">4843 10117 6416,'-14'7'52,"2"1"1,2 1 61,-2 0 1,5 6 0,-4-1-66,3 5 1,1-7-1,7 2 1,0 1-17,0 4 1,0-5-1,0-2-63,0 5 1,2-2 0,5-2-1,3-3 22,2-1 1,6-7-1,-5 4 11,6-4 0,0-2 1,2 0-1,-1 0-58,0 0 0,-7-7 0,-1-1 0,-1-3 41,0-5 1,-7 5 0,3-3 0,-2 0 7,2 4 1,-5-8 0,5 5 0,-7-3-3,-7 2 0,-2-4 0,-7 7 1,3-3-38,-3 1 0,-2 9 0,-2-3 0,2 2-51,4-2 1,-4 5-1,5-4 26,-5 4 70,7 2 0,-7 8 0,6 4 0</inkml:trace>
  <inkml:trace contextRef="#ctx0" brushRef="#br5" timeOffset="203656">15676 8926 7360,'0'-10'-241,"0"0"1,-2 10 0,-5 0 254,-6 0 1,-5 0 0,-2 3 0,-1 1 0,2 2-1,-2 1 1,1 0 0,-1 2 7,2 3 1,-2-7 0,1 7-5,-1-3 0,2 5 0,0-6 0,4 1-19,1 1 1,8 2-1,-5-2-26,2 1 0,2 3 50,7 6 0,0-7-17,0 0 0,9-8 0,5 2 83,3-5 0,4 5 1,1 0-1,2-4-47,4 0 0,-1 4 0,-8 0 0,2-1-43,-1 4 1,1-8-1,-2 6 1,2-1-59,-1 0 75,0 0-116,-9 2 0,7-7-30,-5 4-8,-4 6 126,10-1-30,-17 0 18,6-2-32,-8-9 31,0 9-36,0-6 32,-8 6-55,-4-1 41,1-6 211,-6 17-87,5-8 1,-8 2-104,0 1 0,6-3 0,1 4 0,-3-1-15,-1 1 0,-2-3 1,4 2 33,1 1 1,7-4 0,-5 1 0,-2-2-6,2 2 0,3-5 382,9 6-241,0 0 1,2 6-27,5-7 0,5-2 0,7-10-47,2 0 0,-1 7 1,1-1-1,-2-1-37,2-3 0,6-2 1,-1 3-1,0 0-132,-5 4 1,-1 0 0,1-7-1,-4 2-182,-3 5 0,5-4 0,-7 4-300,7-5 591,-9-2 0,9 0 0,-8 0 0,9 0 0</inkml:trace>
  <inkml:trace contextRef="#ctx0" brushRef="#br5" timeOffset="204145">16281 9249 6657,'14'0'-313,"-1"0"1,3 0 416,1 0 0,-3 0 0,0 0-48,1 0 0,4 0 1,0 0 53,2 0 1,-1 0-1,1 3 1,-2 1-59,2 2 1,-4 3 0,-1-4 0,-3 4-108,3 2 1,-1-5-1,2 8 57,-4 3 0,-8-7 1,1 4-17,-4 1 1,-2-4-1,-2 3 2,-4 1 1,-6 4 0,-8-2 4,0-3 0,-1 2 0,2-8 0,-1 1-5,-1 1 0,2-3 0,-2-5 7,1 5 0,-1-6-97,2 6 0,-2-5 25,1-2 1,9-2-230,4-5 1,4 3 305,3-9 0,10-1 0,1-6 0</inkml:trace>
  <inkml:trace contextRef="#ctx0" brushRef="#br5" timeOffset="204568">16927 9188 7437,'-2'-13'-391,"-5"0"1,2 8 494,-7-2 0,5 5-75,-7 2 1,0 0-1,-3 2 12,3 5 0,-4-5 0,7 7 82,-1 1-81,-5-8 0,8 15 0,-7-3 13,3 4 1,1 2 0,-3 0-6,1 1 1,10-2 0,-3 2-8,5-1 0,2 1 0,0-2-36,0 1 0,0-6 1,2 0-1,5-2-4,7 0 1,-4 4 0,4-8-1,2 1-14,1 1 1,4 3 0,-1-4-95,1 2 1,-2-6 0,1 2 0,1-5-149,-2-2 0,2 0 1,-1 0-102,1 0 354,-2 0 0,2-9 0,-1-3 0</inkml:trace>
  <inkml:trace contextRef="#ctx0" brushRef="#br5" timeOffset="205369">17311 8664 6739,'8'-18'341,"3"2"-619,1 3 1,5 9 295,-3-3 0,2 2 0,-1 1 63,-1-3 1,-1 0-1,8 7-50,-2 0 0,2 0 0,-1 0 1,0 0 0,0 0 0,-6 7 0,0 0 0,-1 0-6,-2 2 1,4-5 0,-6 7-1,1 0-38,-1 1 1,-2-6 0,-10 8 22,-4 2 0,3-6 0,-10 2 0,-1-3-10,-3-4 0,-2 4 1,-1-3-1,1 1-24,0 2 0,0-7 0,-1 5 1,2-5 7,-2-2 1,8 6-1,-1 1-5,-1-2 0,6-1-114,2 3 113,5-4 0,4 6 0,5-9 27,6 0 0,5 0 0,2 0 0,-2 1 41,-4 6 0,3-5 1,-3 5 50,4-5-93,-7 8 1,1-8 0,-8 6 0,4-1 13,4 0 1,-7 2-1,4-2-18,-1 6 1,-6 5 3,5 2 1,-4 1 0,-3-2 49,0 2 1,-7-8 0,-2 1-9,-2 2 0,-3 1 30,-6 4 0,0-4 0,0-3-15,-1-7 0,9 1 0,-2-1 84,-3-2 1,7-3-95,-4-2 0,7 0 0,-5 0-8,-5 0 1,0 0-270,-4 0-493,2 0 718,-2 0 0,1-9 0,-1-3 0</inkml:trace>
  <inkml:trace contextRef="#ctx0" brushRef="#br5" timeOffset="201421">13699 9148 6548,'6'20'17,"1"0"0,2 1 0,-4-1 0,2 3 39,-2 3 0,-4-2 0,-1 10 1,0 1 18,0-4 0,0 7 0,0-5 0,0 6-15,0 1 1,0 0 0,0 1 0,0-2 81,0 2 0,0-1 0,0 0 0,0 1-120,0-1 1,0 1 0,0-1 0,0 1-146,0-1 65,0-9 1,0 7-1,0-6-4,0-1 0,0 5 0,0-9 0,-1 0-29,-6 2 0,4-6 0,-6 1 0,2-7-148,0-3 0,-1 0-393,1 6 632,5-9 0,-17-1 0,9-10 0</inkml:trace>
  <inkml:trace contextRef="#ctx0" brushRef="#br5" timeOffset="202096">13699 9309 7569,'9'-19'-453,"-5"-2"340,10 1 0,-9 6 0,3 3 0,-1 1 189,0-2 1,2 7 0,-5-4-86,3 1 1,8 3 0,-1-6 8,4 2 1,9 2 0,0 7 0,-3-3 22,-1-2 1,4 2 0,-1-4 0,0 5 68,-4 2-82,7 0 17,-6 0 8,6 9 0,-12-4 4,-3 8-117,4-9 73,-7 15 0,3-9 0,-3 11 1,-3-1-166,-3 0 175,-3 0-2,-2-8 1,-2 3-29,-5-9 0,-3 8 0,-11-4 1,1-2-9,-1 1 0,2 0 0,-2-4 0,-1 2 80,-5-3 0,4-1 0,-3-3-14,4 0 0,1 0-66,1 0-36,9 0 1,4 0 20,14 0 0,-3-7 0,9 0 0,3 2 28,3 3 0,0 2 1,2 0 6,-1 0 15,-1 0 1,2 0 0,-1 0 0,1 2 0,-2 3-15,2 2 149,-11 8-136,9-13 0,-17 10 114,5-5 1,-4-3-14,-3 9 0,0 1-56,0 5 1,-3-7-1,-4-3 1,-7-2-1,-3 1-7,-4 4 0,2-8 0,-2 3 0,1-2-56,-1 2 0,2-6 0,-1 6-15,-1-5 0,2-2-311,-2 0 90,9 0-382,4 0 635,8 0 0,0-9 0,0-1 0</inkml:trace>
  <inkml:trace contextRef="#ctx0" brushRef="#br5" timeOffset="202628">14385 9572 7397,'9'-12'-335,"-5"4"1,8 6 0,-2-3 320,2-2 1,-5 0 0,7 7 88,1 0 1,3 0 0,2 0-24,1 0 0,-2 0 0,0 3 0,-4 1-38,-1 3 1,-7 7-1,3-6-36,-1 4 0,-2-6 5,-7 7 1,-2-1 0,-3 4-1,-4-6-10,-1 0 0,-4 3 0,-6-3 0,-1-2 18,2 1 0,-2 5 0,1-5 0,-1 1 0,2-5 0,-2 4 13,1 1 1,2-6 56,5 9 87,4-8-91,9 4 0,2-7 0,5 3 12,6 0 0,5 2 1,2-7-3,1 0 0,-2 0 0,2 0 1,-1 0-12,1 0 0,-2 0 1,2 3-1,-1 1-64,-1 3 0,-5 0 1,0-7-1,-1 3-17,-2 3 1,8-4 24,-7 5 0,-2 4 0,-1 1 0</inkml:trace>
  <inkml:trace contextRef="#ctx0" brushRef="#br5" timeOffset="200623">12428 9612 6010,'-11'0'66,"0"0"235,4 0-111,4 0-88,-6 0 0,11 0-29,5 0-11,-4 0 0,15 0-14,-5 0 1,5 0 0,2 0-21,1 0 0,-2 0 1,2 0-1,-1 0-22,1 0 1,-2-2 0,1-3 0,1-2-10,-2 4 1,2 0-1,-1 3 1,1 0-27,-2 0 1,2 0 0,-1 0-197,1 0 208,-2 0-173,-7 0-14,5 0 183,-5 0-342,-1 0 65,-2 0 298,-9 0 0,0 0 0,0 0 0</inkml:trace>
  <inkml:trace contextRef="#ctx0" brushRef="#br5" timeOffset="200941">12649 9471 7341,'0'-11'-421,"0"1"479,0 29 1,0-12 0,0 12 0,3 0 28,4-2-23,-5 4-114,7-1 20,-9 0 0,0 0 0,0 1 0,0-2-69,0 1 0,0 1 0,0-1 0,0 0-104,0 0 0,0 1 0,0-2 203,0 2 0,0-10 0,9 7 0,2-6 0</inkml:trace>
  <inkml:trace contextRef="#ctx0" brushRef="#br5" timeOffset="207177">667 11972 7385,'-21'0'-687,"1"0"0,-1 0 709,2 0-140,-2 0 133,10 0 0,-7 0-23,16 0 1,-10 0 2,6 0 1,4-2 140,-5-4-112,5 4 8,2-8-57,0 10 950,0 0-856,-9 0 1,-3 3-1,-8 1-58,1 3 1,-2 6 0,1-6 0,0 0-20,0 2 0,-3-4 0,-1 5 0,-3 2 0,2-1 0,3-5 0,-2 6 0,3-1 11,1 1 1,-6-7 0,14 7 0,-4 0-15,2-2 0,-1-3 1,8 7-1,0 0-46,-2-4 0,6 2 56,-2-6 1,5 4-1,5 2 0,0 0 0,9-7 39,2 1 1,1 0 0,4-6-1,-1 0-6,1 0 0,-2 0 0,3 0 0,4 0-24,0 0 0,3 7 0,-4 0 1,4-2 21,2-3 0,-6-2 0,2 2-59,-5 5 46,-2-4-9,1 5-1,-10 1 1,4-4-8,-8 8 0,3-8 0,-6 3-115,2 1 108,1-6 1,-7 15-1,-2-7-3,-4 0 0,1 5 0,-9-8 0,0 4 8,4 4 1,-15-6 0,5 4-4,-3 3 1,1-2-7,2-2 3,0 5 7,-9-7 4,7 9 8,-8 1-14,10-2 6,-1-7 4,2 6-8,-2-7 0,1 0-3,9 8 0,-4-16-5,8 11 7,-10 0-88,15-4 84,-6 9 1,8-17 0,0 16-2,0-16-4,0 16 1,0-13 5,0 8 1,0-6 0,2 4 26,4-2 1,-1-3-1,9-6 41,1 0 0,3 7 1,2 0 7,1-2 11,-2-3-67,2-2 0,-1 0 31,0 0-25,0 0 1,1 0 18,-1 0 22,0 9-36,-9-7 5,7 7-4,-6-9 0,7 0 1,1 0 96,1 0-86,-10 0-9,7 0 6,-16 0-5,16 0 15,-15 0-13,5 0-173,1 0-8,-7 9 171,8-7-234,-10 7-133,0-9-503,9 0 848,-8 0 0,8 0 0,-9 0 0</inkml:trace>
  <inkml:trace contextRef="#ctx0" brushRef="#br5" timeOffset="210212">3329 12255 7275,'20'12'13,"-6"-4"0,0-8-36,1 0 1,3 0-1,2 0-84,1 0 0,-2 0 1,2 0 30,-1 0 1,-6 0-1,-2 0-208,4 0 0,-6 2 284,-3 5 0,-6-5 0,-1 7 0</inkml:trace>
  <inkml:trace contextRef="#ctx0" brushRef="#br5" timeOffset="210432">3389 12477 7200,'0'11'114,"10"-3"-159,3-8 1,5 0 0,3 0 47,-2 0 1,2 0-1,-1 3 19,0 4 1,0-5 0,0 5-23,1-5 0,-2-2 0,2 0 0</inkml:trace>
  <inkml:trace contextRef="#ctx0" brushRef="#br5" timeOffset="213095">6254 11731 7569,'12'-10'-481,"-3"8"210,-9-7 180,0 9 133,0 0 1,-9 0 2,-5 0 1,-3 0 0,-4 0 56,1 0 0,-3 7 58,-4 0-150,-4 9 97,0-14 0,2 6-53,8-8 0,2 7 1,-2 2-26,1 3 0,0-6 0,2 8 1,2-1-25,3-2 0,9 7-49,-3-4 0,5 4 6,2 2 0,0-7 1,2-1-1,5-3 17,5-5 0,0 0 0,2 1 1,1 1 14,3-1 0,2-3 0,1 1 3,-2 4 0,2-3 1,-1 7-1,1-2-20,-2-4 0,-5 4 0,-3-1 0,0 1-23,1 0 0,-8 8 0,4-7-19,2 1 1,-8 8 18,5-6 49,-5-4 0,-4 6 0,-3-6 0,-4 0-16,-1 1 1,3 5 0,-7-4 0,0 3-13,4-1 9,-9-9 12,9 15-9,-11-9 60,9 2-57,-5 6 5,5-15 84,1 5-85,3 1 0,8-7-3,-9 7 218,6 1-180,-6-8 0,9 8 69,0-3 0,0-2 0,2 7-12,5-4 0,-2-1 1,8-7 11,3 0 1,2 6-1,2 1 82,1-2-249,-2-3 47,1-2 0,1 0 94,-2 0-406,2 0 215,-1 0 1,1 0-439,-2 0 310,2 0 129,-11 0 0,9 0-135,-5 0 0,-4 0 253,4 0 0,0-9 0,6-2 0</inkml:trace>
  <inkml:trace contextRef="#ctx0" brushRef="#br5" timeOffset="213903">6578 11952 7382,'12'-2'-323,"2"-5"0,0 5 468,6-5 0,1 5-200,-2 2 1,-5 0 0,-1 2 62,3 5 1,-5-5 0,0 7 25,-2 1 1,5-6 0,-6 7 0,1 0-12,1 1 0,-4-5 0,-3 5 0,1 5-25,2 0 1,1 4-1,-9-2-25,-5 2 0,3-1 1,-9 1-12,-4-2 0,0 0 1,-1-4 16,5-1 1,-6-8 0,7 7 1,0-8-48,-2 2-19,10-5 1,-3-11 50,14-4 1,4-3 0,9 0 0,-2 3-5,-4-3 0,4 4 1,-5 0 0,5-5 1,2 0 0,-2-4-1,-2 4 5,-2 3 1,-8-3 0,7 3 28,4-5 0,-7 2 0,2 1 10,-3 3 1,-1 2 0,-3-5 135,1 3 0,1 6 65,-7-7-55,0 9-111,0-12-13,0 15 1,0-5 64,0 14 1,0-3-14,0 9 0,0 1 0,0 6 32,0 0 0,0 0 0,0 1-43,0-2 0,0 2 1,0-1-1,0 1-1,0-2 1,0 2 0,0-1-45,0 1 0,3-2 0,4 2-13,5-1 0,0-7 0,2-2-86,1-2 0,3 5 0,2-7-170,1-4 0,-2 0 0,2-3-105,-1 0 1,-6 0 0,-2 0 349,5 0 0,1-8 0,2-4 0</inkml:trace>
  <inkml:trace contextRef="#ctx0" brushRef="#br5" timeOffset="214550">7223 11468 6295,'-20'0'-41,"0"0"0,-1 0 66,2 0 1,0-2 0,4-3 30,1-1 0,10-4 43,-3 5-74,4-7 1,13-7-25,3 7 1,5 3 0,3 9-24,-2 0 0,2 0 0,-1 0 20,0 0 1,0 0 0,0 0 4,1 0 1,-8 6 0,0 4 0,3 0 3,2 6 0,-7-4 0,-4 1 0,-2 0 7,2-1 1,-6 5-1,6-3 2,-5 3 1,-11 4 0,-2-1-1,-2-2 31,-1-5 1,8 6-1,-8-8 1,0 2-22,4 1 1,-6-7 0,6 3 0,2 2 8,-1-1 1,-5-4-1,5 3 18,-1 0 0,5-1 128,-2-2-86,5-5 0,11 6 0,4-8-3,5 0 0,2 0 0,1 0-34,-2 0 1,2 0-1,-1 0 1,0-2-15,0-4 0,-6 4 0,0-5-152,1 5 1,3 2 0,2 0-298,1 0 0,-2 2 405,1 5 0,10-5 0,1 6 0</inkml:trace>
  <inkml:trace contextRef="#ctx0" brushRef="#br5" timeOffset="211195">4479 11872 7569,'11'0'-959,"-2"0"995,-9 0 1,-2 2 38,-5 5 1,5 4 0,-5 9 1,5 0 0,2 0 1,0 2-1,0 4-17,0 0 0,0 8 0,0-5 0,0 2-19,0 6 0,0 1 0,0 1 1,0 4-18,0 4 0,0-4 1,0 7-1,0-4-10,0 1 0,0 8 1,0-9-1,0-1-46,0-2 0,0-3 0,0 1 1,2-1-91,5 0 1,-5-6 0,5-3 0,-5 0-57,-2 0 0,0-5 0,0 0-1,0-4 1,0-8-314,0 0 492,0-9 0,-18-5 0,-4-12 0</inkml:trace>
  <inkml:trace contextRef="#ctx0" brushRef="#br5" timeOffset="211828">4459 12134 7569,'0'-20'-251,"0"-1"19,0 2 0,7 5 171,0 0 1,8 8-1,-1-5 38,3 1 1,4-2-1,-1 5 1,0 2 34,0 3 1,1 2 0,-2 0 0,2 0 25,-1 0 0,-1 0 1,2 0-1,-1 0-28,1 0 1,-2 0 0,2 0 0,-1 0 6,1 0 1,-2 9-33,2 4 1,-4 5 0,-3 2 30,-7 1 0,-5-9 0,-2 2-14,0 2 0,-9-1 0,-2 2 0,-3-7-1,1-1 0,-1 7 0,-5-4 1,-2-2-5,1-3 1,-1 3 0,2-4-2,-2-1 0,1 3 33,-1-1-25,11 0 0,3-7-18,14 0 1,3 0-1,11 0-22,-1 0 1,1 0-1,-2 0 1,2 0-1,-1 0 42,1 0 0,-2 0 1,2 0 11,-1 0 0,0 9-26,0 4 0,1 5 15,-1 2-33,-9 1 0,-3-8 28,-8 0 1,0-6-1,0 7 16,0 1 0,0-3 0,-1-1 1,-4 0 127,-2 0-141,-9-6 0,12 10 0,-9-8 20,-3-2-13,7-3 21,-9-2 26,7 0-99,-9 0 61,8 0 2,-6 0-163,8 0-3,-11 0 152,10 0-10,2 0-391,9 0 21,-9 0 371,7 0 0,2-9 0,11-2 0</inkml:trace>
  <inkml:trace contextRef="#ctx0" brushRef="#br5" timeOffset="212175">5226 12436 7569,'-7'14'-599,"0"-1"0,-7-6 619,7 7 0,-1-3 0,4 4 1,-3-1 13,2 1 0,3-3 1,2 2 37,0 1 1,0 3-28,0 2 0,9-2-17,5-5 1,3-4-1,4-9-31,-1 0 1,-1-2-1,2-3 1,-3-3 1,-5-3 0,6 4 1,-6-7-23,5-1 1,-6-4-1,-7 0-20,-2-2 0,-3 8 0,0-1 0,-3 0-43,-2 4 1,0-6-1,-9 9 1,-4 4-304,-7 0 389,3 3 0,-16-9 0,7-3 0</inkml:trace>
  <inkml:trace contextRef="#ctx0" brushRef="#br5" timeOffset="208295">1211 12356 7349,'-12'0'-1436,"2"0"1406,3 0 157,4-10 0,-6 7 163,9-11 1,3 7-277,3-7 1,-1 11 0,9-4-1,1 4 24,3 3 1,2 0 0,1 0-3,-1 0 1,-1 0 0,2 0 0,-1 0-28,0 0 0,0 0 1,1 0-1,-4 3 7,-3 4 1,2-4-1,-10 11 1,1 0 6,2-4 0,-7 9 0,5-5 1,-4 3-47,-3 4 1,0-2 0,0 2 12,0-1 1,-10-1-1,-3 2 22,-5-1 0,-3-2 1,2-1-7,-2-5 1,1-5-1,0 5 1,0-4-3,-1-4 0,8-1 0,0-3-238,-2 0 0,-4 0 38,-1 0 1,9-3 10,4-2 0,5 0 185,2-9 0,0 0 0,0-5 0</inkml:trace>
  <inkml:trace contextRef="#ctx0" brushRef="#br5" timeOffset="208660">1675 12315 7569,'-2'-10'-531,"-5"3"0,2 4 535,-8 3 57,0 0 1,-6 3 0,4 1 0,4 5 10,1 2 1,-5 3 0,4 6-19,-1 0 0,-3 0 1,6 3 146,-3 4 1,8 2-1,-2 4-174,4-6 0,2-4-80,0-4 1,8 0-1,3-4 1,3-4-1,-1-1 76,3-6-60,3-1-66,0-3 0,8 0-124,0 0 1,2 0-1,-4 0 1,1-3 226,0-4 0,5-4 0,0-9 0</inkml:trace>
  <inkml:trace contextRef="#ctx0" brushRef="#br5" timeOffset="209149">1735 11771 7569,'0'-21'-254,"2"4"51,5 3 1,-2-1 0,9 6 158,1-3 0,3 8 0,2-3 93,1 4 1,-2 3-1,1 0 10,1 0 0,-2 0 0,2 0 0,-1 0 28,1 0 0,-2 0-37,2 0 1,-4 10-92,-3 3 0,-4 5 1,-10 3 33,0-2 1,-3 0 0,-4-4 0,-4-1-3,0 2 0,-7-1 0,6 1 1,0-3 36,-2 3 0,2-5 0,-3 0 31,1-2 0,3 7 47,-2-3 9,-5-4-22,15 10 1,-6-15 0,11 7-57,5-2 0,-2-2 1,9-7-1,1 0-8,3 0 1,-4 0-1,-1 0 1,3 0-97,1 0 0,4 0 0,-1 0 1,1 0-371,-2 0 266,2 9 1,-1-7 43,0 4 0,0-1 0,0-1 127,0 3 0,0 10 0,1-7 0</inkml:trace>
  <inkml:trace contextRef="#ctx0" brushRef="#br5" timeOffset="209799">2361 12155 7486,'-11'0'-285,"1"2"235,10 4 1,0-2 0,0 10 69,0 1 1,0 4 0,0 0-14,0 2 0,10-1 0,1 0 0,2 0 20,1 1 0,-7-8 0,3 0 0,2 1-58,-1-3 1,-4 5 0,4-7 0,0 0-16,1-1 0,0-1 1,9-7-25,-1 0 1,1 0 0,-2 0 17,2 0 0,-1-2 0,0-5 7,0-6 1,1-5 0,-4-2-2,-3 0 1,1 0 0,-6-1 51,3 1 1,-7 0 36,1 0 0,-4-1-16,-2 2 127,0 7 1,0 5 0,-2 12-81,-4 2 1,3 9 0,-4-3-30,5 5 1,0 2 0,-3 0 0,-2 0-53,2 1 1,4-1-1,1 0 1,0 0-8,0 1 1,0-2 0,0 5 27,0 2 1,1 1-1,4 4-29,2-3 0,0-11 1,-7 9 4,0-2 0,0-5 1,0 2 11,0-1 0,-2-6-11,-5-2 1,-4 0 0,-9 2 42,0-7 0,-1 1 0,1-1 40,0-3 1,0-1-1,-1-3 1,2 0-62,-2 0 1,8 0 0,-1-3-1,-2-1-51,-1-3 0,-4-1-236,1 1 1,1 2-10,-2-9 1,9 7 282,7-5 0,2-2 0,3-6 0</inkml:trace>
  <inkml:trace contextRef="#ctx0" brushRef="#br5" timeOffset="-214208.73">8090 12215 7325,'14'0'126,"0"0"-113,-10 0 1,14 0 0,-5 0-15,5 0 1,3 0-1,-2 0 1,2 0-7,-1 0 0,3 0 0,1 0 0,3 0-2,-2 0 1,4 0 0,-3 0 0,1 0-26,3 0 1,-8 0 0,7 0 0,-1 0-114,-2 0 0,1 0 0,-7 0 0,0 0-47,0 0 0,-6 0 1,-1 0 193,2 0 0,-5 0 0,-1 0 0</inkml:trace>
  <inkml:trace contextRef="#ctx0" brushRef="#br5" timeOffset="-213801.73">8393 11972 7323,'2'12'-251,"5"-5"1,-5-3 0,7 1 317,1 2 0,-8 8 0,6-4 0,-1 2-17,0 1 1,0 0-1,-7 5 1,2 2-10,5-1 1,-5 1 0,4-2 10,-4 2 1,1 6 0,1-1-7,3-2 0,0-1 0,-7-3 0,0 1-40,0-1 1,0 0-1,0 0 1,2 1-43,5-2 1,-5 2 0,4-1 0,-3-1-14,-3 2 1,0-1-392,0 1 1,0-2 439,0 2 0,0-9 0,0-4 0</inkml:trace>
  <inkml:trace contextRef="#ctx0" brushRef="#br5" timeOffset="-213110.73">9745 11690 6422,'11'9'69,"-4"4"1,-5 6 37,-2 0 1,0 2-1,0 1 1,0 3-44,0 2 1,0 9-1,0-3 1,0 3-53,0-2 0,0 4 0,0-5 1,0 5-1,0 3 1,2-1-1,3 1 1,2-3-5,-3-5 0,-2 5 0,0-4-9,5 4 8,-5-7-164,7 7 74,-9-7 0,0 2 29,0-7 0,0-4 1,0-1-1,0-1-166,0 1 1,-2-2-66,-5 2 89,5-11 107,-7 0 44,0-10 45,7 0 0,-16 0 0,7 0 0</inkml:trace>
  <inkml:trace contextRef="#ctx0" brushRef="#br5" timeOffset="-212489.73">9705 11852 7569,'0'-14'-42,"0"0"0,8 4 1,3-6-1,3 4-183,-1 4 0,1-6 1,6 7-1,0 0 250,0-1 0,1 6 0,-2-5 0,2 5 18,-1 2 1,1 0-1,1 0 1,2 0 1,4 0 0,-2 0 1,-4 0-1,3 0-12,2 0 1,2 0-1,-4 0 1,2 0-28,-3 0 1,-1 2 0,-3 3-1,-2 3-33,-5 3 1,3-4 0,-9 7 16,-2 1 0,-3-3 0,-2 1 13,0 2 1,-9 2-1,-5-2 1,-3-2-1,-4 1-10,1-3 0,-1 5 0,2-7 0,-2-1-10,1 1 0,0 1 0,0-6-21,-1 3-29,2-1 0,9-6 8,10 0 0,10 0 0,9 0 0,2 0 22,-1 0 0,0 0 0,0 0 0,1 0 48,-2 0 0,9 0 0,-1 0 51,-3 0 0,-1 7 0,-3 2-21,-1 3 0,-5-2 0,-2 6 0,-3-2-18,-5 1 0,-2-3 0,-2 2 1,0 1 0,0 3 0,0 2 9,0 1 1,-6-9 0,-3 0 18,-3-3 0,-2 4 1,-5-6-1,-1-3-33,-1-1 1,2-3 0,-2 0 0,1 0-66,-1 0 0,9 0 1,-2 0-1,-2 0-56,-2 0 0,5 0-443,0 0 32,8-10 513,-4 8 0,18-15 0,2 5 0</inkml:trace>
  <inkml:trace contextRef="#ctx0" brushRef="#br5" timeOffset="-212243.73">10592 12255 7569,'21'0'-195,"-8"0"0,-2 2 257,-2 5 1,-1 4 0,-3 9-90,2 0 0,0 1 1,-7-1-1,0 0-175,0 0 0,0 1 0,0-2 202,0 2 0,-19-1 0,-3-1 0</inkml:trace>
  <inkml:trace contextRef="#ctx0" brushRef="#br5" timeOffset="-211304.73">11581 11630 6242,'13'-14'-94,"0"0"1,-6 7 0,7-3 366,1 1-171,-6-7 1,3 13 165,-6-2-152,-4-7 0,5 10-58,-14-5 0,2 7 1,-7 4-13,-4 3 1,5 3-1,-3-7 1,0 6-49,4 3 0,-8-5 1,4 3-1,-4 2 31,-2-1 0,-7 1 0,0 3 0,2-1-9,3 1 1,-4-4 0,-1 3 0,2-1-17,3-2 0,1 8 0,1-9 0,-1 4 0,2 0-6,-2 1-22,11 3 0,0-5-27,10 1 0,0-7 0,3 5 43,4-4 1,3-1 0,11-5 0,-2 2 45,2 3 1,-1 0-1,1-7 1,-2 3-34,2 2 0,1-2 0,2 6 0,4-2 15,-4 0 1,-2 6 0,-1-7 0,-1 1-108,0 3 0,-6-8 0,-3 6 31,-2 1 1,0-6-1,-4 6 27,1 0 0,0-4 17,-6 7 0,-2-7 0,-2 4 1,-5-2-1,-2-1 1,-3 10-1,-6-2 5,0 3 0,7-3 0,-1-1 0,-1 1-16,-3-3 13,6 7 2,-5-7 1,12 3 9,-9-1 1,7-6 0,-3 7-7,1 1 1,-5 3 128,8 2 0,-1 0 64,7 0 1,0-6-107,0 0 0,8-11 0,6 4 0,4-4-8,2-3 0,1 2 0,-1 2 0,2 3-22,5-2 0,-5-3 1,5 1-1,-4 1-50,-4 2 1,2 1 0,-1-7-1,1 2-145,-2 5 1,-5-4 0,-1 3-468,3-3 1,3-1-115,0 4 723,-7-4 0,5 7 0,-5-9 0</inkml:trace>
  <inkml:trace contextRef="#ctx0" brushRef="#br5" timeOffset="-210379.73">12085 11993 7569,'-11'-2'-1076,"4"-5"908,5 4 1,-5-8 309,0 5 1,0 1-46,7-9 1,0 8-47,0-7 0,2 8 0,3-4-29,2 0 0,9 6 1,-5-5-1,2 1-37,1 0 0,-1 1 0,8 6 63,-2 0 1,2 0 0,-1 0 0,1 0-2,-2 0 0,2 0 1,-1 2-44,0 5 0,-7-5 0,-1 7 0,-1-3 11,0 1 0,-7 9 0,6-5 0,-4 2-40,1 1 0,-1-1 0,-6 8 3,0-2 1,0-5 0,0 0 0,-2-1-25,-4-2 1,1 8 0,-8-6 10,-2 5 1,-4-5 29,-1 1 0,0-10 43,0 3 0,6-4 0,0-3-99,10 0 0,-4-10-46,8-4 0,8 3 34,6-2 0,4-1 35,2-5 1,0-2 0,0 4 32,0 3 0,-6-4 0,-1 5 8,2-6 1,-3 2 0,0 1-1,-2 3-1,2-3 0,-6 4 0,6-1 8,-4-3 1,6 5-1,-5 0 121,3 2-90,-9-7 1,13 12 80,-9-9-37,0 8 17,-7-4 1,0 11 9,0 5 0,0 4 1,0 9-55,0 1 1,0-1 0,0 0-1,0 0-28,0 0 1,0 0-1,0 0 1,0 1 30,0-2 1,0 2 0,0-1-17,0 1 0,8-2 0,4 2-47,-1-1 1,4-6-1,-5-4 1,1-1-84,4-4 0,-3 4 0,2-2-81,1-2 0,3-3 0,2-2-77,1 0 0,-9 0 1,2 0-1,2 0 243,2 0 0,3 0 0,-2 0 0</inkml:trace>
  <inkml:trace contextRef="#ctx0" brushRef="#br5" timeOffset="-209568.73">12690 11166 7467,'0'-21'-392,"0"1"1,2 9 434,5 4 1,-2-1 0,9 1 22,1 2 0,3 3 0,2 2-12,1 0 0,-2-7 1,2 0 20,-1 2 1,-7 4 0,0 2-52,3 6 1,2-2-1,0 9-73,-4 1 0,1-4 1,-8 3-140,-2 1 1,-3 4 81,-2 0 1,0 2 100,0-1 0,-9-2 0,-5-5 0,-4-6 36,-2-5 1,0 5 0,0 0 0,0 0 46,0 1-42,-1-6-29,10 8 0,5-10-31,12 0 1,5 0-1,10 0 19,-1 0 0,0 2 1,0 3 15,0 2 0,-6 5 0,-3-3 0,-1 1 24,2-1 1,-7 6 0,2-1-10,-5 3 0,-2 4 0,0-1-13,0 0 0,0 0 44,0 1 0,-9-2-17,-5 2 0,-1-8 0,-1-1 1,3-3 5,-3-5 0,-2 1 0,-2-2 0,0 4 1,-1-2 1,2-3-1,-2-2-20,1 0 0,-1 0 1,2 0-1,0-2-91,6-5 1,-5 5-284,4-4-107,6-6 454,-1 10 0,9-16 0,0 7 0</inkml:trace>
  <inkml:trace contextRef="#ctx0" brushRef="#br5" timeOffset="-209109.73">13457 12074 7569,'20'0'-739,"-7"0"743,1 0 1,-1 0 0,8 0 46,-2 0 0,2 0 0,-1 0-17,1 0 0,-2 0 1,2 0-14,-1 0 0,0-3 0,0-1-19,0-3 1,1 0-137,-2 7 1,-5 0-661,0 0 794,-9 0 0,3 0 0,-8 0 0</inkml:trace>
  <inkml:trace contextRef="#ctx0" brushRef="#br5" timeOffset="-208763.73">13578 11912 6635,'9'12'-36,"-5"-4"1,7-6 241,-1 5 0,-3 4 1,-7 9-30,0 1 0,0-2 0,0 2-74,0-1 1,0 1 0,0-2-1,0 2-67,0-1 1,0 3-1,0 3-169,0 8 0,0-12 0,0-1 0,0-4-313,0 1 0,0 2 446,0 1 0,-10-1 0,-1 0 0</inkml:trace>
  <inkml:trace contextRef="#ctx0" brushRef="#br5" timeOffset="-207916.73">14748 11488 7184,'0'-10'-620,"0"-9"865,0 17 82,0-7-249,0 9 1,0 9 0,3 5 0,1 3-51,2 4 0,1 5 0,-5 3 0,3 0-25,2 1 1,0 6 0,-7-3 0,0 6 5,0 1 0,2 7 0,2 0 0,3-2 9,-3-3 0,-2 8 0,-2 1 0,0 3-26,0-1 0,0-5 0,0 4 0,0-1 15,0 0 0,0-5 1,0 1-1,0-6-128,0 0 0,0-3 0,0-2 1,0-1 19,0 0 0,0-6 0,0-2 0,-2-4-176,-5-3 1,5-1-115,-4 2 391,-5-10 0,8-2 0,-6-9 0</inkml:trace>
  <inkml:trace contextRef="#ctx0" brushRef="#br5" timeOffset="-207155.73">14869 11528 7569,'2'-17'-130,"2"1"-4,3 2 1,3 11-1,-3-7 1,5 3 75,7 1 0,-5-4 0,-2 7 1,5-4 42,0 2 1,4 3 0,-2 2-1,2 0 52,-1 0 0,1-2 1,0-3-1,4-2-5,2 2 1,0 3-1,-7 2 1,0 0-22,0 0 0,1 7 0,-1 0 0,0 0-19,0 2 1,-6-4-1,-1 5 1,0 2 10,-1-1 1,3-5 0,-8 8 0,0 2-22,2 1 0,-7-3 0,5-1 0,-6 3-14,-1 3 1,0-7 0,0 2 79,0 1 1,-8 4-30,-6 0 1,-3-5-1,-4-2-16,2-3 1,-2 4 0,1-6-48,0-3 0,0-1-119,-1-3 96,11 0 0,3 0 1,14-3 48,5-4 1,7 5 0,1-5 0,0 5-4,0 2 1,1 0 0,-2 0 60,2 0 0,-1 0 0,-1 0 30,2 0 0,-7 7 0,-4 2-26,0 3 1,-3 0 0,-7 9-11,0-1 0,0 0 0,0 0 13,0 1 1,-7-8-1,-3-2 1,2 1-9,-1-2 1,-7-5-1,3 4-3,-5 0 1,-2-6 0,-1 3 0,2-4-56,-2-2 0,1 0 0,0 0-181,0 0 1,-1 0-382,1 0 581,9 0 0,11-8 0,11-4 0</inkml:trace>
  <inkml:trace contextRef="#ctx0" brushRef="#br5" timeOffset="-206589.73">15595 12033 7268,'-11'0'-1034,"3"-2"1054,8-5 0,0-5 2,0-7 1,2 7 0,4 5 0,5 3 75,1-2 0,5 4 0,-3-5 2,4 4 0,2 3 0,1 0 30,-2 0 1,1 0-134,1 0 1,-4 10-85,-3 2 0,-5 7 61,-9 0 1,0 2-1,-2-3 1,-3-2 3,-2-2 0,-5-9 1,3 9-1,-3 0 0,-4-3 0,5 5 0,0-7 0,-1-1 0,2 1 1,-2 7 0,-4-4 14,3-2 1,7 0 0,-6-8 23,3 5 111,3-5-72,6 6-3,0-8 1,8 0 0,6 0-48,4 0 0,2 0 1,1 0-73,-2 0 0,1 0 0,1 0 0,-1 0-89,0 0 1,0 0 0,1 0-1,-2 0 155,2 0 0,-1 0 0,1 0 0</inkml:trace>
  <inkml:trace contextRef="#ctx0" brushRef="#br5" timeOffset="-205763.73">16725 11226 7053,'0'11'-376,"0"-1"1,-2-3 416,-5-2-22,-4 2-2,0-7 0,-8 0 0,7 3 0,-7 1 0,-1 3 68,0-2 0,0-1 1,-1 0-1,2 3-20,-1-3 1,-1 6 0,2-1 0,-2-1-40,1 1 1,2 7-1,3-5 1,3 3-3,3-1 1,-5-6 0,8 6-5,2 3 0,1-4-103,3 1 0,3-2 55,3 3 0,5 1 1,10-8 9,-2-2 1,2-1 0,-1 1 9,1 1-2,-2 0 70,2-6-65,-11 0 4,9 0 0,-9 7 1,11 3-23,-1 0 22,-9-5 4,8 13-71,-17-16 0,6 16 59,-8-4 1,0-3 1,0 2 1,0-6 0,-2 7 3,-4 1 0,1-4 0,-8 3 18,-4 1 0,0 4 0,-4 0-8,2 2 1,0-1-1,4-2 1,4-3 1,1-1 59,-5 0-62,13-4 21,-17 9 1,16-10-2,-11 4-5,10 5-6,-6-15 76,10 14 0,0-13 25,0 10 1,3-3-58,4 3 0,4 2 0,9-9-12,1-4 0,-2 6 0,2-2-52,-1-2 1,-1-3-1,2-2 1,-1 0-24,0 0 1,-6 0-1,-1 0-53,3 0 1,2 0-1,2 0-323,0 0 0,-6 0-301,-1 0 705,-9 0 0,15 0 0,-8 0 0</inkml:trace>
  <inkml:trace contextRef="#ctx0" brushRef="#br5" timeOffset="-204503.73">17270 11609 6560,'13'0'-196,"1"0"0,0 0 222,5 0 0,-5 0 0,-1 0 25,3 0 1,-4 0 0,0 0 8,4 0 0,2 0 0,3 3-23,-2 4 1,2-3 0,-1 7-18,0-2 0,-2 0 1,-2-4-1,-5 4-19,-2 1 1,4-3 0,-6 7-9,-2 1 0,-3-3 0,-2 2 12,0 1 1,-9 3-1,-5 2 13,-3 0 0,-4-7 0,1-1 0,2-1 2,5 0 0,-5-7 0,6 6 0,0-4 10,-2 1 1,0 0-39,-6-7 1,6 0 9,2 0-35,7 0 1,-4-2-78,9-5 1,0 2 72,0-8 0,0 6 1,2-6-2,5-3 0,-2 5-2,7-2 1,-5 6-1,7-5 10,1 4 0,-3-6 1,2 7-1,-2 0 23,0-1 1,6 4 7,-5-10 1,5 2-1,0-3 1,-2 4 1,-2 1 0,-4 2 1,6 4-1,-3-6 3,3-1 1,-4 4 29,1-6 1,-2-1 0,5-3 32,-3 3 0,-8 3 7,1 4-66,-3-4 1,-3-3 31,0 1-73,0 9 0,0-7 54,0 4 80,0 4-34,0-6 0,-3 9-11,-3 0 1,1 2-1,-8 5-24,-3 7 0,5-3 1,0 2-1,0 1-5,-1-3 1,7 7 0,0-4-18,2 3 0,3 4 0,0-1 35,0-1 0,0-5 1,0 0-15,0 1 1,-2 4 0,-3 0 2,-2 2 1,1-1 0,6 0-34,0 0 1,2 1 11,5-1 1,-3-2 0,9-3 12,3-1 0,3-9 0,-2 3 0,-1-1-12,-3-1 0,1 1 0,5-7-20,2 0 0,-1 0 0,1 0-63,-2 0 0,2 0 0,-1 0-3,1 0 0,-9 0-539,2 0 141,-9 0-150,4 0 618,-9 0 0,0-9 0,0-2 0</inkml:trace>
  <inkml:trace contextRef="#ctx0" brushRef="#br5" timeOffset="-203554.73">17774 10823 7569,'11'-10'-442,"8"8"0,-16-13 495,11 8 1,-7 0-49,7 7 75,-11 0 0,7 3-28,-10 3 0,0 5 1,-3 7-1,-1-1-2,-2-5 0,-3 2 1,4 6-1,-4 1 14,-3-2 0,7 2 0,-7-1 0,0 0-20,2 0 1,5 1-1,-1-2-36,3 2 0,3-1 0,0 0 34,0 0 0,0-6 0,3-3-101,3-2 1,7 5 38,15-9 1,1 5 0,4-6 0,-6 3-10,-4-2 0,-3-3 0,2-2 1,3 0 2,2 0 0,-1 2 0,-5 3 0,-1 1-233,0-1 190,0-3 1,1-2-20,-2 0 0,2 0-54,-1 0 0,-6 0-298,-2 0 107,2 0 333,6 0 0,-9-9 0,-1-2 0</inkml:trace>
  <inkml:trace contextRef="#ctx0" brushRef="#br5" timeOffset="-203009.73">18219 10964 6203,'0'11'204,"0"1"-81,0-7 1,0 0-30,0 9 0,0-7 0,0 6 7,0 3 0,0 2 0,0 2-48,0 0 0,-7 0 0,0 0 0,2 1-45,3-2 0,2 2 0,0-1 2,0 1 0,0-2 0,0 2 0,0-1 14,0 0 1,0-7 0,0 1 0,0 1-21,0 4 1,0 0 0,0 2 8,0-1 1,0 0 2,0 0 1,0 1-1,-2-4 1,-3-1 19,-2-3 0,1-6-38,6 7 0,0 0 1,0 5 1,0-5-11,0-1 1,0-6-156,0 7 42,0-10 1,0 7-56,0-4-143,-9-5 0,0 9 322,-5-4 0,-3-4 0,5 5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17.947"/>
    </inkml:context>
    <inkml:brush xml:id="br0">
      <inkml:brushProperty name="width" value="0.08571" units="cm"/>
      <inkml:brushProperty name="height" value="0.08571" units="cm"/>
    </inkml:brush>
  </inkml:definitions>
  <inkml:trace contextRef="#ctx0" brushRef="#br0">21 383 8069,'11'12'-1201,"0"-3"1323,-4-9 18,-5 0 76,7 0-168,0 0 1,-5 0-1,7-2 54,-1-5 1,-1 2-157,-2-9 0,-4 4 1,9-6-1,-1 2 108,1-1 1,-9 3 0,4-1 75,-4-2 1,-1 5 105,5 3-152,-5 5 9,7 2-66,-9 0 62,0 0 0,3 7 0,0 2-37,4 3-21,0-9-1,-7 16-125,0-17 108,0 15 1,7-5-1,0 9-57,-2-2 62,-3 10-140,-2-15 1,0 13 59,0-13 1,6 10 0,1 2-39,-3 0 0,1-4 0,-1-2-214,3 0 85,-1-8 85,-6 5 0,0-12 0,0 8-97,0-8-69,9 4-117,-6-9 427,6 0 0,-9 8 0,0 4 0</inkml:trace>
  <inkml:trace contextRef="#ctx0" brushRef="#br0" timeOffset="309">0 786 7554,'12'0'-204,"-3"0"1,0 0 674,4 0-369,5 0-6,-6 0 0,-2 0 102,-3 0-88,-5 0-42,8 0 43,-1 0 0,-8 0-18,17 0 14,-15 0-1,14 0 109,-15 0-363,17 0-145,-8-8 176,0 6-1,7-7 153,-6 9 46,7 0-98,-7 0 70,5 0-578,-5 0 261,-1 0 92,7 0-342,-16 0 212,17 0 0,-17 0 177,15 0 125,-15 0 0,17 0 0,-9 0 0</inkml:trace>
  <inkml:trace contextRef="#ctx0" brushRef="#br0" timeOffset="951">827 21 7991,'14'0'-988,"-1"0"1,-6 0 1064,6 0 0,-8-3 652,2-3-818,4 3 0,0-6 129,9 9 0,0 7 12,1 0 0,-2 8 0,2-4-11,-1 1 1,-2 5 0,-3-5-24,-1-1 71,0 7-67,6-7 22,-1 1-5,2 5-59,-1-5 57,0 7 8,0 2-8,1-1-5,-1 1 4,0-2-2,0 2-238,1 8 231,-2-7-3,2 8-4,-1-1-197,-1-7 184,-7 6 7,6 2-18,-7-8-104,10 7 108,-10 1 0,-3-8-30,1 16 25,-6-16-14,6 16 3,-9-15 173,0 6-164,0 0 0,0-6 78,0 15-73,-9-16 6,6 16-5,-14-16 67,6 17-59,-1-16 17,-5 5-11,5 1-6,-9-6 7,2 6 9,7-9-72,-5 1 60,5-11 0,-7 9 1,-2-8-148,1 9 1,0-6 0,-2-4 0,-2 2-61,5-1 196,-15-6 0,11 4 0,-16-9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472"/>
    </inkml:context>
    <inkml:brush xml:id="br0">
      <inkml:brushProperty name="width" value="0.08571" units="cm"/>
      <inkml:brushProperty name="height" value="0.08571" units="cm"/>
    </inkml:brush>
  </inkml:definitions>
  <inkml:trace contextRef="#ctx0" brushRef="#br0">0 1 8030,'12'8'-326,"-1"-6"10,-5 5 0,-2-4 288,10-3 0,-7 0 62,6 0 1,-6 0 0,7 0 13,1 0 0,-4 0 1,3 0-19,1 0 1,4 0 0,0 0-45,2 0 0,-1 0 0,1 0 0,1 0-29,4 0 0,-3 0 1,4 0-1,-4 0-93,-4 0 0,1 0 0,1 0 0,-1 0 45,0 0 0,0 0 1,1 0 90,-2 0 0,2-10 0,-1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878"/>
    </inkml:context>
    <inkml:brush xml:id="br0">
      <inkml:brushProperty name="width" value="0.08571" units="cm"/>
      <inkml:brushProperty name="height" value="0.08571" units="cm"/>
    </inkml:brush>
  </inkml:definitions>
  <inkml:trace contextRef="#ctx0" brushRef="#br0">0 0 6572,'21'0'200,"-11"0"1,-1 2 52,-9 5-143,0-5-30,10 7 1,-8-9-121,15 0 0,-5 0 47,8 0 0,0 0 0,0 0 0,1 0-169,-1 0 1,0 0-1,2 0 1,4 0-218,0 0 379,10 0 0,-5-9 0,10-2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3.872"/>
    </inkml:context>
    <inkml:brush xml:id="br0">
      <inkml:brushProperty name="width" value="0.08571" units="cm"/>
      <inkml:brushProperty name="height" value="0.08571" units="cm"/>
    </inkml:brush>
  </inkml:definitions>
  <inkml:trace contextRef="#ctx0" brushRef="#br0">684 0 7672,'12'0'-864,"5"0"959,-15 0-143,7 0 179,-9 0-113,0 0 58,0 9 0,0-6-52,0 15 0,0-13 0,0 7 1,0 5 1,0 0 0,0 4 0,0-2-10,0 2 29,-9-1-26,7 1 0,-13-2 1,6 2 41,-3-1-13,7 0-16,-12 0 5,6 0-14,-1 0 20,-5 0-138,5-8 132,1 6-9,-7-7 1,7 9-139,-1-9 111,-5 7 0,5-9 0,-7 6 0,-2-3-16,1-3 0,-1 1 1,2-7-1,-2 4 1,1 0-1,-1-7 1,0 0-10,-6 0 1,4 0-1,-4 0 1,5 0-27,2 0 0,0 0 0,-1-2 1,1-3 41,0-2 1,0-1 0,-1 3-8,2-2 1,-2-9-34,1 3 0,6-5-34,2-2 1,7 0 51,-2 0 1,7 1-1,5 4 3,2 2 0,8-1 37,-2-6 1,4 6 0,-2 4-1,-2 1 0,-6-1 0,6 6-6,3-3 1,-4 1 21,1 6 1,0-2 13,7-5 1,-6 4-1,0-4 4,1 5 0,-4 2-24,2 0 0,1 2 11,7 5 1,-2-4 0,2 4 8,-1-5 1,-6 0 0,-2 2-3,5 3 1,-6 7 0,2-5-22,3 1 1,-1-3-1,1 7-26,-2 1 1,-1 1 0,8 0 16,-2-3 1,2-1 0,-1 1 0,-2-4-4,-5 0 0,5-7 1,-5 7-67,6 1 1,0-2-402,2 6 1,-1 2 461,0-11 0,0 12 0,1-6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29.095"/>
    </inkml:context>
    <inkml:brush xml:id="br0">
      <inkml:brushProperty name="width" value="0.08571" units="cm"/>
      <inkml:brushProperty name="height" value="0.08571" units="cm"/>
    </inkml:brush>
  </inkml:definitions>
  <inkml:trace contextRef="#ctx0" brushRef="#br0">102 242 7339,'0'-14'-631,"-3"3"1,-4 0 630,-5 0 0,0 6 0,0-4 0,1 3 0,1-1 0,5-2 0,-4 4 0,-1-2 0,8-3 21,-4-4 0,4 0 232,2-12 0,0 14-313,0 12 1,0-4 0,0 6 162,0-4-103,0 4 1,0-8 123,0 12-118,0-4 0,2 8 1,2-13-1,5-1-13,3-3 0,-5-1 1,5 3 20,4-2 1,-4 3-1,1 11 1,3 4 2,1-1 1,6-5-1,2-7 1,3 4-18,5 0 1,-9-2-1,5-4 1,0-3-11,4 3 0,5 2 0,3 4 1,2 2-14,4 3 0,-2-5 0,8-4 1,1 4-4,-2 0 0,-1 1 0,-3-3 0,4 0 12,-2 0 1,9 0 0,-6 0 0,6 0 4,1 0 1,7 7-1,3-1 1,3-1 11,3-3 0,0-2 0,0 0 0,-6 0-14,-8 0 1,19-7 0,-10 1 0,6 1-3,-1 3 0,-9 2 0,7 0 1,0 0 39,-3 0 0,6 0 0,-10 0 0,1 0-14,1 0 0,-6 0 1,6-3-1,0-1-12,6-3 1,3 1 0,3 6 0,-1 0 20,1 0 0,0 0 1,0 0-1,0 0-34,-1 0 0,5 0 1,-2 0-1,-2 0 20,5 0 1,3 0 0,10 0 0,-6 2 7,-5 4 1,-3-4-1,2 5 1,3-4-25,-4-3 0,8 0 0,-14 0 0,4 0 13,-2 0 1,5 0-1,1 0 1,-2 0-15,-4 0 0,-4 0 0,-2 0 1,-2 0 2,3 0 0,-6 0 0,3 0 0,2 0 4,3 0 0,0 0 1,-1 0-1,-2 0 38,1 0 1,6 0 0,-9 0 0,2 0-27,-2 0 0,4 0 0,-4 0 1,3 0 4,-3 0 1,4 0 0,-4 0-1,2 0 15,-2 0 1,5 0 0,-5 0 0,4 0-19,3 0 0,-1 0 0,1 0 0,-3 0 17,-4 0 0,2 0 0,-6 0 1,0 0-52,0 0 0,3 0 0,-3 0 1,1 0-6,6 0 0,1 0 0,1 0 0,-3 0 2,-2 0 1,-2 0 0,4 0 0,-5 0 21,-1 0 0,4 0 0,-5 0 1,0 0-10,2 0 0,-2 0 0,-4 0 0,2 0 89,-1 0 0,3 0 0,-2 0 0,-2 0-69,-3 0 0,6 0 1,-1 0-1,0 0 0,2 0 0,-5 0 1,3 0-1,-2 0 0,2 0 0,-4 0 0,4 0 0,-4 0 16,-2 0 1,-1 0-1,0 0 1,-1 0-9,-6 0 1,13 0 0,-4 0-1,5 0-3,3 0 1,0 0 0,-5 0 0,4 0-25,3 0 0,-5 0 0,4 0 0,1 0-26,1 0 1,-9 0 0,6 0 0,-3 0 21,0 0 1,7 0 0,-6 0 0,-1 0 36,2 0 1,-11 0 0,8 0 0,-2 0-4,-1 0 1,0 0-1,-3 0 1,1 0-5,0 0 0,-1 0 1,1 0-1,-1 0 16,0 0 1,1 0 0,2 0 0,0 0-28,-3 0 0,7 0 0,-5 0 1,7 0-11,3 0 1,-1 0-1,-4 0 1,7 2 11,5 5 1,-1-5 0,-2 5 0,-2-5-70,3-2 1,1 0 0,1 0 0,-3 0 24,-2 0 0,0 0 1,7 0-1,-3 0 62,-4 0 1,2 0-1,-6 0 1,-1 0-22,0 0 0,5 0 1,-4 0-1,1 0 20,6 0 1,-1 0 0,0 0 0,0 0 6,7 0 1,-9 0-1,7 0 1,-5 0-17,-4 0 1,7 0 0,-8 1 0,3 4-26,0 2 1,-7 0-1,7-7 1,0 0-1,-2 0 1,4 0-1,-6 0 1,2 0 14,4 0 1,-4 0 0,-1 0 0,-1 0-8,-6 0 0,8 0 1,0 0-1,3 0-9,-1 0 1,0 0 0,5 0 0,0 0 9,-5 0 0,4 0 1,-4 0-1,3 0 1,-3 0 0,9 0 1,-7 0-1,3 0-34,6 0 0,-4 2 1,6 3-1,-7 2 56,-6-3 1,5-2 0,-5-2-1,4 0-54,3 0 1,5 0 0,-4 0 0,-1 0 23,4 0 0,-11 0 1,7 0-1,-3 0 7,1 0 0,-3 0 1,3 0-16,3 0 0,-1 0 0,-3 0 0,5 0 0,1 0 17,-1 0 0,-9 0 1,0 0-1,0 0 27,-3 0 0,10 0 0,-2 0 0,5 0-37,1 0 0,-1 0 1,-4 0-1,1 0-29,-1 0 1,-6 0-1,2 0 1,5 0 4,5 0 0,1 0 0,-3 0 0,0 0 4,4 0 1,-1 0 0,-7-2 0,1-2 18,0-3 0,0 0 0,2 7 1,0 0 14,-2 0 0,3 0 1,-10 0 1,5 0 1,-1 0 0,-4 2 0,-7 3 0,-3 2 74,-4-3 0,-6-2 0,-1-2 0,2 0-72,-5 0 0,16 2 0,-6 2 0,3 3-11,0-2 0,4-3 0,3-2 0,-1 0 7,0 0 0,7 0 1,-3 0-1,1 0 23,0 0 1,-9 0 0,4 0-1,-2 0-10,0 0 1,7 0 0,-6 0-1,-1 0 9,3 0 0,-8 0 0,6 0 0,-3 0-28,2 0 0,-3 0 1,10 0-1,3 0 8,1 0 1,-4 0-1,0 0 1,0 0 8,-1 0 0,4 0 0,-3 0 0,2 0-14,-2 0 0,5 0 0,-5 0 0,2 0 1,-2 0 1,9 0 0,-7 0 0,1 0-24,1 0 1,-6 0 0,2 0 0,0 0-17,-3 0 1,8 0 0,-8 0-1,3 0 30,0 0 0,-6-7 0,4 0 0,-3 3 3,-4 2 0,4 2 1,0 0-1,-2 0 3,2 0 1,-7 0 0,8 0 0,-5 0-10,-4 0 1,1 0 0,-12 0 0,-1 0 12,0 0 0,-2 0 0,-6 0 0,-1 0-6,0 0 0,1 0 0,-1 0 0,-2 0 2,-4 0 1,2 0 0,-7 0 0,2 0 27,5 0 1,-4 0-1,-1 0 1,-2 0-1,-5 0 0,6 0 0,-3 0 1,-3 0 3,-1 0 0,-3 0 0,1 0 0,-2 0 0,1 0 0,1 0 1,-2 0-1,2 0-21,-1 0 0,-6 0 0,0 0 0,1 0-14,3 0 1,-5 0-1,1 0 1,2 0-8,1 0 1,-3 0 0,-1 0 0,3 0-25,2 0 0,2 0 0,0 0 10,0 0 0,-6 0-54,-1 0 173,-8 0 131,4 0 148,-9 0-959,0 0 403,0-18 182,0 4 0,-9-41 0,-3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447"/>
    </inkml:context>
    <inkml:brush xml:id="br0">
      <inkml:brushProperty name="width" value="0.17143" units="cm"/>
      <inkml:brushProperty name="height" value="0.17143" units="cm"/>
      <inkml:brushProperty name="color" value="#AB008B"/>
    </inkml:brush>
  </inkml:definitions>
  <inkml:trace contextRef="#ctx0" brushRef="#br0">223 0 7569,'-2'12'-136,"-5"-6"1,2-3-262,-9-3 0,7 2 0,-5 4 369,-5 8 1,6 4 0,-2 2 48,-3 1 0,6-2 1,-4 3-1,0 4-10,3 0 1,-7 1-1,6-4 1,0 1 24,-2 3 1,9 1 0,-2-9 0,5 2-27,2-1 1,0-1-4,0 2 1,9-9 0,5-6 0,3-4-9,4-2 1,-1 0 0,1-2 0,-2-2-3,2-3 1,6-9 0,-1 3 0,0-3-14,-4 2 1,-3-3 0,0 3-1,-3-1-18,-3 1 1,-9-4-1,6 7 1,-4-3-63,0 0 1,-1 11 74,-11-4 0,-5 5 0,-8 4 0,4 3-11,1 0 1,0 12 0,-5-4 29,-1 5 0,8-4 0,6-2 2,3 5 0,-6 1 0,-1 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1.406"/>
    </inkml:context>
    <inkml:brush xml:id="br0">
      <inkml:brushProperty name="width" value="0.08571" units="cm"/>
      <inkml:brushProperty name="height" value="0.08571" units="cm"/>
    </inkml:brush>
  </inkml:definitions>
  <inkml:trace contextRef="#ctx0" brushRef="#br0">1 142 7428,'20'2'294,"0"5"1,0-2-276,0 7 1,-2-5-1,-2 6 1,-3-3-105,3 2 1,-4-5 0,0 4-82,5-3 1,0 6 0,4-5-149,-2 3 1,-5-9-1,-1 7 314,3-1 0,3-7 0,1 7 0</inkml:trace>
  <inkml:trace contextRef="#ctx0" brushRef="#br0" timeOffset="506">607 21 8051,'10'-3'-1063,"-3"-4"1039,-4 5 0,-6-6 0,-1 10 89,-3 4 1,-1-4 0,3 8 32,-2-1 1,-7-5 0,6 9 5,-3 3 1,-1-4 0,-2 1-1,6 3-36,-1 1 1,0 4 0,-6-2-1,3 2-19,3 0 0,-5 6 1,6 0-1,-1 0-37,0 1 0,-4-5 0,4 6 0,-1-2 4,1 1 34,2-2-48,-1-6 0,6 1 1,-5-2-1,2 2 0,1-1 1,-3 1-3,2-1 0,4 1-13,1-2 0,0 2-52,0-1 1,0-6-136,0-2 1,0-5-6,0 7 1,-2-9-651,-5 0 855,4-2 0,-6-11 0,18-4 0,3-9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5.748"/>
    </inkml:context>
    <inkml:brush xml:id="br0">
      <inkml:brushProperty name="width" value="0.08571" units="cm"/>
      <inkml:brushProperty name="height" value="0.08571" units="cm"/>
    </inkml:brush>
  </inkml:definitions>
  <inkml:trace contextRef="#ctx0" brushRef="#br0">0 949 7228,'12'0'430,"-1"0"-291,-5 0 1,-1 0 0,8 0-51,2 0 1,4 0-1,1 3 1,0 0-87,0 4 0,1 7 1,1-5-1,3-1-9,2 1 0,2 5 0,-5-4 0,4 0 6,-4 6 0,-2-1 0,-1 1 0,0-2-64,7 1 0,-6-3 0,5 2 0,-4-2-197,-4 0 0,2 4 0,-1-8-6,1 4 0,-2-8 1,0 6-363,-6-2 629,-4-6 0,0 7 0,1-9 0</inkml:trace>
  <inkml:trace contextRef="#ctx0" brushRef="#br0" timeOffset="489">444 807 8000,'-20'0'-1378,"6"0"1300,1 0 0,9 3 250,-3 3 0,2-3-84,-2 4 1,3 4-8,-9 2 1,6 5 0,-5 2 0,1 1-29,1-1 0,-2 0 1,-4 0-1,3 1-17,-3-2 1,6 8-1,-4 1 1,0-4-26,3-2 0,-7 6 0,6-2 5,2-2 0,-6 0 1,7-3-1,-1 4 1,0 0-137,-2-8 1,8 4 0,-5-8-135,0 5 1,5 0-505,-10-4 758,9-5 0,-3-9 0,8 0 0</inkml:trace>
  <inkml:trace contextRef="#ctx0" brushRef="#br0" timeOffset="1056">887 182 6714,'-11'0'428,"2"0"0,9 3 1,0 4-313,0 5 1,2 7-1,3 0-71,1 2 0,1-1 1,-7 3-1,0 1-98,0 3 1,0 0-1,0-7 1,0 1 16,0-1 0,0 0 0,0 0 0,0 0-38,0 0 1,0 0-1,0 1-193,0-2 1,0 2 86,0-1 0,0-6 0,-2-3-549,-5-3 729,5 9 0,-17-24 0,9 4 0</inkml:trace>
  <inkml:trace contextRef="#ctx0" brushRef="#br0" timeOffset="1807">786 182 7978,'0'-19'-683,"-3"5"1,-1 0 855,-2-1 0,-1 3-88,7-1 0,2 2 0,5-5 25,6 2 1,-1 11 0,1-7-33,2 1 1,4 7-1,1-7-58,0 1 1,0 5 0,0-4 0,0 5-47,0 2 0,1 0 1,-1 0-1,0 0 28,0 0 1,8 0-1,-2 0 1,-1 0 10,-2 0 0,-4 0 1,2 0-29,-1 0 1,-6 7 0,-4 1 0,2 1-69,-1 0 1,-6 1-1,0-3 55,-2 5 1,-3 0 0,-3-1 0,0 0 9,-4 0 1,-9-4 0,2 4 0,-3-2-1,-3-4 1,-1 4 0,2 0 3,-2 1 0,1-5 1,-1 2-4,2-5 0,5-2 27,0 0-67,11 0 45,-7 0 1,13 0 0,4 0 14,5 0 0,7 0 1,0 0-1,2 0 25,-1 0 0,1 7 0,-2 0-4,2-2 1,-4-2 0,0 2 0,-5 2-14,4-3 0,-4 6 0,1-1-4,3 1 1,-6 2 0,2 4-20,-3-3 0,-2 1-2,-7 5 1,0-5 0,-2-2 0,-5-2 10,-7 2 0,-3-8 1,-4 5 7,1 0 0,-1-7 1,2 5-1,-1-5 19,-1-2 1,2 7 0,-2 0 0,1-2 2,-1-3 1,2-2-1,-2 0 1,1 0 26,0 0 0,0 2 0,-1 2-19,1 3 0,7 0-115,0-7 1,6 0-1,-5 2-93,3 5 173,3-5 0,6 7 0,0-9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9.186"/>
    </inkml:context>
    <inkml:brush xml:id="br0">
      <inkml:brushProperty name="width" value="0.08571" units="cm"/>
      <inkml:brushProperty name="height" value="0.08571" units="cm"/>
    </inkml:brush>
  </inkml:definitions>
  <inkml:trace contextRef="#ctx0" brushRef="#br0">202 323 7992,'-9'12'-798,"7"-3"1,-9-9 936,4 0 0,3 0-203,-10 0 0,7 0 111,-6 0 1,-1 0 4,-5 0 1,5 0-8,0 0 0,10-2-12,-2-5 1,3 2 0,6-6-70,3 1 1,5 5 0,10 5 24,-2 0 1,2-3 0,-1-1 0,1-3 47,-2 2 0,1 3 0,1 2-19,-2 0 0,2 2 1,-1 3-15,0 2 0,-2 2 1,-2-3-28,-2 8 0,-8-3-15,7 2 0,-8 1 0,0 4 0,-8-3 29,-4-1 1,-9-3 0,4 5-1,-7-2 18,-1 1 0,0 3 1,0-1-1,-1 0-9,2-4 0,-2 0 1,1 8-1,1-4-1,-2-3 1,1 4 0,-1-7 0,4 3-32,3-1 0,-4-6 33,5 6 0,-3-6 1,1 4 141,1-2-22,9-2-21,-4-7-36,9 0 1,2 0-44,5 0 1,-2 0 0,9 0-12,1 0 1,-4 0 0,3 0 84,1 0 0,4 0 0,0 0-39,2 0 0,-1 0 0,1 0-29,-2 0 0,8 0 0,0 0-35,-2 0 1,-3 0 0,-2 0 0,0 0-28,1 0 0,-1 0 0,0 0-6,0 0 1,-6 0 0,-1 0-171,3 0 0,-5 0-543,2 0 754,1 0 0,5 0 0,2 0 0</inkml:trace>
  <inkml:trace contextRef="#ctx0" brushRef="#br0" timeOffset="733">969 41 7618,'18'-2'-1478,"-2"-2"1722,-4-3 0,0-3-181,2 3 0,3 5 12,-3-4 1,3 4 0,4 2 11,-1 0 0,1 0 1,-2 0-43,2 0 0,-1 0 1,0 0-1,2 0-45,5 0 1,-4 8 0,4 4-1,-5 2 41,-2-2 0,0 2 0,1 7 1,-2-1-94,2-1 1,-1 2 0,1-1 0,-4 3 33,-3 3 0,3-4 0,-3 8 0,2-3-32,-3-1 1,3 8-1,-7-4 1,-1-1-6,2 0 1,4 4-1,-8-6 1,0 1 18,3 0 0,-6-3 0,4 6 1,-5 1 23,-2-1 0,0-4 0,0 4 0,0-2 13,0-3 0,0 2 0,0-1 0,0 1 22,0 1 1,-7-7 0,-2 6 0,1 0 18,-1-1 0,-8 2 1,5-4-25,-7 2 1,5-1 0,2-5 0,-5-1 0,0 0-5,-4 0 1,-1 1-1,-3-4 1,-2-1-14,3-3 0,-1-1 1,0 4-1,-1-6-14,0-1 1,2 1 0,0-6 0,-3 2-121,2-1 1,3-1 0,1 1-135,2 2 1,-2 0 266,1-7 0,-1 0 0,2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112"/>
    </inkml:context>
    <inkml:brush xml:id="br0">
      <inkml:brushProperty name="width" value="0.08571" units="cm"/>
      <inkml:brushProperty name="height" value="0.08571" units="cm"/>
    </inkml:brush>
  </inkml:definitions>
  <inkml:trace contextRef="#ctx0" brushRef="#br0">706 1 8116,'11'0'-627,"-2"0"0,-6 0 524,4 0 123,-6 0 1,8 1 169,-9 6 1,7-2-12,0 9-124,0-10-23,-7 14 0,0-14-162,0 10 189,0-1-15,0-2 0,0 8-200,0-7 181,0-2 1,-7 8-39,0-5 1,-2 5-1,2 2 2,-6 1-27,-5-2 0,5-5 0,-1-1 47,-2 3-51,-2 2 43,-2 2-15,0 0-46,0 1 51,0-2 2,-9-7-6,6 6 7,-6-7-11,9 10 8,-10-11-13,8 8 83,-7-6-73,9-2 3,-9 9-13,7-17 14,-7 7 2,-1 0-1,8-7 5,-7 7-3,8-9 4,2 0-155,-2 0 144,1 0 0,-1 0-18,2-9 0,5 4 1,4-7 5,0-5 0,-4 6 0,5-2 1,1-3-1,-1-1 21,4-4 0,3 1 1,2-1 14,0 2 0,0-2-19,0 1 0,2 2 0,3 3 19,2 1 1,8 9 101,-1 0-112,-5-7 1,1 10 3,-3-5 5,5-5-40,-1 10 36,7-6 1,-7 1 9,9 0-16,1-9 2,-2 13-4,-7-5 0,-1 8 92,-5 0-86,6 0 0,-1 0 97,7 0-89,-16 0-3,16-9 9,-15 7-54,14-7 52,-5 9-3,7 0 22,-7 0 1,6 0-11,-5 0-6,5 0-5,-6 0 6,5 0-9,-5 9 4,7-7 18,2 7-12,-10-9-7,7 0-72,-6 8 68,7-5 0,2 8 14,-1-4-18,-9-4 4,7 6 6,-16-1 63,16-6-65,-15 17-4,14-8 6,-6 0-8,1 7 4,-4-7-3,1 9 0,1-6-15,3-1 17,5-9 1,-14 15-45,10-6 48,-10-4-2,14 9 10,-16-7 0,16 3 20,-4 0-30,-5-11 7,8 15 0,-5-6 0,6 8 10,-5 0-14,5-9 5,-15 7-8,14-6-37,-15 8 52,8-9-13,-1 6-107,-7-5 0,9 2 101,-5-1-255,-3 0-10,15-1 216,-15 5-388,5-14 199,1 6 1,-4-9 227,8 0 0,0 0 0,8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966"/>
    </inkml:context>
    <inkml:brush xml:id="br0">
      <inkml:brushProperty name="width" value="0.08571" units="cm"/>
      <inkml:brushProperty name="height" value="0.08571" units="cm"/>
    </inkml:brush>
  </inkml:definitions>
  <inkml:trace contextRef="#ctx0" brushRef="#br0">182 181 7909,'20'0'-1345,"-6"0"807,-1 0 577,0 0 2,8 0 28,-1 0-14,0 0-155,-9 0 143,8 0 12,-9 0 114,11 0-135,-10 0 0,7 0 1,-4 0 25,3 0 3,4-8-25,-2 6-24,-7-7 35,5-1-1,-5 8 0,9-7-152,-11 9 147,8-8 0,-15 5-15,14-15-17,-5 16 1,-1-9 0,-3 7-1,-1-6-88,0-1 80,0 6 20,2-3-62,-6-1 83,5 7 0,-8-10 109,0 5-125,0 5 0,0-9 0,-3 7 5,-2-3 0,0 0 0,-9 7-13,-2 0 0,-1 0 0,-3 0 27,-1 0-15,10 0-158,-7 0 156,7 0-29,-9 0-33,-1 0 0,2 0 31,-2 0-23,1 0 22,-1 0 5,2 9 10,-2-6-12,11 6-1,-9-9 0,8 8 1,-9-6 0,8 7 1,-5 1-3,5-8 1,-5 15 0,3-3 0,-4-2 1,7 0-1,-2 2 1,-1-2 0,3 5 1,-5-3-7,2 3 1,2 4-1,-7-1 1,4 0-16,1 0 1,10-6 0,-6 0 8,2 1 0,4 3 0,-8 2 12,3 0 0,3-7 1,6 1 41,0 1 0,0-3 1,1-1-1,4 1 20,2-2 0,2-3 0,-2 7-30,6 1 1,3-4 0,0 1 0,-3-2 21,3 2 0,-6-8 0,2 6 0,-1-3-36,1-2 1,1 2-1,7-4-12,0 3 1,1-3 0,-2 4-1,2-5 30,-1-2 0,0 0 1,0 0-1,0 0-1,1 0 1,-2 0 0,2 0 0,-1 0-32,1 0 0,-2 0 0,2 0 0,-1 0-28,1 0 0,-2 0 1,2 0-102,-1 0 1,-1 0 0,2-2 29,-1-5 1,1 4-1,-2-6-418,2 0 1,-1 6 511,0-11 0,0 0 0,1-6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5.782"/>
    </inkml:context>
    <inkml:brush xml:id="br0">
      <inkml:brushProperty name="width" value="0.08571" units="cm"/>
      <inkml:brushProperty name="height" value="0.08571" units="cm"/>
    </inkml:brush>
  </inkml:definitions>
  <inkml:trace contextRef="#ctx0" brushRef="#br0">82 41 6985,'0'20'277,"0"1"-217,0-1 0,6 0 0,1 0 0,-3 3-2,-1 4 0,-3-3 0,0 7 1,0 1-11,0 0 1,0-1 0,0 5-1,2-3-2,5 3 0,-5 0 1,5 0-1,-6-5-73,-1-1 1,0 6 0,0-5 0,0 2-14,0 1 0,0-7 0,0 4 0,0-1-102,0-6 1,0-2-1,0-1-144,0-2 1,0-5-354,0 0 639,0-10 0,9 5 0,3-9 0</inkml:trace>
  <inkml:trace contextRef="#ctx0" brushRef="#br0" timeOffset="726">1 223 7288,'0'-20'0,"2"2"-210,4 4 1,-4-3 0,5 3-1,-4-4 401,-3-2 0,0 7-143,0-1 1,2 2-1,3-3 1,4 4 8,1 2 1,-3 2 0,7 4 0,1 0-27,4-4 1,0 0 0,2 7-1,-1 0-3,0 0 1,2 0 0,6 0 16,6 0 1,-6 0 0,-1 0-69,-4 0 1,-3 2 0,1 3-1,-4 3 3,-3 4 0,1-5 0,-6 4 0,0-1-2,0 2 0,-3-5 0,-6 7 14,0 1 1,0 3-1,-2 0 1,-4-2-20,-8-3 1,3-2-1,-2 5 1,-3-3 6,-1 3 1,-4-4 0,1-2 0,-1-1-6,2-4 0,5 4 0,0-2 1,1-1-5,2 3 0,-8-7-38,7 5 38,2-4 1,3-3 25,14 0 1,-2 0 0,9 0 0,1 0-1,3 0 1,2 0 0,1 0 1,-2 0 0,2 0 0,-1 0 45,1 0 0,-2 7 0,-1 1-25,-5 3 0,4-4 1,-9 5-18,3-4 0,-6 8-3,2-2 1,2 3 30,-3 4 0,1-1 1,-10-2 22,-2-5 1,0 3 0,-9-7-6,-2 2 0,-1-4 0,-4 4-11,1-2 0,1 0 0,-2-5 2,1 3 0,-1 0-119,2-7 1,5 0-127,0 0 0,8 0-32,-8 0 1,7 0 237,-6 0 0,9-9 0,-5-3 0</inkml:trace>
  <inkml:trace contextRef="#ctx0" brushRef="#br0" timeOffset="1875">848 182 6709,'14'-2'144,"-2"-3"-72,5-1 0,-6-3 0,2 5 3,3-3 0,-4 0 0,0 7-42,4 0 1,2 0 44,3 0 1,-2 0-74,2 0 0,-8 0 0,-2 2 0,1 3 4,-1 2 0,-5 2-47,8-3 0,-2-2 0,3 8 17,-2-3 1,-6 4-2,6-6 16,-8 9 0,11-11 7,-9 7 0,0-5 3,-7 7 1,0-7-5,0 6 1,0-6-1,0 7 0,0-2 0,0 2 0,0 0 0,1-8 0,6 8 0,-3-10 0,10 3 0,-9-2 0,3 0 0,1 0 0,-6 5 166,3-3 9,6-5-157,-10 7 0,6-7-20,-8 4 35,0-4-7,0 8 153,0-10-107,10 0 0,-6 0-37,10 0 50,-9 0-345,3 0 163,-8 0 0,2 0 37,5 0 5,-5 9 61,8-7 0,-8 13-3,5-8 0,-4 7 3,11-7 0,-7 6 1,7-4-13,1 3 1,-3-8-30,0 2 0,2 3-21,7-2 1,-4 2 0,-1-4-103,-3 2 1,-6 1-440,7-1 285,-9-5 312,3 17 0,-8-17 0,0 6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2.365"/>
    </inkml:context>
    <inkml:brush xml:id="br0">
      <inkml:brushProperty name="width" value="0.08571" units="cm"/>
      <inkml:brushProperty name="height" value="0.08571" units="cm"/>
    </inkml:brush>
  </inkml:definitions>
  <inkml:trace contextRef="#ctx0" brushRef="#br0">21 1 7686,'0'13'-1578,"-3"-2"1495,-4-2 181,5-2 394,-6 1-211,8-5 1,1 6-191,6-9 1,5 0 0,7 0 14,2 0 1,-1 0-1,0-2-117,0-5 0,1 4 0,-1-2 0,0 0 42,0-2 1,1 5 0,-2-5 0,2 5-36,-1 2 1,-6-7-1,-2 0-79,5 3 0,0 2 0,4 2-153,-2 0 0,-5 0-166,0 0 0,-8 0 193,8 0 0,-7 0 209,6 0 0,0 0 0,8 0 0</inkml:trace>
  <inkml:trace contextRef="#ctx0" brushRef="#br0" timeOffset="429">101 303 7880,'13'0'-363,"1"0"0,0 0 0,6 0 257,0 0 1,0 0-1,1 0 177,-2 0 0,2 0 0,-1 0 36,-1 0 1,2 0 0,-1 0 24,1 0 1,-2 0-1,2 0-70,-1 0 0,0 0 0,0 3 1,1 0-92,-1 4 0,-7 0 0,0-7-107,3 0 1,3 0 0,0 0-229,1 0 0,1 0 364,-2 0 0,2 9 0,-1 3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1.170"/>
    </inkml:context>
    <inkml:brush xml:id="br0">
      <inkml:brushProperty name="width" value="0.08571" units="cm"/>
      <inkml:brushProperty name="height" value="0.08571" units="cm"/>
    </inkml:brush>
  </inkml:definitions>
  <inkml:trace contextRef="#ctx0" brushRef="#br0">61 60 6038,'-21'0'92,"11"-1"1,3-6 0,2 5 444,-1-5-52,3 4-82,-6 3-310,9 0 1,0 3 0,2 1-54,5 3 1,5 8 0,7-1-35,2 4 1,-1-5-1,1 1 1,-2-1-59,2-1 0,-4 6 0,0-8 0,-5 4-111,4 0 1,2-3 0,0 5-1,-2-5-150,-3-3 1,-6 6-1,5-5 313,-3 2 0,6-7 0,-4 6 0</inkml:trace>
  <inkml:trace contextRef="#ctx0" brushRef="#br0" timeOffset="480">706 0 6563,'-14'0'207,"0"0"1,8 9-145,-7 4 1,8-1 0,-4-1-1,2 1-14,1-2 0,-3 4 1,4 6-1,-4-2-17,-3-4 0,7 3 0,-7-3 1,1 6-7,0 6 1,4-3 0,-4 4 0,-1-4-6,2-3 1,-2 6-1,-4 4 1,3-1 6,-3 0 0,5 0 1,0-4-1,0 2 5,-1-3 0,7 5 0,-3-1 0,1-4-1,0-2 1,-2-1 0,5 1 0,-2 3 3,1 2 1,3-1 0,2-5-55,0-1 0,-2 6 1,-3 2-62,-1-4 1,-1-7 0,7-5-276,0 5 0,2-8-105,5-3 0,-3-4 459,10-2 0,-1-8 0,7-4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8.988"/>
    </inkml:context>
    <inkml:brush xml:id="br0">
      <inkml:brushProperty name="width" value="0.08571" units="cm"/>
      <inkml:brushProperty name="height" value="0.08571" units="cm"/>
    </inkml:brush>
  </inkml:definitions>
  <inkml:trace contextRef="#ctx0" brushRef="#br0">485 40 7424,'-9'-10'-948,"6"1"1109,-6 0 0,7 6 74,-5-4-142,5 5 0,-9 2-64,4 0 1,-2 2 0,-6 3-1,3 4-6,3 3 0,-6 0 0,4 9 1,-3-3-17,1-5 1,6 12 0,-4-5 0,-1 2-9,2 1 1,-2-3-1,-2 2 1,6 3 12,-1 2 0,0 0 1,-8-7-1,7 0-50,1 1 0,-5-2 0,6 2 0,-4-1 26,-4 1 1,6-2 0,-4 2 0,0-1 4,4-1 1,-2 0 0,8-3 2,-3-3 0,-6 0 0,4 5-39,-3-4 0,8-3-212,-3-4-136,4-6 258,3 8 119,0-9 1,0 3 36,0 4 1,-2-5 0,-2 7-105,-2-1-108,-11-5 189,15 6 0,-6-9 0,8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3.304"/>
    </inkml:context>
    <inkml:brush xml:id="br0">
      <inkml:brushProperty name="width" value="0.08571" units="cm"/>
      <inkml:brushProperty name="height" value="0.08571" units="cm"/>
    </inkml:brush>
  </inkml:definitions>
  <inkml:trace contextRef="#ctx0" brushRef="#br0">1 826 8006,'2'-13'-1127,"2"0"1030,3-3 56,0 8 59,-7-2 1,2 10 82,5 0 0,-5 3-12,5 4 1,-5 3 0,-2 13-32,0 4 1,0-5-1,0 8 1,0-1-26,0 4 0,0 5 0,0 3 0,0-1-23,0 1 1,0 1 0,0 2 0,0 4-32,0-3 1,0 4 0,0-2-1,0-3-61,0-2 0,0-1 0,0-1 1,0-2-24,0-4 0,0 2 1,0-7-1,0-1-51,0 3 1,0-5-1,0-6 7,0 1 1,0-8 148,0 0 0,-9-8 0,-2 4 0</inkml:trace>
  <inkml:trace contextRef="#ctx0" brushRef="#br0" timeOffset="780">1 907 7013,'0'-19'-343,"0"5"1,0 0 378,0-1 0,0-4 31,0 0 0,2 0 1,4 4-12,8 1 0,-2 7 1,0-4-1,4 3 28,3 3 1,1 1 0,-1-1 0,2-2-28,-1 2 0,7 3 1,0 2-1,-3 0-49,-1 0 1,-3 0 0,1 0 0,-2 0-46,2 0 1,-1 7 0,-1 2 0,2 0-63,-1 0 1,-2 7 23,-4-2 0,1 3 0,-8 4 40,-2-2 1,-5 2 0,-7-1 24,-7 1 0,-3-9 1,-4 2-1,1-1 16,-1-2 0,2 1 1,-1-7 11,-1 2 1,2 5-1,-2-5-89,1-2 0,-1-3-16,2-2 38,7 0 0,5 0 1,14 0 53,7 0 0,3 0 0,4-2 0,-1-3-1,1-2 1,-2 0 0,2 7 0,-1 0 11,-1 0 0,2 0 0,-1 0-9,1 0 1,-2 0 0,2 0-5,-1 0 0,-6 0 1,-1 0 1,2 0 1,4 0 0,-2 3-1,-1 1-1,-3 3 0,-8 2 0,4-4 1,-2 3 3,0 4 1,0-5-1,-7 7-5,0 1 0,0 3 6,0 2 1,-9-2 0,-3-3 3,0-1 1,-5-9 0,3 2 17,-3-5 0,-4 4 0,1 1-14,0-3 1,0-1 0,-1-3-5,2 0 1,5 0-1,1 0-12,-3 0 1,-3 0-26,0 0 1,5 0-287,1 0-303,9 0 613,-6 0 0,10 0 0,0 0 0</inkml:trace>
  <inkml:trace contextRef="#ctx0" brushRef="#br0" timeOffset="1626">1393 988 7916,'13'-7'-796,"1"0"616,-10 0 1,11 5 0,-6-1 0,3-7 110,3-1 1,-3 6 0,-1-4-1,1 1 105,-2-6 1,-3 2 0,5 0 13,-3-4 1,4-2-1,-7-3 1,-1 2-22,-3-2 0,-2 1 1,0-3-1,0-1-57,0-3 1,0-6 0,0 3 0,0-1-19,0-5 0,0-2 0,-2-3 1,-3 2 29,-1-2 1,-1 8-1,7-1 1,-3 1 118,-3 2 1,4-5 0,-7 9 0,2 2-37,0 3 0,-1 1 1,1 1-45,-7 0 1,-2 0 0,1 1 0,3 4 5,3 2 1,-6 8 0,4-3-94,-1-1 0,-5 6 6,3-4 0,3 5 55,-2 2 1,8 2 0,-4 5 2,1 7 0,3 6 0,-6 4-1,1 4 0,1-2 1,6-4-1,-4 4 14,2 0 0,-4 3 0,2-5 1,2 4-8,3-4 1,2 5 0,0 1-1,0-1 11,0 0 0,0-2 0,0-5 0,0 2-7,0 3 1,0 0 0,2-5 0,3 3 6,2 2 0,0 0 0,-7-5 1,0 3 6,0 2 1,7-1 0,0-5 0,-4-1 7,-1 1 1,5-2 0,0 2 0,0-1 7,2 1 1,-1-2 0,9 1 0,-4 1-22,3-2 1,-5 2 0,2-3 0,3-2-16,2-2 1,-5-4 0,1 6 0,1-4 5,4-4 0,0 1 0,2-4-56,-1 2 1,0 0 0,-2-5 0,-2 1-315,-2 4 0,-2 0 85,9-7 0,-1 0 275,1 0 0,-2 0 0,2 0 0,-1 0 0</inkml:trace>
  <inkml:trace contextRef="#ctx0" brushRef="#br0" timeOffset="2072">2058 888 7916,'-9'10'-226,"5"-1"-4,-9-9 1,-1 10 0,-6 2 95,0 7 0,8-5 0,6-2 144,4 4 1,2 2 0,0 3 25,0-2 0,2-7 0,2-3 0,5-2-30,2-1 0,3 8 0,6-7 0,-2 0-3,-5 1 1,8-6-1,-4 5 1,9-5-50,-2-2 1,-2 0 0,-1 0-1,-1 0 15,1 0 0,6-7 1,-1-1-1,0-3 15,-4-6 1,6 0 0,1-4-3,-3 2 0,-2-2 0,-15 1 0,1-1 134,-2 2 0,-1-2 1,-10 1-56,-3 1 0,2 0 0,-10 3 1,-2 6-36,-2 0 0,-8 3 0,-4 7 1,1 0-152,0 0 0,-7 0 0,5 0 0,0 0-36,2 0 1,7 7 0,1 0 160,2-2 0,-2 5 0,1 2 0</inkml:trace>
  <inkml:trace contextRef="#ctx0" brushRef="#br0" timeOffset="2831">3068 888 7916,'21'-10'-1449,"-11"8"1294,9-16 1,-17 13 239,5-8 0,-5 6-30,-2-7 1,-9 10-1,-5-2 1,-3 4 2,-4 2 1,-6-7 0,1 0 0,-2 2 23,-1 3 1,5 2-1,-7 0 1,1 2-19,5 5 0,-4-5 1,3 8-59,1-2 0,3 3 0,1 10-74,1-1 1,9 1 0,4-2-8,4 1 1,3 1-1,0-2 53,0 2 1,3-8 0,4-2 1,6-1 1,5-3 0,3-7 0,1 0-1,3 0-9,1 0 1,3 0 0,-4 0-1,2 0-4,-2 0 1,-3-3 0,-2-1 0,0-6 59,1-1 0,-4 5 0,-1-8 110,-2-2 1,-8 1 0,5-1 240,-1 3-121,-3 9-303,-7-6 13,0 10 1,-3 0-1,-1 3 43,-3 4 1,0 3 0,7 11 0,0-2-3,0 2 1,0-1-1,0 1 1,0 1 37,0 4 0,0 0 0,0 5 1,2 0 27,5 0 0,-5-3 1,5 3-66,-4-2 0,2 5 1,2-6-1,-2 2 1,-3 1-17,-2 0 25,0-7 0,0 7 0,0-5-62,0 0 0,-7 1 0,-1-6 1,-3-2 0,-3 0 0,-6-4 127,-1-1 1,-1-10-1,-2 6-16,-3-2-54,0-6 0,6 7 1,-1-9-1,-2 0 41,-4 0 0,2-7 0,6-1-456,-1-3 289,2-3 0,-9 1 0,4-1 1,4-2 27,4-1 0,4-4 0,0 1-191,5-1 1,4 2 274,3-2 0,0-8 0,0-2 0</inkml:trace>
  <inkml:trace contextRef="#ctx0" brushRef="#br0" timeOffset="3337">3633 624 5775,'11'0'935,"1"0"-821,-6 0 0,-4 2 1,7 3 49,0 2-119,3 0 1,1 0 0,1 2-1,1-1 22,3 1 0,2 8 0,3-7 0,1 4-59,3 0 0,3-4 0,-6 6 0,5-2-13,2 1 1,1 1-1,4-1 1,-5-1-34,-2 2 0,7 0 1,-5 0-1,3-4-101,-1 5 0,-7-6 0,2 0-177,1-2 1,-6 5 41,4-7 1,-13 1 273,-8-1 0,-12-5 0,-6 7 0</inkml:trace>
  <inkml:trace contextRef="#ctx0" brushRef="#br0" timeOffset="3899">4036 483 7916,'0'-10'-456,"0"1"0,0 11 0,-1 2 509,-6 2 0,2 8 0,-6-5 1,-1 1-5,2-2 1,3 8 0,-5-2 0,2 1 1,-2-1 1,1 3 0,-4-3 0,1 3-19,-2 4 0,1 1 0,-2 3 0,4 2-18,-2-3 0,3-1 1,-1-1-1,-1 3-4,3 2 1,-4 0 0,6-6 0,-1-2-14,1 1 0,-4 1 1,7-2-1,-1 2-19,-3-1 1,8 1 0,-6-2 31,-1 2-26,6-1 1,-8 1 53,4-2 0,5 2-51,-4-1-95,4-1 0,2-5-306,0 0 290,0-9 1,-3-3-1,-1-11 123,-3-3 0,0-2 0,7-5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776"/>
    </inkml:context>
    <inkml:brush xml:id="br0">
      <inkml:brushProperty name="width" value="0.17143" units="cm"/>
      <inkml:brushProperty name="height" value="0.17143" units="cm"/>
      <inkml:brushProperty name="color" value="#AB008B"/>
    </inkml:brush>
  </inkml:definitions>
  <inkml:trace contextRef="#ctx0" brushRef="#br0">221 101 7569,'-14'0'-40,"0"0"0,-1 0 0,-3 0-187,-2 0 0,6 0 0,0 0 0,-1 0 136,-3 0 1,5 7 0,1 3 0,1 0 79,0 6 0,7-4 0,-5 0 33,-1 4 1,8 2-6,-5 2 1,12-7 0,4-1 0,2-3-14,4-4 0,4-3 0,1-2 0,1 0-4,-2 0 0,4-2 1,2-3-1,1-4-8,0-3 1,-4 6 0,-4-7 0,-3-1-5,-1 3 1,-9-7 0,1 4-38,-4-3 1,-2 3 0,-2 1 0,-2-3 13,-3-1 1,-9 3-1,3 0 35,-5-1 0,-2-3 0,-1-2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1.638"/>
    </inkml:context>
    <inkml:brush xml:id="br0">
      <inkml:brushProperty name="width" value="0.08571" units="cm"/>
      <inkml:brushProperty name="height" value="0.08571" units="cm"/>
    </inkml:brush>
  </inkml:definitions>
  <inkml:trace contextRef="#ctx0" brushRef="#br0">707 1 7844,'20'0'-1308,"-9"0"1357,-2 0 0,-9 1 89,0 6 0,0-2-109,0 9 0,0-7 1,0 5 0,-7 2 0,0 6-39,4 1 0,-6-2 1,2 2-1,0-1 1,-3 0 0,6 0 0,-9 1 1,-1-1 5,3 0 0,-7 0 0,7 0 0,-2-2-10,-1-4 0,0 3 1,-5-3-1,-2 1 1,1-1 1,0 5 0,0-9-1,0 4-9,0 0 1,-7-4 0,0 6 0,0-4 10,-2-4 1,5 6 0,-9-7-1,4-3-39,5-1 0,-5-3 0,1 0 1,4 0-20,2 0 0,1 0 0,2 0 41,-2 0 1,4-10 31,3-3 1,-1-5 0,8-3 2,2 2 0,3-2 1,4 1-8,5 0 0,-4 7 1,5 1 3,1 3 1,2-4-1,9 4-6,1-2 0,-2 6 0,2-4-1,-1 1 1,6 3 17,2-9 0,-1 9 1,-8 0-1,2 2 36,-1 3 0,1 0 1,-2 0 2,2 0 1,-8 0 0,1 0-40,2 0 0,-6 0 0,4 3 1,2 0-16,2 4 1,-5 2-1,0-4 7,3 2 0,2 6 0,2-6 0,0-1-6,1 4 0,-2-8 1,2 6 9,-1 1 0,5-4 1,-3 7-1,-3-2 43,-2 2 0,1-6 1,2 6-41,1-4 1,-1 8 0,-1-13 1,2 6 0,-1 0 1,0-1 0,-2 8-141,-4-3 0,-3-6-142,-4 7 1,-3-3-212,9 2 475,-8 6 0,12-17 0,-5 7 0</inkml:trace>
  <inkml:trace contextRef="#ctx0" brushRef="#br0" timeOffset="404">1615 303 7630,'12'0'-934,"-2"0"995,-3 0 1,-2 0 0,9 0-100,1 0 0,-4 0 0,3 0 1,1 0 92,4 0 0,0 0 1,2 0-1,-1-1-47,1-6 1,1 4 0,2-4 0,6 5-58,1 2 1,0 0 0,5 0 0,-5 0-31,-2 0 1,1-7-1,-6 0-164,3 4 0,1 0 243,-9 3 0,1 0 0,1 0 0</inkml:trace>
  <inkml:trace contextRef="#ctx0" brushRef="#br0" timeOffset="949">1918 102 6310,'0'12'98,"0"2"0,0-7 0,2 5-17,5-4 0,-2 8-24,8-2 1,-9-4-1,6 2 1,-4-1 11,1 0 1,-1 3-1,-4 6-34,5 0 0,-4 0 0,4 0-45,-5 0 0,0 6 1,3-4-1,1-4-29,-2-1 0,-1 2 0,-3 0-81,0 2 0,2-1 0,3 1-673,1-2 793,11-7 0,-7 5 0,11-5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0.104"/>
    </inkml:context>
    <inkml:brush xml:id="br0">
      <inkml:brushProperty name="width" value="0.08571" units="cm"/>
      <inkml:brushProperty name="height" value="0.08571" units="cm"/>
    </inkml:brush>
  </inkml:definitions>
  <inkml:trace contextRef="#ctx0" brushRef="#br0">0 0 7914,'14'0'-182,"-1"0"-245,3 0 0,1 0 406,4 0 1,-7 0 0,-1 0-26,3 0 1,1 0-1,4 0 1,-1 0 64,0 0 1,0 0 0,1 0-8,-2 0 1,2 0 0,-3 2 0,-2 3-14,-3 2 1,0 0 0,7-7-38,1 0 0,-1 0 0,0 0-73,0 0 1,-6 2 0,0 2 32,1 2 0,-6 4 0,0-6 78,-1 3 0,-5 2 0,4-3 0,-14 6 0,-4 7 0</inkml:trace>
  <inkml:trace contextRef="#ctx0" brushRef="#br0" timeOffset="380">60 343 7525,'2'11'-1005,"5"-1"1045,7-2 0,-2-6 1,1 7 34,3 0 1,-5-6 0,2 4-5,3-6 0,2-1 1,2 0-17,0 0 1,1 0-1,-2 0 1,2 0-10,-1 0 0,1 0 1,-2 0-41,1 0 0,1 0 0,-1 0-27,0 0 1,0 0-1,1 0-79,-2 0 0,-5 0 0,0 0-336,1 0 0,4 0 436,0 0 0,2-8 0,-1-4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8.829"/>
    </inkml:context>
    <inkml:brush xml:id="br0">
      <inkml:brushProperty name="width" value="0.08571" units="cm"/>
      <inkml:brushProperty name="height" value="0.08571" units="cm"/>
    </inkml:brush>
  </inkml:definitions>
  <inkml:trace contextRef="#ctx0" brushRef="#br0">1 41 7999,'10'0'-96,"0"0"86,-10 0 1,2 0 40,5 0 0,2 8 0,6 4 0,-3 2-44,-3-1 1,6-2 0,-1 5 0,1-3-178,-1 3 1,10 1 0,-3 4-30,1-1 0,5-6 1,-2 0-442,-1 1 660,2-6 0,7 8 0,-4-5 0</inkml:trace>
  <inkml:trace contextRef="#ctx0" brushRef="#br0" timeOffset="481">726 21 7895,'12'-3'-720,"-5"-4"759,-5 5 62,-2-6 1,-2 8-129,-5 0 0,2 0 54,-9 0 1,8 2 0,-5 4-2,2 8 0,-6 4 0,1 2-3,-5 1 0,2 5 1,1 1-1,3-3-40,-3-1 1,-1 4 0,-4-1-1,3 2 9,5 1 1,-6-7 0,9 6 0,-4-4-4,0 2 1,9-3 0,-3 4-1,1-5 6,0-1 1,1-2 0,6 2 0,-3-1 2,-3 1 0,4-2 1,-5 2 0,5-1 1,2-7 0,0 0-63,0 3 1,0 2-151,0 2 0,0-6-535,0-1 748,0-8 0,9 4 0,2-9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7.678"/>
    </inkml:context>
    <inkml:brush xml:id="br0">
      <inkml:brushProperty name="width" value="0.08571" units="cm"/>
      <inkml:brushProperty name="height" value="0.08571" units="cm"/>
    </inkml:brush>
  </inkml:definitions>
  <inkml:trace contextRef="#ctx0" brushRef="#br0">1 303 6356,'0'-12'566,"9"4"-312,-8 8-221,9 0 1,-8-7-257,5 0 272,-5 0 11,16 7 4,-7 0-46,10 0 1,-1 0 6,0 0-19,0-9 48,0 7-77,0-6 47,0 8 0,8 0 1,-2-3-1,-1-1 12,-2-3 1,-4 0 0,2 7-41,-1 0 0,-2 2 1,-3 3-34,-1 2 0,-9 8 0,2-1 0,-5 4 1,-4-1-1,-5 0-6,-7-5 1,2 0 0,0 4-1,-5-6-14,0 0 1,-4 6 40,2-4-4,7-2 0,-4 1 1,8-6-24,-4 2 1,8 1-73,-3-1 42,4-5 76,3 7 1,10-9-1,4 0 51,3 0 1,4 0-1,-2 0-12,2 0 1,-1 0 0,1 0 2,-2 0 0,2 0 0,-1 0 0,-1 3-34,2 4 0,-7-5 0,-4 6 0,2-1-5,-1 0 0,-6 2 1,3-2-11,1 6 0,-6 5 1,1 0 8,-8-5 0,-1 5 0,-9-7 1,-1 3 11,-3-1 0,-2-2 0,-1 6 0,2-7 10,-1-1 0,-1 5 0,2-7 0,-2-1-1,1 3 1,-1-7-1,2 8 1,-2-4-19,1 0 0,-9 1 0,-3-7 8,1 0 0,2 7 1,9 0-174,0-2 0,0-3-177,-1-2 0,1 0 149,0 0 185,9-9 0,2-11 0,9-12 0</inkml:trace>
  <inkml:trace contextRef="#ctx0" brushRef="#br0" timeOffset="480">626 21 7919,'12'-3'-358,"-3"-1"-895,-1-3 985,-6 0-1,7 7 441,-9 0 0,3 0 0,4 0 1,5 0-58,7 0 1,1 0 0,0 0-15,0 0-42,1 0 1,-2 0-41,2 0 0,-1 7 74,1 0-35,-2 8-54,2-13 1,-1 17-2,0-7 0,-2 0 0,-2 2 0,-3 1 0,1 3 0,-1 2 0,0 1-11,3-2 0,-4 2 0,-2 1 0,2 4 12,-1 0 1,-5 1 0,6-4 0,-3 1 1,-4 3 1,-3 1 0,-2-2 0,0 3-11,0 2 1,0-5 0,0 8 0,-2 1 4,-5-4 1,-5 0 0,-8-7 0,0 6 8,0 1 0,-1-6 0,-1 4 0,-2-2-9,-4 0 0,-1-1 1,5-5-1,-2-1-18,0 0 1,-3 0 0,0-2-1,0-2-266,-1-2 0,-3-4 283,6 4 0,-8 4 0,3-7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0.771"/>
    </inkml:context>
    <inkml:brush xml:id="br0">
      <inkml:brushProperty name="width" value="0.08571" units="cm"/>
      <inkml:brushProperty name="height" value="0.08571" units="cm"/>
    </inkml:brush>
  </inkml:definitions>
  <inkml:trace contextRef="#ctx0" brushRef="#br0">1 344 8053,'0'0'0</inkml:trace>
  <inkml:trace contextRef="#ctx0" brushRef="#br0" timeOffset="72">102 242 8053,'20'-19'0</inkml:trace>
  <inkml:trace contextRef="#ctx0" brushRef="#br0" timeOffset="630">162 202 6981,'0'14'174,"0"0"0,0-7 1,0 5-1,0 5-192,0 0 1,-2-3 0,-2 0-1,-3 1-10,2 3 1,-4 2 0,2 0 28,3 0 1,2 1-19,2-1 1,0 0 0,0 0 4,0 0 0,-2-7 0,-3 1 11,-2 1 1,1 4 1,6 0 26,0-7 0,9-3 41,4-9 1,-2 0-1,3 0-29,1 0 0,3 0 1,2 0-42,1 0 1,-1 0 0,0 0-18,0 0 0,-6 0 1,0 0-1,1 0 1,3 0 15,2 0 0,1 0 1,-2 0-1,2 0-66,-1 0 1,-1 0-1,2 0 1,-1 0-67,1 0 0,-2 0 0,2 0-123,-1 0 1,-6 0 0,0 0 77,1 0 1,-4 0 179,2 0 0,-9 0 0,6 0 0</inkml:trace>
  <inkml:trace contextRef="#ctx0" brushRef="#br0" timeOffset="964">586 384 6939,'-9'-11'70,"7"2"1,-7 11 51,9 5 0,0 4-80,0 9 1,-7 1-1,0-1 1,3 0-13,1 0 0,3-6 0,0-1 0,0 3-72,0 1 1,0 4-1,0-2 1,0 2-46,0-1 0,0 1 0,0-2-184,0 2 0,0-8-348,0 1 619,0-10 0,10 14 0,1-7 0</inkml:trace>
  <inkml:trace contextRef="#ctx0" brushRef="#br0" timeOffset="1560">909 1 7977,'20'0'-268,"1"0"1,-8 0 0,0 0-1,2 0 212,4 0 0,-5 0 0,-2 0 96,5 0 1,0 0-1,4 0 1,-2 0 32,2 0 0,-1 0 0,1 2 0,-2 3-46,2 1 1,-8 8 0,1-5-1,1 2-32,3 4 1,2 4-1,1 0 1,-2 2-33,2-1 0,-7 1 1,-1 1-1,1 2 10,-3 4 0,4-2 1,-8-6-1,-2 3 12,-3 4 0,5-6 0,-1 7 0,-2-4 1,-1 3 0,-3-4 0,0 6 0,0-2 9,0 0 1,-7 2 0,1-5 0,-1 3-10,-2-2 0,4 0 0,-6-1 0,0 4 8,0-4 1,4-2 0,-5-1-1,2-2 6,-2 2 1,5-1 0,-3 0-1,-2 0 0,1 1 0,4-4 0,-4-1 1,0-4-13,-1-4 1,5 6 0,-5-5-107,-5 2 1,0 0 14,-4 3 1,2 1-249,-2-8 351,10 0 0,-7-7 0,6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4.100"/>
    </inkml:context>
    <inkml:brush xml:id="br0">
      <inkml:brushProperty name="width" value="0.08571" units="cm"/>
      <inkml:brushProperty name="height" value="0.08571" units="cm"/>
    </inkml:brush>
  </inkml:definitions>
  <inkml:trace contextRef="#ctx0" brushRef="#br0">1 21 7846,'0'11'-984,"0"-2"1136,0-9 0,0 3 0,2 1-80,5 2 0,-2 8 0,5-5 0,2 2-45,-1 5 1,-5 0-1,6-1 1,-1-1-71,1 1 1,-6 1 0,7 0-1,4-3-39,0 3 1,-3-1 0,-1 1 0,3-4-70,2-4 1,2 6 0,-1-5-24,2 3 0,-1-9 174,1 4 0,-2 4 0,2 1 0</inkml:trace>
  <inkml:trace contextRef="#ctx0" brushRef="#br0" timeOffset="522">647 21 6126,'0'-11'528,"0"2"-418,0 9 107,0 0-162,-9 0 1,6 2-1,-4 5 1,3 4-11,-2 0 0,4 7 0,-8-5 0,3 6-22,1 0 1,-7 2 0,4-1-1,-1 0 6,1 0 0,-4 0 0,4 1 0,0 1-11,0 5 1,-4-5 0,4 7 0,-1-2-3,1 1 1,-3 5 0,5-4 0,0 0-12,-3 1 0,8-1 0,-6-5 0,1 3-24,0-2 1,0-3 0,7-1 0,-2-2 12,-5 2 0,5-1 0,-4-1-52,4 2 1,-1-1 0,-1 1-43,-3-2 0,0 2 1,4-4-1,-1-1-123,-2-2 0,-1-8-420,7 8 643,0-9 0,9 4 0,2-9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5.201"/>
    </inkml:context>
    <inkml:brush xml:id="br0">
      <inkml:brushProperty name="width" value="0.08571" units="cm"/>
      <inkml:brushProperty name="height" value="0.08571" units="cm"/>
    </inkml:brush>
  </inkml:definitions>
  <inkml:trace contextRef="#ctx0" brushRef="#br0">0 736 7602,'14'11'-675,"-1"-4"0,0-5 733,8-2 1,-1 0 0,0 0-2,0 0 1,-6 0 0,-1 0 0,3 0-25,1 0 1,4 0 0,-1 0 0,1 0-44,-2 0 0,2 0 0,-1 0 0,0 0-91,0 0 0,-6 0 0,-1 0 0,3 0 47,1 0 0,-3 0 1,-2 3 53,-3 4 0,-3-5 0,-6 6 0,0-8 0</inkml:trace>
  <inkml:trace contextRef="#ctx0" brushRef="#br0" timeOffset="359">40 1079 7960,'0'11'-289,"10"-2"1,-6-9-1,9 0 283,3 0 1,2 0 0,2 0 24,0 0 0,8 0 0,-2 0 0,-1 0 45,-2 0 1,-4 0 0,4 0 0,2 0-109,1 0 1,1 0 0,-6 0 0,-2 0-66,2 0 0,1 0 1,3 0-1,2 3 109,-3 4 0,-1 3 0,-3 11 0</inkml:trace>
  <inkml:trace contextRef="#ctx0" brushRef="#br0" timeOffset="1716">4094 10 7771,'12'-9'-1399,"-3"9"1426,-9 0 0,0 9 1,0 11 10,0 1 0,0-2 0,-2 2-5,-5-1 0,5-1 1,-8 2-15,2-1 0,4-2 0,-8-2 1,1-3 9,0 3 0,-3 2 0,-5 2 1,-2-2-13,1-4 0,-3 3 0,-1-3 0,-3 4-22,2 2 1,-4-6 0,0-4 0,0 2 19,-1-1 0,4-4 0,6 4 0,-1-2 9,2-5 1,-2-1 0,1-3-1,-1 0-20,2 0 1,-2 0 0,1 0 8,0 0 0,0 0 1,-1-3-1,1-3-31,1-7 0,-2-3 1,1-1-1,2 5 25,4-4 1,-1-2-1,8-3 1,2 2-2,3-2 0,2 1 0,0 0-10,0 0 1,0-1-11,0 2 1,9 0 0,3 4 10,-2 1 1,9 10-1,-5-3 0,3 4 0,4 3-4,-2 0 1,-5 0 0,-1 0-1,3 0 6,2 0 0,2 0 0,0 0 0,1 0 12,-2 0 0,2 0 0,-1 0 22,1 0 1,-2 7-1,2 0 1,-1 0-37,-1 2 0,0-4 0,-3 5 0,-3 0-22,3-6 1,1 8-1,4-2 8,-1 2 0,0-1 0,0-6-1,1 1 1,-1 8 0,0-8-1,-2 1 18,-4 3 1,3-7 0,-3 9 0,1-1 35,-1 0 0,2-4 0,-8 4 0,1 1-16,0-2 1,5-3 0,-6 5-1,2-1-13,-1-1 0,7-5 0,-3 4-10,5 1 0,2-8 0,1 6-3,-2 1 1,2-6 0,-1 3-73,-1-3 1,2-3-1,-4 2-189,-3 5 1,5-5-307,-7 4 573,-2-4 0,-1 8 0,-9 1 0</inkml:trace>
  <inkml:trace contextRef="#ctx0" brushRef="#br0" timeOffset="3042">1372 1099 6816,'20'0'-108,"-8"-2"97,-5-5 0,3 5 0,4-5 23,4 5 0,-5-5 0,1 1 1,1 1 16,3 3 0,2-5 1,1 0-1,-2 3 1,2 1 0,-1 1 1,3-2-1,1-3-33,3 3 0,3 2 0,-6-1 0,5-1 0,2-3 0,-3 0 0,5 7 0,1 0 18,-3 0 0,14-6 0,-7-1 0,0 2-5,-2 3 0,-2 2 1,6 0-1,1 0-9,-1 0 0,1-7 0,-1 0 0,-1 3-2,2 3 1,-1 1 0,1 0 0,-1-3 2,0-4 0,-6 5 1,-1-5-1,3 5-1,2 2 1,3 0 0,-1 0 0,-2 0-1,-4 0 0,4 0 1,-5 0-1,6 0-14,1 0 1,-2 0 0,-2 0 0,-3 0-11,3 0 1,2-3 0,2-1-1,0-3 14,1 3 1,-1 2-1,-2 0-43,-4-5 45,4 5 0,-7-10 0,10 7 0,-3-2 21,-5 4 1,4-6 0,-8 2 0,0 0 28,0-2 0,4 7 0,-3-4 0,2 3-1,3 3 1,-3-2-1,1-3 1,1-2-28,-3 3 0,5 1 0,-6 3 1,-2 0-17,1 0 1,7 0 0,-5-2 0,3-2-1,-1-2 0,0-1 0,3 7 0,-5 0 0,-2 0 0,6 0 1,-1 0-1,2-3 32,-3-3 0,3 3 0,-6-4 1,1 5-10,5 2 0,-5 0 0,3 0 0,-1 0-19,-2 0 0,8 0 0,-6 0 1,4 0 2,-3 0 1,4 0 0,-7 0-16,0 0 1,7 0 25,-4 0-41,-5 0 0,6 0 20,-7 0-7,8 0 10,-14 9 0,16-6-1,-4 3-182,-6-3 178,11 6 7,-7-7 0,1 6-6,1-8-3,-10 0 0,12 0 2,-9 0 0,7 0 1,-7 0-1,-1 0 47,3 0 0,-3 0 0,5 0 0,0 0-23,0 0 0,-4 0 1,5 0-1,-3 0 4,-5 0 0,5-2 0,-1-2 32,-4-2 1,-2-1-38,-1 7 0,-7 0-2,-2 0 1,2 0 9,6 0 0,1-7 29,-2 0 65,2 0-95,-1 7-6,1-8 1,-2 6-3,2-5 0,-8 4 18,1 3 0,-2 0-6,9 0 0,-9-2 0,-4-3 15,1-1 1,-4-1-41,8 7-12,-8 0 1,6 0-422,-5 0-585,-3 0 1015,6 0 0,-18-8 0,-3-4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10.257"/>
    </inkml:context>
    <inkml:brush xml:id="br0">
      <inkml:brushProperty name="width" value="0.08571" units="cm"/>
      <inkml:brushProperty name="height" value="0.08571" units="cm"/>
    </inkml:brush>
  </inkml:definitions>
  <inkml:trace contextRef="#ctx0" brushRef="#br0">485 142 7771,'21'0'-1334,"-11"0"1455,-1 0-55,-9 0 0,0 2-21,0 5 1,0-2 0,0 8-20,0 3 0,0-5 0,0 2-11,0 3 0,-2 3 1,-3 0-13,-1 1 1,-7 1 0,4-4 0,-3-1 4,-3-2 1,3-1 0,-1 8-1,-2-2-31,-4 2 1,-1-3 0,-3-2-1,-1-4 18,-2 5 1,-2-6 0,6 2 0,-2 1 1,-4-3 0,1 4 0,8-8 0,-2-2 2,1-3 1,2 1 0,3 1 0,1 3 0,-2-3 0,5-2 0,0-4-23,2-4 0,2 1 1,4-6-1,0-1-24,-4 2 1,0-4 0,7-6 20,0-1 1,2 2-1,3-2 24,2 1 0,-1 6-8,-6 0 0,2 4 1,3-6-26,1 2 1,4 11 26,-3-4 0,3-3 23,11 3 1,-2-5 0,2 5 8,-1 2 0,-6 3 0,0 2 1,1 0-5,3 0 0,2-7 1,1 0 3,-2 2 0,1 3 0,1 2 23,-2 0 1,-5 0 0,-2 2 43,-3 5 1,6-2-52,-1 9 1,-4-4 0,2 6 0,-1-4-11,1-4 1,-6 6-1,7-5-80,4 3 0,0 0 0,4 7-55,-2-6 1,-5 3 0,-3-7 0,0 0-75,1-1 0,-5 6 0,3-4 179,-1 0 0,8 4 0,-7 5 0</inkml:trace>
  <inkml:trace contextRef="#ctx0" brushRef="#br0" timeOffset="377">1030 244 7028,'13'6'-359,"1"0"404,2-1 0,1 4 0,4-2 0,-1-1 10,-1 3 0,2-6 0,-1 6 0,1-2-28,-2 0 1,2 5 0,-1-2 0,0-1-56,0-1 1,7 6-1,0-5 1,-2 0-39,-3-1 0,-2 6 0,0-4 0,1-1 31,-2-1 0,2 6 0,-1-5-303,1 1 1,-9-5 337,2 2 0,0-5 0,6-2 0</inkml:trace>
  <inkml:trace contextRef="#ctx0" brushRef="#br0" timeOffset="732">1474 142 6902,'-14'0'-333,"3"2"342,2 5 0,-5-2 0,7 8 0,1 3 28,-3 2 1,5 2 0,-8 1-1,1-2-39,0 1 0,4 1 1,-4-1-1,-1 0-4,2 0 1,-2 1 0,-3-2-1,4 2-39,2-1 0,-1-2 1,6-3-1,-2-1-231,1 1 1,1-3 275,-3 2 0,4-2 0,-6 9 0</inkml:trace>
  <inkml:trace contextRef="#ctx0" brushRef="#br0" timeOffset="1061">2019 304 7741,'21'0'-518,"-2"0"1,2 0 517,-1 0 0,0 0 1,0 0-1,3 0-24,4 0 1,-5 0-1,8 0 1,-4 0-253,1 0 0,9-7 276,-3 0 0,5-8 0,3 3 0</inkml:trace>
  <inkml:trace contextRef="#ctx0" brushRef="#br0" timeOffset="1518">3028 1 7873,'8'12'-259,"-5"-4"0,8-6 1,-6 5 201,2 7 0,0-3 0,-6 2 0,4 3 114,1 2 1,4 2 0,-6 0 0,3 1 4,-2-2 0,-2 8 0,2 1 0,2-2 81,-3 3-91,-1 3-37,-3 8 1,0-7 13,0 2 0,0-1 1,0 7-1,0 4-5,0 3 1,0-1 0,0-6-1,0-1-66,0 1 82,0-1-203,0-9-10,0 7 95,0-6 1,0-1 0,0-5 0,0-3-120,0-3 0,0 1 0,0-1-395,0 0 592,0-9 0,9 7 0,1-7 0</inkml:trace>
  <inkml:trace contextRef="#ctx0" brushRef="#br0" timeOffset="2291">3028 142 7799,'20'-7'-337,"1"-1"0,-2-1 219,1 0 1,1-1 0,-2 6 0,2-2 194,-1 1-25,1 3 0,-2-7 1,-7 6-152,5-6 135,-5 9 10,9-8-19,-2 6 6,2-8 1,1 10 0,2 0 0,4 0 1,-4 0 1,-2 0-1,-1 0 1,1 0 3,6 0 0,-7 0 1,6 0-73,-4 0 1,-6 3 0,0 1 0,-7 4-10,-1 4 1,-2-5-35,-7 7 67,0-1 1,-7 0 0,-2-1-1,-1-2-6,-7 2 1,0-5 0,-6 4-13,-4-2 35,6 7 1,-10-14 0,12 7 0,-2-3 1,1 1 1,7 2 0,0-4-5,-3 2 1,0 1-1,0-3-33,3 1-2,8 1 0,5-7 0,14 0 21,4 0 1,2 0 0,0-2 0,0-3 6,0-1 0,8 0 0,-2 6 1,-1 0 30,-2 0 1,-4 0-1,2 0 1,-1 0-5,1 0 1,-9 0 0,2 0-19,1 0 0,1 8 1,0 3-24,-3 1 1,-6 3 0,5-6 30,-4 3-21,-1-8 1,-7 14-12,0-4 14,0 3 1,0-3-1,0 0 2,0 1 1,-8 3-1,-6 0 1,-2-2 21,3-4 1,-6-5-1,7 5 1,-7 0-1,0-2 1,-2-3 0,1 4 0,-1-1 4,2-6 217,-2-3-186,-8 9 1,13-8-4,-4 5-128,4-5 110,-4-2-7,0 0-82,9 0 1,-7 0 0,5 0-241,-5 0 1,4 0-104,1 0 132,8 0 87,-4 0 176,9 0 0,0 0 0,0-9 0,0-3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59:48.647"/>
    </inkml:context>
    <inkml:brush xml:id="br0">
      <inkml:brushProperty name="width" value="0.08571" units="cm"/>
      <inkml:brushProperty name="height" value="0.08571" units="cm"/>
    </inkml:brush>
  </inkml:definitions>
  <inkml:trace contextRef="#ctx0" brushRef="#br0">384 404 6942,'-3'-11'-117,"-3"4"201,-7 5 0,-6 2 1,-1 0-1,2 2 1,3 3-77,1 1 1,1 7 0,-7-4 0,0 3 0,-3 3 0,-1 3-1,-3 2 1,2 1 0,3-1 0,1 0 0,4 0 0,0 1-1,7-2 1,-2 5 0,3 0 0,0 2 0,4 0 0,3-4 0,4-3 90,5 2-80,5-1 1,7-2 0,2-4 1,6 1-1,2-8-4,3-2 0,2-3 0,6-2-17,0 0 0,0 0 0,2 0 1,3-2-1,5-5 13,1-7 1,-6-3 0,5-4 0,-3 1 5,-1-1 1,2-1 0,-8-2 0,-2-4 12,-4 4 0,-5-5 1,-11 0-1,-4-1 13,-8 1 1,-4 3-1,-2 3 1,0-1-9,0-3 0,-15 0 0,-8 9 1,-6 2-65,-7 3 1,-4 8 0,-8-4 0,-5 2-21,-6 1 1,-8-1-1,3 7 1,4 3-63,3 3 1,12-2 0,-2 8-35,5-3 1,10 6 0,5-3-1,5 1 1,4 0-4,5 3 1,6 2-1,14 0 1,6-2 146,5-3 0,11 1 0,2 6 0</inkml:trace>
  <inkml:trace contextRef="#ctx0" brushRef="#br0" timeOffset="333">1110 222 7484,'14'-20'0,"-4"-1"-219,0 2 0,-1 5 1,-4 1 357,1-3 1,0 4 77,-6 0 1,3 7-159,3-2 1,-3 7 0,4 7 0,-5 7 11,-2 3 0,0 4 0,2-1 0,3 2-57,2 5 0,-1-2 0,-4 6 0,3 0-29,2 1 1,2 0 0,-5 3 0,2-3-249,-1-3 1,-1 4 0,1-5 0,2-2 56,-2 3 1,-3-7 0,-2 6 0,0-6 205,0-1 0,-9-2 0,-3 2 0</inkml:trace>
  <inkml:trace contextRef="#ctx0" brushRef="#br0" timeOffset="1042">888 505 7569,'7'-14'-62,"3"4"0,0 0 0,6 6-36,1 1 0,4-3 1,-1-1 110,1 2 1,-2 3-1,2 2 1,-1 0-30,1 0 1,-2-6 0,3-1-1,4 2 24,0 3 1,3 0-1,-1-3 1,3-4 13,0-2 0,7 5 1,-4-6-1,4 2-97,2-2 0,-2 5 1,-2-7-1,-5-1 61,-2-3 1,5 5 0,-9-1 0,-5-2 21,-4-1 1,-4 3 0,3 1 80,-2-3 0,-8-3 38,1 0 0,-4 5 31,-2 1-148,0 9 0,0-3-15,0 14 1,0 4 0,0 9 0,0-1-2,0 2 0,0-1 1,0 3-1,0 1 3,0 3 1,0 3 0,0-6 0,2 3 3,5-2 1,-4 4 0,6-2 0,-2-3-26,0-1 0,6 3 1,-7 1-1,-1-2 0,0-3 1,-1-1-1,2-1-5,-1 1 0,-3-2 0,0 0-20,5-7-14,-4 7 32,6-17 17,-9 16 16,0-16 0,0-2 1,0-13-12,0-5 1,2-2-1,5-1-1,6 2 1,5-2 0,2 1 0,1-1-28,-2 2 1,3 5 0,4 2 0,0 4 54,-1 4 1,-2-6 0,-1 3-1,3 3 69,2 2 0,1 2 0,-3 0 0,2 0-54,-2 0 0,-1 0 0,1 0 0,2 2-21,-3 5 1,-1-3 0,-3 10-71,1 1 0,-11 4 1,-1 0-1,-2 2-13,0-1 1,0 1 0,-7-2 0,-2 2-50,-5-1 0,2-2 0,-6-3 0,0-1-72,0 1 192,6 4 0,-12 0 0,5 2 0</inkml:trace>
  <inkml:trace contextRef="#ctx0" brushRef="#br0" timeOffset="1497">2704 746 7569,'20'0'-43,"1"0"1,-2 0 0,2 0-211,-1 0 0,0 0 0,0 0 251,0 0 0,1 0 1,-2-1-1,2-3 28,-1-3 0,1 0 1,-2 4-1,2-1-20,-1-3 0,1-6 0,-2 4 0,2 0 6,-1-1 1,-2-5 0,-3 4-1,-1-3 16,1 1 1,-3 6 0,-1-7 25,-3-1-26,-1 6 0,-9-7 0,-4 10 0,-8 2-16,-4 1 0,-2 3 1,-2 3-1,-3 1-14,-2 2 0,-6 1 1,4-5-1,-1 3 50,1 2 1,2 8 0,6-1 64,2 4 0,5 2 1,4 1-62,0-2 1,3 2 0,7-1-1,0-1-14,0 2 0,0-1 0,3 1 0,4-2-43,5 2 1,7-8-1,0-2 1,2 1-101,-1-1 0,8-7 0,-2 3 0,-2-3-78,0 3 1,2-4 0,1 4 0,-2-5 80,-3-2 1,5-7 0,-1-2 101,0-3 0,-4-1 0,-2-7 0</inkml:trace>
  <inkml:trace contextRef="#ctx0" brushRef="#br0" timeOffset="1902">3389 667 7569,'14'0'0,"0"0"-215,1 0 268,-6-10 0,10 8 0,-6-5 0,5 5-107,2 2 1,-6 0 0,-1 0-1,3 0 95,2 0 0,2 0 1,0 0-19,0 0 1,1 0-1,-2 0 1,1 0-49,1 0 0,-1 7 0,0 2-2,0 1 0,1 2 1,-4 4-1,-1-3 1,-2 3 0,-10-4 0,5 0 16,0 4 1,-7 2 4,5 3 1,-4-9 40,-3 2 1,-10-9 40,-3 2 0,-5-5 0,0-4-2,5-5 0,-3 2 1,7-9-19,-3-1 0,9-3 0,-4-2-52,4-1 1,3 2 0,3-1-1,4-1-30,5 2 1,0 5 0,2 0 0,1 1-161,3 2 1,2-6 0,3 9-1,1-1 185,3 0 0,18-6 0,-2 3 0</inkml:trace>
  <inkml:trace contextRef="#ctx0" brushRef="#br0" timeOffset="2733">5549 707 7569,'11'-2'-125,"-4"-5"1,-2-5 0,-2-2-14,4 2 0,9 7 0,-4-4 1,1 2-1,0-1 177,2-4 0,4 8 1,1-6-1,0 3 169,0 2-172,1-2 1,-2 0-1,2 0 1,-1 2 0,1 3 35,-2 2 0,2 0 1,-1 0-1,0 0-27,0 0 0,7 2 0,0 3 1,0 4-64,2 3 1,-7 0 0,6 7 0,-6-4 1,-2-1 0,-2 0 0,-2 5 0,-6 2-68,-1-1 1,5-1-1,-7 2 56,-2-1 0,-4 1 14,-1-2 1,-1 0-1,-6-4 1,-7-4-12,-3-1 0,-4-4 1,1-6 33,0 0 1,0 0-1,-1 0 28,1 0 0,2-9 0,3-5-31,1-3 0,9-4 0,-1 2-4,3-2 1,3 1 0,3-1 0,1 2 0,5-1-14,3-1 1,1 2 0,7-2 0,0 4-76,1 3 1,5-5 0,3 9-1,0-4-43,1 0 1,6 11 0,-5-7 0,0 3 128,-4 0 0,4-8 0,2 4 0</inkml:trace>
  <inkml:trace contextRef="#ctx0" brushRef="#br0" timeOffset="3138">6678 605 7544,'21'12'-226,"-8"3"1,1-8 132,1-2 0,-4-3 0,1 0 1,-1 3 106,0 2 1,3 0 0,5-7 0,2 0-2,-1 0 1,1 0-1,-2 0 1,2-3 15,-1-4 1,0 5-1,0-7 1,1 2-29,-1 0 0,-7-6 0,0 4 0,1-3-20,-2-3 0,-2 4 0,-5-3 18,1-1 1,1 3 3,-7 0 0,-2 5 1,-5-5-1,-6 3 16,-5 4 0,-2 3 0,-3 2 0,-1 0 6,-4 0 1,-1 0 0,5 2-1,-2 3 1,0 2 0,4 7 1,1-6-1,2 3-13,-2 6 1,8 0 0,2 4 0,1-2-14,6 2 1,3-1 0,1 1 0,0-2 3,0 2 1,1-1 0,6-2 0,7-3-84,3-1 0,6-4 0,1 7 0,5-6-50,4-3 0,0-1 0,10-4 1,1 1-37,3 3 165,0 0 0,3-16 0,1-3 0</inkml:trace>
  <inkml:trace contextRef="#ctx0" brushRef="#br0" timeOffset="3733">8030 545 7569,'0'-20'-590,"-2"2"1,-4 2 574,-8 3 0,-4 9 0,-2-6 0,-1 4 24,2-1 1,-8 0 0,-1 7-1,4 0 26,2 0 1,-6 0-1,2 0 1,1 0 24,2 0 0,4 0 0,0 2 0,4 5-48,1 7 1,1-3 0,-5 2-1,2 3 4,3 2 1,9 2 0,-3 0 0,4 1-30,3-2 1,3 2 0,1-1 0,6-2-4,0-5 0,6 3 0,8-9 0,4-2 7,-4-3 1,8 4 0,-1 1 0,2-3-50,1-1 0,-2-6 0,4-1 55,-3-3 0,-8-8 0,4 1 0,-4-3 1,-3-2-6,-4 5 0,-5-3 1,3 3 64,-3-3 0,-1-4 1,1 1 66,-6 0 0,-4 7-37,-3-1 0,-3 9-43,-4-2 0,3 7 1,-8 7-37,3 7 1,3 4 0,6 5-1,0 1 9,0 2 0,0 8 0,0-4 0,0 1 41,0 5 0,0 2 0,0 0 0,0-2-14,0-2-10,8-1-6,-5 8-9,6-1 0,-2 0 1,0 1-1,0-1-112,1 1 120,-6-10-39,7 7 1,-9-16-7,0 6 1,7 1 28,0-3 1,0 1-27,-7-6-15,0-2 51,-9-7 1,-3 6-7,-7-5-21,-2-4 1,-6 0 12,1-9 1,-2 0-51,-1 0 1,5 0-1,-7 0 1,-2-2-1,4-5 1,1-7-1,3-1-81,2 1 0,4-3 0,-2 1 0,3-6-332,5-6 0,3 2 456,10 6 0,0-10 0,0-1 0</inkml:trace>
  <inkml:trace contextRef="#ctx0" brushRef="#br0" timeOffset="4180">8394 525 7569,'20'-9'-221,"0"0"34,0-5 1,-6-1-1,-1 8 1,3 3 221,1 1 0,4-3 0,-1-1 26,0 2 1,7 3 0,-1 2 0,0 0 20,-4 0 1,-1 0 0,1 0 0,2 0-40,4 0 1,-2 9-1,-6 2 1,1 3-57,-2-1 0,-5 1 0,-2 6-34,-4 0 0,6 0 1,-8 1 15,-1-2 1,-3 2 11,-2-1 1,-9-9 96,-5-4 0,4-4 0,-4-6-66,-2-4 0,5 3 0,0-10 1,2-1 8,4-4 1,-3 0 0,1-2-56,2 1 0,3 0 0,2 0 1,2-1-17,5 1 1,-2 0 0,8 2 0,3 2-28,1 3 1,-3 7-1,0-6 1,3 2-60,8-2 1,-2 7-1,3-2 1,-2 5-49,4 2 0,-6 0 1,7 0 183,1 0 0,-8-9 0,7-2 0</inkml:trace>
  <inkml:trace contextRef="#ctx0" brushRef="#br0" timeOffset="4539">9523 384 7569,'0'11'-601,"2"4"424,4-8 1,-2 0 217,10-7 0,0 0 0,6 0 42,-1 0 1,2 0 0,-1-2-52,1-5 0,-2-2 0,2-6-79,-1 1 1,-2 1-1,-3-8 1,-1 1 1,-9 0 59,2 0 1,-7-1-1,-7 4 17,-7 3 1,3 5 0,-2 9 0,-4 0-13,0 0 1,-4 0 0,2 2 0,-2 5 6,1 7 1,-1 3-1,2 4 1,0-1-22,7 0 0,-5 7 1,9 0-1,-1-2-24,0-3 0,2-2 1,7 0-1,0 0-129,0 1 1,2-1 0,5-2 64,7-4 1,3 1 0,5-8-1,4-3 83,0-1 0,10-3 0,-5 0 0</inkml:trace>
  <inkml:trace contextRef="#ctx0" brushRef="#br0" timeOffset="4992">10410 202 7336,'0'-21'-900,"0"9"968,0-2 0,0 1 71,0-8 1,-9 10-114,-4 5 0,-5 4 0,-2 2-36,-1 0 0,1 2 0,0 1 0,0 7-21,-1 1 0,4-4 0,1 6 16,3 3 0,8 1 1,-2 4 12,5-1 1,2-6 0,2 0 25,5 1 0,2-4 0,9 1 1,0-2 25,4 2 0,5-8 0,-2 5 0,2-2-22,-3-1 0,5 8 0,-1-7 0,-2 0-1,3 1 0,-6-3 0,4 6 0,-7 1-13,-7-2 0,6 2 1,-9 4-1,4-6-13,0 0 0,-10 6-15,2-4 1,-3 0 0,-6 0 38,-3-3 0,-5 3 0,-10-5-13,2-2 0,-2-3 1,-1 1-1,-2 1 0,-6 2-16,-2-1 0,1-3 1,-2-2-1,4 0-75,-1 0 0,15 0 0,-6 0 0,4 0-123,-2 0 1,9-2-1,1-3-45,-1-1 0,8-3 247,-5 2 0,5 5 0,2-7 0</inkml:trace>
  <inkml:trace contextRef="#ctx0" brushRef="#br0" timeOffset="5517">11278 162 7431,'11'-20'0,"-4"-1"-194,-6 2-1,6 5 1,0 0 0,-5-1 189,-6-4 1,-1 8 0,-8 3 0,-3 1-8,-1 0 1,-4 0-1,1 7 27,0 0 1,0 0 0,-1 0 0,2 0 9,-2 0 0,1 0 1,-1 2-8,2 5 0,0-2 0,4 9 0,4 1 11,1 3 0,2-5 0,4 1 0,-3 2-3,2 1 1,5 2 0,5-4-1,2-1 10,-3 1 1,7-4 0,3 1-1,3-2-20,4 2 1,-2-8-1,2 6 1,-1-3-2,1-2 1,5 5-1,1-6 1,-2 5-11,-3 3 0,-3-6 0,-4 8 0,-2-1 11,3-2 1,-5 7-1,1-4-35,-3 4 0,-3-5 1,-6 0-61,0 3 0,0 2 1,0 2 58,0 0 0,-3-8 0,-2-3 36,-9 0 1,-5-4 0,0 5 0,-1-1-3,-1-4 0,1-3 0,0-2 0,0 0-24,-1 0 0,2 0 1,-2 0-1,1 0-49,-1 0 0,2 0 0,-2 0-435,1 0-60,1 0 554,7 0 0,3 0 0,9 0 0</inkml:trace>
  <inkml:trace contextRef="#ctx0" brushRef="#br0" timeOffset="5746">11661 303 7569,'20'0'-481,"-9"0"455,-1 0 0,-8 0 0,2 2 0,2 5 95,-1 7 0,-3 3 1,-2 4-131,0-1 1,0 0 0,0 0 0,0 0-89,0 0 0,0 0-440,0 1 589,0-1 0,0 0 0,0 0 0</inkml:trace>
  <inkml:trace contextRef="#ctx0" brushRef="#br0" timeOffset="5920">11883 162 7569,'-7'-20'-25,"0"-1"0,0 2-144,7-2 1,-6 7 0,-3 4-96,-2 0 1,-2 3 0,-8 7 263,1 0 0,9 10 0,2 1 0</inkml:trace>
  <inkml:trace contextRef="#ctx0" brushRef="#br0" timeOffset="6365">12347 404 7569,'11'-9'-936,"-2"7"1032,-9-7 0,-9 11 0,-4 5-45,-5 6 1,-2 5 0,1 2 0,4 0-52,2 0 0,1 1 1,-3-1-1,3 0 10,3 0 0,2 1 0,10-2 13,3 2 0,6-8 1,8-2-1,0-1-8,0-6 1,8-1 0,1-3 0,0 0-23,-1 0 1,1-3 0,-1-4 0,3-6 18,0-5 0,-2 4 1,-6 0-1,2-1-21,1-3 0,-5-2 0,-11 0 0,0 0 9,-6-1 1,6 1-1,-6 0 23,-6 0 0,-10 2 0,-12 3-54,-4 1 0,2 9 1,4-1-1,-4 4-97,0 2 0,-1 0 0,6 0 1,2 0-37,-2 0 0,1 6 0,1 1 1,0 0 163,5 2 0,6 2 0,-1 9 0,-2 0 0</inkml:trace>
  <inkml:trace contextRef="#ctx0" brushRef="#br0" timeOffset="6888">13113 343 7569,'14'0'-297,"0"0"267,-11 0 1,9 0-1,-7 2-43,2 5 0,2-2 0,-6 8-16,4 3 1,7 2 0,-7 2 0,0-2 131,1-5 0,-3 6 1,6-7 21,-2 7 0,-1 1-14,-1 0 1,-4 0-2,4 1-64,-5-11 1,-4 6 28,-5-9 1,2-2-1,-5-12 8,0-7 1,4-3 0,6-4-12,0 1 0,0 0 1,0 0-1,0-1-40,0 1 0,9 2 1,3 3-1,7 1 10,1-1 0,0-3 1,2 0-1,6 2 38,6 2 0,-3 8 0,0-5 1,0 2 23,0 4 1,2 3-1,3 2 1,-5 0-6,-2 0 1,4 9 0,-4 5 0,1 3-31,-1 4 1,-3-8-1,-4 1 1,2 1-38,-5 3 1,7 4 0,-16 3 0,4 0-100,0-7 0,-10 2 0,4-6 0,-1 3-57,0 4 1,0-9-1,-7 2 184,0 3 0,9-9 0,4-1 0,6-5 0,0-2 0,2 0 0,1 0 0,5 0 0,4-9 0,18-2 0,3-10 0</inkml:trace>
  <inkml:trace contextRef="#ctx0" brushRef="#br0" timeOffset="7349">14929 343 7569,'12'-20'-391,"-5"0"322,-5 9 1,-2-7 233,0 4 1,0-3-287,0-4 1,-9 10-1,-3 2 1,-2 2-1,2 0 94,-4 3 1,4 0 0,-1 0 0,-3-3 38,-1 2 0,-4 3 0,1 2-24,0 0 1,0 2 0,-1 3-1,1 4 3,0 1 1,2-3 0,2 7-1,3 1 15,-3 4 0,7-7 0,1 2 1,1 2-19,0 2 1,0 2 0,9 0 41,5 1 1,-2-8-1,8 1 1,3-1 41,2-2 0,4 7 0,3-5 0,2 3-5,-2-2 0,3 3 0,1-5 0,4 2-36,3-2 1,-8 0 0,-1 3 0,-4-1-15,-3 2 0,-1-1 0,2 1 1,-1-3-34,1 3 1,-9-4-1,0 0-51,-3 5 1,-2 1-1,-9-1 40,-5-3 1,-5 1 0,-7-8 2,-2-2 0,-6-3 1,1 0-1,0 3-24,4 2 0,-4-1 0,-2-6-103,4 0 0,2 0 0,1 0-139,1 0 0,2-3 290,5-2 0,4-7 0,9-9 0,9-8 0,2-2 0</inkml:trace>
  <inkml:trace contextRef="#ctx0" brushRef="#br0" timeOffset="7576">14950 404 7263,'0'-11'-314,"0"2"1,-2 9 375,-5 0 1,2 0 0,-9 0 0,2 2-11,0 5 0,-6 4 0,5 9 0,-8 2 7,-5 6 1,1-4 0,-7 9 0,1 3-48,0 2 1,4-4 0,-7-1-1,-1 3-78,-3 2 0,4 3 1,-1-1-1,0 1-189,-4-1 1,-7-2 254,-1-4 0,-10 4 0,6-7 0</inkml:trace>
  <inkml:trace contextRef="#ctx0" brushRef="#br0" timeOffset="9031">202 1875 7569,'-9'-10'-646,"7"-2"550,-4 5 0,-3 3 38,2-9 0,0 6 82,7-7 1,0 7-56,0-5 0,2 7 0,3-4 18,2 0 1,8 6-1,-2-5 1,6 1 12,1 0 0,0 0 1,2 5-1,3-3 11,2 0 1,9-5-1,-2 6 1,4-3 5,2 2 0,1 1 1,0-1-1,4-1-5,3 2 0,6 1 0,-6 3 0,4 0-15,4 0 0,3-7 0,1 0 0,3 3-1,4 1 0,-2 3 0,9 0 0,2 0-20,3 0 0,11 0 0,4 0 0,3 0 0,-4 0 1,5-5-1,-1-2 33,9 2-12,-4-6 0,-43 9 1,-1 1-1,52-8 0,0 3 1,-1-1 1,-48 3 0,0 1-1,-3 3 1,0 0 0,57-2-22,-3-5 0,-51 6 1,1 0-1,-1-3 0,2 1 1,-1 2-1,1 0 37,-2 1 1,1 0 0,8 1 0,-1-2 0,-3 1 0,-2-2 0,3 0 0,0 0-10,3-2 0,0 1 0,2-1 0,2 1 0,0 3 0,0 0 0,-2-1 0,1 0-50,-1-3 1,-1 1-1,7 2 1,-1-1 0,2-1-1,-1-2 1,0 2-1,-1-1 59,-2 1 0,3-1 1,5 0-1,1 0 0,-2 2 1,0 0-1,-1-2 1,0-1-6,-1-1 0,1 1 1,1 3-1,0-1 0,2-1 1,0-1-1,-2 2 0,1-1-71,1 2 0,-1-2 0,6-3 0,1 0 1,-6 3-1,-1-1 0,6 1 0,0-1 84,1 2 0,2-2 1,0-2-1,2 0 1,-2 2-1,-1 1 1,1-1-1,-2 1-11,3 0 0,0-1 0,1-1 0,2-1 0,5 2 1,-2 0-1,-1 1 0,-1-1-7,-3 2 0,1-2 0,4 0 0,2 1 0,-2 1 0,0 1 0,1-1 0,-3-3-2,-2 0 1,0 2 0,4 1 0,0 1-1,-2-3 1,1 1 0,-3 0 0,0 1-13,-2-1 1,1 1-1,4-1 1,0 2 0,3 0-1,-2 2 1,-1-3-1,-1 1-8,-5-1 0,0-1 0,3 0 1,1-1-1,-3 3 0,2-1 0,1 0 1,1-3 21,-4 0 0,2 2 0,2 1 0,1 1 0,-6-3 0,-2 1 0,0 0 0,1 1 29,-2 1 0,-1-3 0,3-1 1,-1-1-1,-2 4 0,0-1 1,-3 1-1,0-1-19,-1 0 1,0-1-1,2 4 1,-2 0-1,-5-3 1,-3 0 0,2 0-1,1 1 35,-2-1 1,1 1 0,-1-1 0,1 1 0,-8 3 0,1 0 0,-4 0 0,-3 0-81,0 0 1,-2 0-1,2 0 1,-2 0-1,-1 0 1,-1 0 0,48 0-138,-17 0 0,2 0 0,-17 0 0,-5 0-40,-6 0 1,-1 2 0,-18 3 207,-1 2 0,-7-3 0,-7-1 0,-3 5 0,-2 3 0</inkml:trace>
  <inkml:trace contextRef="#ctx0" brushRef="#br0" timeOffset="9730">10491 2199 7490,'2'-12'-766,"5"5"853,-5 5 0,6 11-59,-8 5 1,0 3 0,0 4 0,0-1-24,0 1 0,0-2 0,0 4 0,0 2 23,0 1 0,7 3 0,0-3 40,-2 0-57,-3 10 1,-2-7 0,0 7 0,0-4-40,0-3 0,-2 4 0,-3-4 27,-2 2 1,-2-3 0,6 3 0,-4-2 0,0-4 50,-2-2 0,4-4 1,-8 2 81,-3-1-113,7 0 1,-8-2-1,5-2 68,0-3-51,-5-9-16,6 15 0,-16-17 30,0 4-5,0-4-67,7-2 0,-7 7 68,0 0-1,-9 0-96,14-7 0,-16 0 87,4 0-21,4 0-94,-8-9 1,9 4 77,-4-8 9,-5 9-130,16-15 0,-9 10 31,3-4 60,6-5 8,1 7 0,4-9-310,3 0 0,5-1 113,3 2 0,-3-9 220,2 1 0,0-9 0,7 5 0</inkml:trace>
  <inkml:trace contextRef="#ctx0" brushRef="#br0" timeOffset="9993">10188 2037 7450,'0'-20'-412,"0"0"1,0 0 419,0-1 0,0 8-26,0 0-275,0 8-11,0-4 304,0 9 0,9 0 0,2 0 0</inkml:trace>
  <inkml:trace contextRef="#ctx0" brushRef="#br0" timeOffset="10480">10794 2098 7569,'11'0'-364,"-3"0"1,-8 8 0,0 6 394,0 4 0,-2-5 1,-2 1-1,-3 1 57,3 4 1,2 0 0,2 5 0,0 0-40,0 2 1,0 2-1,0-8 1,0 1 46,0-2-105,0 2 1,0-1 106,0-1-110,0 2 0,6-7 0,3-4 62,2 0-41,3-4 0,-1 1 1,1-1-180,2-1 159,1-3 0,10-2 1,0-2-234,-2-4 240,6-6 0,-8-8-106,3 0 1,-4-1 100,-1 2 1,-1-1-5,1-1 0,-11 2 99,-3-2 179,5 1-137,-10-1-64,7 10 254,-9-7-323,0 16 0,-2-7 0,-3 11-41,-2 5 0,0-2 1,5 9-1,-3 1-100,0 3 1,-2-5-1,7 1 65,0 2 1,0-6-4,0 4 1,2-2 0,5 3-112,6-1 0,5-10 0,2 2 195,0-4 0,9-2 0,3 0 0</inkml:trace>
  <inkml:trace contextRef="#ctx0" brushRef="#br0" timeOffset="11182">11823 2158 7373,'0'-20'-207,"0"0"0,0 6 1,-2 4 207,-5 0 0,2 3 0,-7 5 0,2-2 0,-2-3 34,-4 3 1,6 2 0,-4 2-27,-2 0 0,-8 0 41,-3 0 1,-1 6-4,9 1 1,-2 6-39,1-6 1,2 8-7,5-1 1,-3 4 0,7 2 6,-2 0 1,7 1-1,-3-2 1,4 2 0,3-1-21,0 1 1,10-9-1,3 2 1,5 0-9,3-4 1,1 9 0,2-7 0,4 0-15,-4 2 30,7 0 1,-9-1 0,6 1 0,-6-2 1,-2 9 0,0-1 0,-1 0 0,-7 0 0,0-6 0,-5 0 0,-5-1-3,5 7 0,-7-7 1,-7-1 0,-7-3 1,-3-2 0,-4-5-1,1 2 2,0 2 0,0 1 0,-1-7 0,2 0-1,-2 0-17,1 0 1,-1-7-1,4-2 15,3-1 1,-1 3 0,8-7 0,3-1-59,1-3 0,6-2 0,3-1 17,7 1 1,6 2-1,3 3 1,3 1-21,2-1 1,8-1 0,-1 0 0,4 3 30,2-3 1,-1 4-1,-4 2 1,-1-2 8,2 1 0,-5-2 0,1-8 0,-3 4 12,-5 3 0,0-3 0,-5 3 1,1-7 24,1-5 0,-2 4 1,0-6-1,-4 4 26,-1-3 0,-10 4 1,3-4 31,-5 5 0,-2 2 0,-2 0 194,-5-1 0,-4 11-184,-9 3 1,-1 5-1,4 4-49,3 5 1,4 3-1,5 11 1,-2 1-38,2 4 0,3 0 0,2 5 0,0 0 6,0 0 1,0-5 0,0 3 0,0-3-38,0 1 0,0 3 0,2-6 0,3 3-30,2-2 1,6-3 0,-4-1 0,0-1-147,0-1 0,6 2-160,-1-1 372,4 0 0,2 0 0,0 1 0</inkml:trace>
  <inkml:trace contextRef="#ctx0" brushRef="#br0" timeOffset="11401">12145 2239 7569,'9'-21'-580,"2"9"704,10-2 0,-2 9 0,2-2-152,-1 5 1,0 2 0,0 0 0,1 0-1,1 0-103,4 0 0,-2 0 0,4 0 0,-1 2 131,1 5 0,7-4 0,-3 6 0</inkml:trace>
  <inkml:trace contextRef="#ctx0" brushRef="#br0" timeOffset="12163">14424 2199 7569,'12'-9'-459,"0"4"236,-6-8 1,-3-1-1,3-6 1,-4 0 404,-2 0 1,-2 6-1,-4 1-179,-8-2 0,-5 5 0,0 3 0,-1 3 17,-1-3 1,2 4-1,-2-2 1,1 2 41,-1 3 0,-7 0 1,-4 0-38,1 0 0,1 0 1,11 3-15,-2 2 1,1 0-1,2 9 1,3 2 10,1 1 1,9 4 0,-1-1 0,4 0-22,2 0 1,0 0 0,0 1-8,0-2 1,8 2-1,6-3 1,4-2-11,2-2 0,0-9 0,1 7 0,-2-3-3,2-4 1,-1-3-1,0-2 1,0 0-21,1 0 1,-2-7-1,2-2 1,-1-3 23,1-3 1,-2 4 0,2-3 0,-4-1 29,-3-4 1,1 0 0,-8-2 42,-2 1 0,4 0-17,-2 0 1,-1 6-5,-6 1-22,0 9 0,-2-6 0,-2 13 53,-3 4 0,0-3 0,7 9-35,0 3 1,3 0-1,1-1 50,3-1-56,8-9-4,-13 12-55,17-14 0,-9 6 57,11-9 1,-1 7-153,1 0-13,-2-2 51,2-5 0,-1 0-91,0 0 1,0 0-1,0 0 180,0 0 0,9 0 0,3 0 0</inkml:trace>
  <inkml:trace contextRef="#ctx0" brushRef="#br0" timeOffset="12709">15656 2077 7496,'13'3'-81,"0"1"1,4 6 0,0-2-75,4 1 0,-2 5 0,2-7 0,-1-1 122,-1 3 0,2-7 0,-1 5 1,1-5 2,-2-2 0,2 0 0,-1-2 0,1-3 5,-2-2 1,-5-8 0,-1 2 0,3-5 7,2-3 1,0 2-1,-2-4 1,-3-2-42,3-1 50,1-10 0,-3 4-19,0-9 0,-4 2 0,6-1 0,-4-3-20,-4-5 1,-1 6 0,-5-6 0,3 4 28,2-3 1,0 5 116,-7-5 1,-7 6-17,0 8 1,-7-3 86,8 10 0,-8-1-41,8 6-43,-9 2 1,5 5-57,-4 0 1,3 9 13,5-1 1,1 4-92,-8 2 1,6 8 63,-6 6 1,6 5-41,-7 0 1,7 3 0,-3 4 0,1 2 68,4 4 0,3 1 1,2 8-1,0-1 0,0 1 10,0-2 0,0 8 1,0 1-1,2-4 18,5-2 0,-2 6 1,5-3-1,1-2-46,1-2 0,0-11 1,3 11-1,-2-6-140,2-3 1,4 3 0,3-8-20,6-2 0,-6-3 1,4-2-1,0-2 1,-2-1-276,2-5 1,8-7 405,-6 2 0,7-5 0,-3-2 0</inkml:trace>
  <inkml:trace contextRef="#ctx0" brushRef="#br0" timeOffset="13059">16745 2017 6714,'-20'0'-4,"0"0"0,6 7 0,4 1 0,0 4 99,6 4 0,-6 1 0,4 4-87,1-1 1,4 0 0,1 0 0,0 0-9,0 1 0,1-7 0,6-4 0,7 2-19,3-1 1,4-6 0,-1 1 0,3-4-40,3-2 0,-2-2 1,11-3-1,-1-3-18,-3-4 75,7-2 1,-16-5-32,4-2 7,-2 1 96,-5-9 1,0 6-99,-7-3 166,7 4-148,-17 1 1,7-1 2,-9-6 75,0 16 0,-2-14 1,-5 18-73,-7-3 0,-10 6 1,-3-2-1,0 5-74,-2 2 0,5 0 0,-8 0 0,0 0-66,1 0 1,4 7 0,-4 2 42,2 2 2,11-6 65,0 12 33,16-14 0,-16 15 0,6-7 0</inkml:trace>
  <inkml:trace contextRef="#ctx0" brushRef="#br0" timeOffset="13485">17492 2058 7569,'-10'-12'-60,"6"3"0,-7 7-52,2-5 1,-7 4-1,3-2 1,-5 2-1,-2 3 23,-1 0 0,9 7 0,-2 1 147,-2 4 0,-2 2 0,0 5-29,5 2 0,-3-1 0,9 0 0,2 0-15,3 0 1,2-6-1,2-3 1,3 0-11,2 0 1,9-4 0,-3 5 0,5-4-33,2-3 0,8-3 0,-2-2 0,-2 0-1,0 0 1,2-2-1,1-3 1,-2-3 24,-3-4 1,-2-2 0,0-5 0,-2-2 11,-4 1 0,2 0 0,-10 0 1,-2 0 14,-1-1 1,-3 2 0,0-2 0,-3 1-5,-4 0 0,-3 7 0,-13 1 0,-1 3-67,-3 4 1,-7 3 0,4 2 0,2 0-34,-1 0 1,-5 0-1,5 2 1,-1 3 22,1 2 0,5 9 1,8-5 57,3 0 0,9 6 0,-6-5 0</inkml:trace>
  <inkml:trace contextRef="#ctx0" brushRef="#br0" timeOffset="13788">17875 1593 7532,'0'-20'157,"2"9"-99,5 4 0,-3 7-198,10 7 1,-10 4 0,6 9 0,-4 0 0,3 3 146,2 4 0,-6-3 0,4 8 2,-1-3 1,-6 7-1,5-5 1,-4 3-1,-3-3-202,0-1 189,0 6 0,0-14 0,0 7-137,0-1 0,0-4-67,0 2-10,0-3 149,0-3 0,0-6 69,0-2 0,0-7 0,18 14 0,4-9 0</inkml:trace>
  <inkml:trace contextRef="#ctx0" brushRef="#br0" timeOffset="14259">18521 1715 7569,'20'-12'-230,"-9"3"-404,-2 9 472,-9 0 204,0 0 1,-9 2 0,-5 5-28,-3 7 0,-4-4 0,1 2 0,0 0-28,0-2 10,-9 4 1,4 4 11,-9-5 1,10 5-6,-3-5 1,4 3 19,4-2-31,-2 4 14,1-7 1,2 3 1,5-1 1,4-9-5,0 15 0,6-16-31,-4 11 33,5-9 1,2 13-10,0-5 2,0 5 1,0 2 0,2-1-1,3-4 2,2-2 0,7 1 0,-6 4 0,3-2 2,6-4 0,-2 2 1,3 4-1,-3-2 33,1-2 1,13-2 0,-8 7 0,1-4-7,0-1 1,1-3 0,1 4-1,3-3 29,-2-3-10,6 6 0,-9-6 2,6 5 1,1 1-1,-3-8 0,1 9-2,-6-3-21,-2-4 69,2 10 0,-1-15-43,1 9-10,-2-8-9,-7 13 1,4-13 43,-10 8-22,10-9-131,-14 5 0,10-2 0,-9 1-106,4 4 0,0-5 179,-7 7 0,9-1 0,3 7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0:40.487"/>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209 11893 6432,'-10'0'-84,"0"0"78,10-9 17,0 6-2,0-5 0,0 8 0,0-2 50,0-5 1,3 5-21,4-5 0,-3 5 0,9 2-2,3 0 1,1 0-1,4 0-15,-1 0 0,1 0 0,-2 0-17,2 0 0,1 0 0,2 0 0,4 0 0,-1 0-26,1 0 1,-3 0-1,7 0 1,-1 0 14,0 0 0,1 0 0,3 0 0,-1 0 2,2 0 1,2 0 0,0 0 0,-5 0 0,6 0 1,-5 0-1,4 0 24,2 0 0,-3 0 1,0 0-1,5 0 0,1 0-19,0 0 0,4 0 1,3 0-1,-2 0-4,2 0 0,3 0 1,-3 0-1,0 0 2,-1 0 0,7 0 0,-4 0 0,-2 0-3,-2 0 1,4 0 0,1 0 0,6 0-15,1 0 1,-6 0 0,2 0 0,3 0 0,-2 0 0,8 0 0,-13 0 0,2 0 5,-1 0 0,-1 0 1,2 0-1,-5 0 9,1 0 1,-2 0-1,9 0 1,-3 0 22,2 0 1,2 0 0,0 0 0,-2 0-9,-2 0 0,1-3 1,5-1-1,-3-2-11,-2 1 0,2 3 1,-2 2-1,2 0-2,5 0 0,-2 0 1,1 0-1,1 0-27,5 0 0,-3 0 1,3 0 6,-5 0 1,-3 0 0,-3 0 0,-2 0 0,-1 0 11,-1 0 1,4 0 0,-9 0 13,-2 0 1,5 0-1,-2 0 1,2 0-1,0 0-6,-7 0 1,0 0 0,-2 0-1,-1 0 67,0 0 1,1 0-1,-1 0 1,1 0-28,-1 0 0,1 0 1,-1 0-1,0 0-45,1 0 1,-2 0-1,2 0 1,-3 0-2,-4 0 1,3 0 0,-2 0 0,3 0 1,3 0 0,-2 0-1,-1 2 1,-2 3-2,-2 1 0,0 1 0,6-7 1,-2 0 4,-4 0 1,4 0 0,-7 0-1,3 0 1,-1 0 0,-2 0 0,5 0 0,-2 0 10,2 0 1,-4 0 0,1 0 0,3 0 9,2 0 0,3 0 0,-1 0 1,1 0-24,-2 0 1,4 0 0,2 0 0,2 0-16,-2 0 1,-2 0-1,-1 0 1,3 2 3,2 5 1,0-5 0,-6 5 0,-1-5 6,1-2 1,5 0 0,1 0 0,-2 0 7,-2 0 1,-10 0 0,1 0 0,-1 0 4,-1 0 1,6 6-1,-7 1 1,2-2 15,2-3 1,-8-2 0,4 0 0,0 0-11,0 0 0,-3 0 0,3 0 0,0 0 2,1 0 1,-6 0-1,6 0 1,-3 0-14,-4 0 0,-2 0 0,-4 0 0,2 0-36,-1 0 1,-6 0-1,-2 0 14,5 0 0,-6 0 0,2 0 65,3 0 1,-6 0-14,4 0 1,0 0-24,6 0 1,1 0 3,-2 0 0,-5 0 8,-1 0 28,1 0 0,6 0-22,0 0 0,-6 0-6,-1 0 1,-6 0 23,6 0-37,0 0 0,8 0 3,-1 0 1,-7 0-6,1 0 1,-1 0 0,8 0 2,-2 0 1,2 0-1,-1 0 1,1 0-7,-2 0 0,2 7 1,-1 0-1,-1-2-5,2-3 1,-1-2 0,1 0 0,-2 0-7,2 0 0,-1 0 1,0 0-1,2 0-29,5 0 0,-2 0 0,9 0 0,-1 0-3,-1 0 0,6 0 0,-5 0 0,3 0 3,-2 0 1,4 0 0,-5 0 0,5 0 1,3 0 0,-1 0 1,-2 0-1,-2 0 34,-2 0 1,-2 0-1,4 0 1,-5 0-2,-2 0 1,4 0 0,-4 0 0,1 0-7,-1 0 1,-2 0 0,-4 0 17,3 0 1,-4 0 0,6 0 0,-6 0-2,-2 0 1,-7 0-1,1 0 6,1 0 1,-3 0-4,2 0 0,-8 0-53,7 0-148,-8 0 87,4 0 1,-6 0 0,1-2 0,2-5 102,-1-7 0,-3-4 0,-19-12 0,-7-1 0</inkml:trace>
  <inkml:trace contextRef="#ctx0" brushRef="#br0" timeOffset="12650">1 0 6398,'0'3'1,"7"78"16,-7-4 0,0-1-10,0 2 1,0 0-1,0 3 1,0 0-13,0-1 1,7 8-1,-1 1 1,-2 1 4,-1 0 0,-3 4 0,2-6 0,3-2 1,1 4 0,1 3 0,-7 5 1,0-2 10,0-1 0,0-2 0,0 11 0,0-1 0,0-2 0,6 11 1,1-11-1,-2 4-11,-3 5 1,-2-7 0,0 4 0,0-3-3,0-3 1,7 6 0,0 3 0,-3 0-4,-1 0 1,-3-3-1,0-3 1,0 1-9,0 3 0,2-1 0,2-4 0,3 3 9,-3 1 0,-2 1 0,-2-5 0,0 2 3,0 3 0,3 6 0,1-6 0,3 0 0,-2 1 0,-4 1 1,0-51-1,-2 1 0,1 55-4,0-6 1,4-49 0,-1 2-1,4 45 1,-2 7-1,-3 1 1,-2-54 0,0 0 0,0-2 0,0-1 0,0 1 0,0-1 0,0 2 1,0-1 0,0 50 0,0 1-1,0-3 18,0 2 0,1-51 1,0 0-1,4 56 0,-2-55 1,1-1-7,-1 56 1,0-54-1,-3-1 1,0 53-1,0 2-3,0 1 0,0-3 1,1-53-1,0 1 0,1-2 1,0 0 2,2 0 0,-1 1 0,1 1 0,-1 1 0,-3 49 1,0 2-1,0-54 1,0 1-1,0-1 1,0-1-1,0 2 1,0-1-1,0 57-34,0-57 1,0 0-1,3 52 1,1-3-1,3-3-43,-3-3 1,-2-1-1,-2 2 1,0-4 11,0-3 188,0 3-133,9-15 1,-7 9-1,5-7 1,-4 3-1,-3-4 1,0-3 3,0-7 0,0 5 0,0-6 0,0 4-2,0-3 1,0-5-1,0-5 1,0 0-2,0 3 1,7 0-1,-2-6 1,0-3 1,-3-4 1,-2 2-1,0-6-1,0 2-1,0-7 0,0 3 0,0-10 0,0-2-1,0-2 0,0-9 1,0 4-1,0-3 8,0 2 1,0-8-1,0-6 122,0 1 31,0 3 145,0-7 24,0-2-348,0-9-206,0 0 28,0-9 0,0 5 1,0-10 0,0 7-298,0-7 494,10 2 0,1-17 0,9-3 0</inkml:trace>
  <inkml:trace contextRef="#ctx0" brushRef="#br0" timeOffset="32145">835 11166 7569,'-11'-8'-118,"-6"4"-681,12-10 558,-2 9 1,9-4 0,5 9 240,6 0 0,-4-8 0,9-4 0,-7-7 0</inkml:trace>
  <inkml:trace contextRef="#ctx0" brushRef="#br0" timeOffset="32478">855 10400 7479,'-7'-13'0,"-1"1"-424,-4 4 1,5 1 17,-7 7 283,11 0 0,-4-2-44,14-5 167,3-5 0,11-7 0,-1-2 0</inkml:trace>
  <inkml:trace contextRef="#ctx0" brushRef="#br0" timeOffset="32691">916 9795 7193,'-14'-14'-1127,"0"2"1054,10 7 1,-5-7 72,9 5 0,9-4 0,2-9 0</inkml:trace>
  <inkml:trace contextRef="#ctx0" brushRef="#br0" timeOffset="32908">1138 9271 7569,'10'-10'-594,"-1"8"0,-9-9 366,0 5 184,0 3 1,0-8-33,0 4 0,0 2 76,0-7 0,10-2 0,1-7 0</inkml:trace>
  <inkml:trace contextRef="#ctx0" brushRef="#br0" timeOffset="33108">1400 8564 7259,'-2'11'-1204,"-5"-4"1140,-5-5 0,2-4 1,5-2-1,7-6 64,4 0 0,10-4 0,-4-6 0</inkml:trace>
  <inkml:trace contextRef="#ctx0" brushRef="#br0" timeOffset="33296">1763 7817 7328,'0'-19'-931,"0"-2"796,0 1 0,0 6 2,0 2 133,0 7 0,0-13 0,0 15 0,0-5 0</inkml:trace>
  <inkml:trace contextRef="#ctx0" brushRef="#br0" timeOffset="33487">2046 7293 7569,'10'-20'-955,"-3"0"665,-5 9 1,-2-7 175,0 4-49,0 6 163,0-2 0,0 1 0,0-2 0</inkml:trace>
  <inkml:trace contextRef="#ctx0" brushRef="#br0" timeOffset="33667">2428 6668 7390,'0'-21'-366,"0"2"1,-6 5-1,-1 1 218,3-3 148,1-2 0,13-2 0,0 0 0</inkml:trace>
  <inkml:trace contextRef="#ctx0" brushRef="#br0" timeOffset="33859">2913 5860 7180,'8'-19'-523,"-5"-2"1,4 1 508,-5 0 0,0 0-62,5-1 0,-2 11 76,8 3 0,0-13 0,7-3 0</inkml:trace>
  <inkml:trace contextRef="#ctx0" brushRef="#br0" timeOffset="34029">3438 5135 7357,'12'-19'-728,"2"6"0,-9-5 728,2 4 0,-5 5 0,-2-8 0,0 5 0</inkml:trace>
  <inkml:trace contextRef="#ctx0" brushRef="#br0" timeOffset="34212">3881 4509 7569,'12'-9'0,"-6"-4"-446,-4-6 342,7 0 1,-6-2-64,3 1 0,-3 6 0,-1 4-295,5 1 462,-6 2 0,18-2 0,-8-3 0</inkml:trace>
  <inkml:trace contextRef="#ctx0" brushRef="#br0" timeOffset="34396">4749 3702 7569,'0'-20'0,"2"2"-150,5 5 1,-5-6-446,4 6 1,-1 4 594,2 2 0,-5-3 0,7-2 0</inkml:trace>
  <inkml:trace contextRef="#ctx0" brushRef="#br0" timeOffset="34571">5354 3157 7450,'8'-19'-268,"-5"-2"0,6 3-79,0 5 0,-7 1 181,5 5 1,4 6 165,3-6 0,4-5 0,2 1 0</inkml:trace>
  <inkml:trace contextRef="#ctx0" brushRef="#br0" timeOffset="34782">6080 2592 7366,'21'-17'-189,"-2"3"1,-5-4 0,-2 5 0,-2-6 158,2 0 0,-6-2-44,8 1 1,-8 2-1,8 3 12,2 1 0,1 7 1,4-3 61,-1 0 0,1-6 0,-2 6 0</inkml:trace>
  <inkml:trace contextRef="#ctx0" brushRef="#br0" timeOffset="35418">1157 11247 7569,'-11'-9'-392,"0"8"23,4-6 0,5-5 1,-5-1 39,5-5 329,2-3 0,0 2 0,0-2 0</inkml:trace>
  <inkml:trace contextRef="#ctx0" brushRef="#br0" timeOffset="35603">1360 10522 7569,'12'-30'-773,"2"-4"551,-9-4 0,11 7 0,-8 2 205,4 0 1,1 6 0,5-3-1,0 2-46,2 5 0,-4-1 0,11-1 1,-5 2 62,-2-2 0,7-6 0,-1 1 0,0 0 0,-4-5 0,-1 0 0</inkml:trace>
  <inkml:trace contextRef="#ctx0" brushRef="#br0" timeOffset="35768">1863 9392 7298,'12'-30'-339,"-3"8"0,-9-7 308,0-1 0,7 8 0,0-4 1,-1 2 23,3 5 0,-4 0 1,8 4-1,2 1-51,4-1 0,1 4 0,0-3 0,0-1-90,1-3 1,-2 0 147,2 4 0,8-12 0,2 3 0</inkml:trace>
  <inkml:trace contextRef="#ctx0" brushRef="#br0" timeOffset="35929">2408 8282 7398,'0'-27'-91,"0"0"0,0-7 0,0 7 0,3 3 140,4 1 0,-3 3 0,7 0 1,0 2-221,1 4 0,1-3 0,10 3 1,1-2-267,2 3 437,2-5 0,1-2 0,2-11 0</inkml:trace>
  <inkml:trace contextRef="#ctx0" brushRef="#br0" timeOffset="36093">2913 7354 7569,'0'-21'-97,"3"4"1,0 1 0,4 2 0,-2-1 110,-3-3 1,-2 5-1,0-1-340,0-2 1,9 5 0,4-3 325,5-1 0,2-3 0,1-2 0</inkml:trace>
  <inkml:trace contextRef="#ctx0" brushRef="#br0" timeOffset="36268">3619 6224 7337,'-14'0'-642,"2"0"0,5 0 642,-7 0 0,7 0 0,-6 0 0,9-9 0,-6-2 0</inkml:trace>
  <inkml:trace contextRef="#ctx0" brushRef="#br0" timeOffset="36467">4103 5538 7569,'0'-21'-789,"0"11"0,0-2 789,0 5 0,9-4 0,2-9 0</inkml:trace>
  <inkml:trace contextRef="#ctx0" brushRef="#br0" timeOffset="36677">4849 4549 7569,'12'-19'-296,"-3"5"-379,-9 0 1,0 8 674,0-8 0,0 0 0,0-5 0</inkml:trace>
  <inkml:trace contextRef="#ctx0" brushRef="#br0" timeOffset="36855">5617 3763 7264,'19'-20'-413,"2"-1"0,-8-5 0,-2-1 382,-2 2 1,-2 3 30,-7 1 0,0 10 0,0 2 0</inkml:trace>
  <inkml:trace contextRef="#ctx0" brushRef="#br0" timeOffset="37034">6504 3057 7569,'14'-7'-935,"-2"0"471,-7 0 464,13 7 0,-15-8 0,6-4 0</inkml:trace>
  <inkml:trace contextRef="#ctx0" brushRef="#br0" timeOffset="37963">1561 11429 7569,'0'-20'-576,"0"8"0,0 2 419,0 3 1,2 3 187,5-10-31,-5 9 0,17-12 0,-9 5 0</inkml:trace>
  <inkml:trace contextRef="#ctx0" brushRef="#br0" timeOffset="38163">1924 11025 7569,'0'-11'-1377,"-2"3"1113,-5 8 264,5 0 0,-15 0 0,5 0 0</inkml:trace>
  <inkml:trace contextRef="#ctx0" brushRef="#br0" timeOffset="38343">2065 10763 7569,'0'-19'-394,"0"-2"1,0 8 0,0-1 0,0-2 393,0-1 0,10-4 0,1 1 0</inkml:trace>
  <inkml:trace contextRef="#ctx0" brushRef="#br0" timeOffset="38526">2348 9957 7569,'6'-21'-304,"1"1"-37,0-10 0,-7 8 221,0-4 0,0 10 0,0 2-10,0-1 1,7 3 0,2 1 129,2 3 0,2-9 0,7 6 0</inkml:trace>
  <inkml:trace contextRef="#ctx0" brushRef="#br0" timeOffset="38704">2731 9250 7569,'9'-20'-500,"-7"9"1,8-7 353,-10 5 1,0 1 16,0-1 0,9 6 0,1-7 129,2-1 0,6-3 0,-7-2 0</inkml:trace>
  <inkml:trace contextRef="#ctx0" brushRef="#br0" timeOffset="38888">3255 8544 7569,'0'-20'-560,"0"9"1,0-1 349,0 5 1,0 3 209,0-9 0,9-1 0,3-5 0</inkml:trace>
  <inkml:trace contextRef="#ctx0" brushRef="#br0" timeOffset="39106">3498 7798 7569,'0'-21'-262,"0"1"-133,0 0 0,7 0 0,0 0 342,-3-1 1,0 2 0,3-2 1,-5 1-1,7 0 27,1 0 1,-8-1 0,4 2 24,-4-2 0,-2-8 0,0-2 0</inkml:trace>
  <inkml:trace contextRef="#ctx0" brushRef="#br0" timeOffset="39288">4022 6668 7569,'0'-21'0,"0"2"0,0 5-941,0 1 355,10 8 586,-8-13 0,15 7 0,-5-9 0</inkml:trace>
  <inkml:trace contextRef="#ctx0" brushRef="#br0" timeOffset="39481">4568 6184 7569,'8'-12'-1220,"-6"3"1207,7 0 146,-9 8-133,0-18 0,0 8 0,0-9 0</inkml:trace>
  <inkml:trace contextRef="#ctx0" brushRef="#br0" timeOffset="39681">5233 5538 7569,'14'-21'0,"-1"2"-146,-9-2 0,5 8-225,-9-1 0,0 2 303,0-9 0,0 7 0,3 4 169,4 0-101,3-6 0,2 6 0,-3-11 0</inkml:trace>
  <inkml:trace contextRef="#ctx0" brushRef="#br0" timeOffset="39872">5879 4852 7569,'19'-20'-105,"2"0"0,-4 0-385,-3-1 1,1 1 175,-8 0 239,0 9 75,-7 2 0,9 0 0,3-3 0</inkml:trace>
  <inkml:trace contextRef="#ctx0" brushRef="#br0" timeOffset="40060">6423 4166 7569,'11'-20'-495,"-1"-1"0,-10 2 512,0-2 1,2 4 0,3 0-145,0 5 1,12 7 0,-6-4 0,2 2 126,1 0 0,0-8 0,5 3 0</inkml:trace>
  <inkml:trace contextRef="#ctx0" brushRef="#br0" timeOffset="40226">7190 3601 7569,'20'-7'0,"0"1"0,-2-1-79,-4-2 1,4 7-1,-5-5 79,5 4 0,2-5 0,1-3 0</inkml:trace>
  <inkml:trace contextRef="#ctx0" brushRef="#br0" timeOffset="40385">7936 3279 7569,'21'0'0,"-1"-3"-54,0-4 0,0 3 0,0-7 0,0 2-565,0 4 0,3 1 619,4-3 0,4 5 0,9-8 0</inkml:trace>
  <inkml:trace contextRef="#ctx0" brushRef="#br0" timeOffset="43421">411 9190 7569,'0'-21'-147,"0"1"1,2 2 0,3 3 0,4 1 16,2-1 0,-4 3 198,6-1 0,-2 6 0,5-4 1,-2 2-216,1 4 0,-4-4 0,1 1 0,-2-1-165,2 0 0,-7-1 312,2 3 0,3-3 0,1-11 0</inkml:trace>
  <inkml:trace contextRef="#ctx0" brushRef="#br0" timeOffset="43629">875 8403 7569,'0'-14'-412,"0"0"1,-2 4 0,-2-6 334,-3 3 0,0 6 0,7-7-10,0-1 0,2 4 0,5-3 87,7-1 0,3-4 0,4 0 0</inkml:trace>
  <inkml:trace contextRef="#ctx0" brushRef="#br0" timeOffset="43805">1360 7596 7321,'9'-20'-894,"-7"-1"857,4 2 1,3-2 0,-2 1 0,-2-1-7,-3 2 1,0 5 0,3 1 0,3-1-96,4 3 1,-8-7 137,3 4 0,3-3 0,2-4 0</inkml:trace>
  <inkml:trace contextRef="#ctx0" brushRef="#br0" timeOffset="43994">1924 6385 7569,'13'-29'0,"1"-2"0,2 0-177,-8-7 0,8 12-22,-9-7 1,8 8 0,-3-1 0,2 5-1,-1 6 199,3 1 0,2-8 0,2-10 0</inkml:trace>
  <inkml:trace contextRef="#ctx0" brushRef="#br0" timeOffset="44161">2549 5558 7353,'14'-22'-274,"-1"-5"1,-1 4-1,4-3 1,-4 4 273,5 1 0,-6 4 0,0 0 0,0 6 0,1 2 0,0-16 0,9 3 0</inkml:trace>
  <inkml:trace contextRef="#ctx0" brushRef="#br0" timeOffset="44370">3538 4327 7311,'14'-21'-518,"-1"-7"1,-9 6 446,3-5 0,-4 4 0,-3 4 1,0-2 60,0 1 0,2-1 0,3 2 1,3 0-100,3 6 1,-4-5 108,7 5 0,-1-14 0,8-5 0</inkml:trace>
  <inkml:trace contextRef="#ctx0" brushRef="#br0" timeOffset="44702">5414 2451 5983,'-19'0'0,"-2"0"0,1 0 0</inkml:trace>
  <inkml:trace contextRef="#ctx0" brushRef="#br0" timeOffset="44881">6060 2048 7569,'9'-11'0,"2"-15"0,7 7-57,-4-3 1,1-1 0,-6 5 0,1 2-278,-2 2 0,8 11 1,-2-7-1,3 4 204,4-1 130,-2-8 0,2 3 0,-1-9 0</inkml:trace>
  <inkml:trace contextRef="#ctx0" brushRef="#br0" timeOffset="45065">7230 1341 7569,'20'-8'0,"-2"-6"-280,-4-4 0,4 0 1,-7 2-1,2 6 1,-2-2 192,-1 1 0,-1 6 1,-3-2 86,8 6 0,4 1 0,2 0 0,1 0 0</inkml:trace>
  <inkml:trace contextRef="#ctx0" brushRef="#br0" timeOffset="45464">7392 2189 7569,'0'-14'-1190,"0"2"1060,0 7 1,0-7-1,2 8 1,4-3 129,8 2 0,5-5 0,0-2 0,1-9 0</inkml:trace>
  <inkml:trace contextRef="#ctx0" brushRef="#br0" timeOffset="45665">8339 1825 7386,'0'-10'-787,"3"1"0,4 9 787,6 0 0,5 0 0,3-10 0,-2 0 0</inkml:trace>
  <inkml:trace contextRef="#ctx0" brushRef="#br0" timeOffset="45848">8925 1684 7340,'0'12'-1384,"2"-3"1384,5-9 0,4 0 0,9 0 0</inkml:trace>
  <inkml:trace contextRef="#ctx0" brushRef="#br0" timeOffset="46434">7109 3198 7569,'-7'-20'-44,"0"-1"0,1 2 0,4 0 1,-3 4-546,-1 1 1,1 7 494,12-7 0,4 4 1,9-6-1,3 4 94,4 4 0,-5-8 0,7 4 0,-9-7 0</inkml:trace>
  <inkml:trace contextRef="#ctx0" brushRef="#br0" timeOffset="46625">8118 2592 7197,'18'-2'-756,"-3"-3"766,-1-2-154,-9 2 1,12 5-36,-3 0 1,4 0 178,2 0 0,1-10 0,-2-1 0</inkml:trace>
  <inkml:trace contextRef="#ctx0" brushRef="#br0" timeOffset="46794">8985 2249 7370,'21'-9'-770,"-11"6"568,-3-11 0,-2 9 0,2-4 147,7 0 1,3 7 0,4-5-1,-2 5 55,2 2 0,-1-9 0,-1-3 0</inkml:trace>
  <inkml:trace contextRef="#ctx0" brushRef="#br0" timeOffset="47215">7855 1181 7265,'21'-7'-588,"-1"0"0,1-7 247,-2 7 341,2-8 0,8 13 0,2-8 0</inkml:trace>
  <inkml:trace contextRef="#ctx0" brushRef="#br0" timeOffset="47413">8360 1019 6405,'-11'-12'-134,"4"3"0,14 9 1,6-2 78,5-4 1,10 4-1,0-5 1,1 2 54,0-2 0,7 5 0,-3-7 0,6 3 0,1-1 0,0-9 0,1 5 0</inkml:trace>
  <inkml:trace contextRef="#ctx0" brushRef="#br0" timeOffset="47589">9550 817 7569,'12'0'-567,"-1"-7"208,-4 1 381,-6-1-324,18 7 0,-15 0 302,10 0 0,-10 9 0,5 2 0</inkml:trace>
  <inkml:trace contextRef="#ctx0" brushRef="#br0" timeOffset="47757">10034 857 7407,'0'12'-1533,"0"-1"1533,0-5 0,9-4 0,3 8 0</inkml:trace>
  <inkml:trace contextRef="#ctx0" brushRef="#br0" timeOffset="48307">8622 3097 7569,'-20'0'-997,"9"0"854,2-9 0,9 4 0,2-6 36,5 3 1,4-2 0,9 6 106,0-3 0,1-8 0,-2 3 0</inkml:trace>
  <inkml:trace contextRef="#ctx0" brushRef="#br0" timeOffset="48490">9166 2895 6758,'0'-14'-370,"0"1"0,10 9 370,4-3 0,12 5 0,5 2 0</inkml:trace>
  <inkml:trace contextRef="#ctx0" brushRef="#br0" timeOffset="48674">9692 2733 7398,'11'-8'-550,"0"-1"0,-4-5 502,6 7 0,-2 5 0,3 0-60,1-4 1,4 3 107,0-3 0,-7-6 0,-3 0 0</inkml:trace>
  <inkml:trace contextRef="#ctx0" brushRef="#br0" timeOffset="49091">9772 1603 6359,'0'-19'-152,"0"5"150,0 1 0,2 9-44,5-3 0,-2-3 0,9 4-33,1 1 0,3 1 79,2-3 0,0 5 0,0-7 0</inkml:trace>
  <inkml:trace contextRef="#ctx0" brushRef="#br1" timeOffset="79615">895 9896 7569,'-9'11'0,"-2"-2"0,-2 0 0,-1 4 0,1 6 0,-8 1 0</inkml:trace>
  <inkml:trace contextRef="#ctx0" brushRef="#br1" timeOffset="80801">330 10279 6060,'-11'-2'53,"5"-5"1,4-5-39,2-7 0,2 0 0,1 4 0,7 4-19,1 1 1,-6 2 0,4 4-13,-1-3 0,4-2-1,8 2 0,0 3 13,0-10 0,-2 0 1,-2-5 27,-3-2 0,1-6 0,6 1 0,0 0 3,0 5 0,1-1 0,-2-4 0,2-3-18,-1-2 1,3 5 0,1-9-1,5 1-1,2 3 0,-3-7 0,6 5 0,1-8 0,3-6 0,3 5 0,-1-8 0,0 3 4,0 0 1,1-2 0,1 4 0,3-4 10,3-2 0,0 3 1,-3-6-1,5-1 7,2-4 0,-6 6 0,6-2 0,-2 2-27,-6 1 0,5-5 0,1 9 0,0-4 13,-2-3 1,2 3 0,-5 0 0,3 1 2,4-1 0,-4 0 1,3-4-1,-2 2-8,-4-1 1,7-2-1,-1 2 1,3 0 5,0 0 1,-2-2 0,3-1-1,-1-1 3,3-3 1,1-10 0,4 3 0,6-2-1,6-6 0,4-1 1,-38 36-1,0 1 0,1-2 1,-1 0-12,1-1 0,-1 0 0,1 0 0,-1 2 0,41-39 0,0 0-13,-2 0 0,2 0 1,-39 41-1,0 0 0,0 0 1,1 2-1,45-36 1,-44 35 0,-2-1 0,42-34 0,1-2-36,2 2 1,-42 36 0,-2 0 0,37-32 0,4-2 25,-41 35 0,0-2 0,40-40 0,-38 40 1,1-2-1,-3 1 0,1 0 7,-1-1 0,1 1 0,1-1 0,0 1 0,-2-2 1,0 1-1,-1-1 0,2-1 5,-1-1 1,0 1 0,2-6 0,0 1 0,-1 2 0,-2 0 0,2-1 0,0 0-29,1 0 1,0 0 0,-3 0 0,1-1 0,4-3-1,0-1 1,1 0 0,-2 2 32,0-1 1,0 1 0,1-3 0,-2 0-1,-1 5 1,-1 2 0,4-3 0,-1-1 5,-1 0 0,1-1 0,3 1 0,-1 0 1,-4 0-1,-1 1 0,1 0 0,0 2-7,1-1 1,0 1-1,-4 4 1,0 2-1,3-3 1,-1 0-1,-1 2 1,0 1-5,39-40 1,-1 1 0,-38 38 0,-2 1-1,3-2 1,-2 0-2,-1-1 0,0 1 1,6-1-1,-1 1 1,31-38-1,0 0 1,3 0 0,-1 0 0,2 1 0,-2 0-1,-4-1 0,5 0 0,-5 0 0,2 0 9,-2 1 0,5 1 0,-8 3 0,3 2 12,0-2 0,-8 4 1,3-2-1,-4 0 19,-5 2 0,10 3 1,-14 9-1,1-1-15,0 1 0,-5 1 0,-3 6 0,-4 5 7,-7 6 0,-2 1 0,2 1 0,-5 2-14,-5 4 1,-6-2-1,0 7 1,3 1 22,2-2 1,-3 1-1,-8 4 1,-2-1-10,1 0 1,4-2 0,-2 1 0,-1 2 59,-2 3 1,-3 1 0,5 1 0,-5 0-59,-3 0 0,6 0-112,-7-1-431,8 2 196,-3-2 0,7 10 138,2 5 0,-1 3 0,1 3 177,-2 0 0,2 9 0,-1 2 0</inkml:trace>
  <inkml:trace contextRef="#ctx0" brushRef="#br1" timeOffset="88982">5333 8504 7111,'0'-20'-362,"0"-1"1,-6 2-1,-3-2 437,-2 1 1,4 6 0,-5 0-10,4-1 1,-6 4 0,5-2-10,-1-3 0,5 4 77,-2 0-141,5-2-5,2 2 1,0 5 0,2 14 0,3 7 36,2 3 1,1 7 0,-3 2-1,1 8 15,-1 4 1,4 2 0,-1 3 0,2 2-17,-1 2 0,5 2 1,-6-4-1,3 2-8,6-2 1,0 4 0,4-2 0,-4-2 0,-1-2-34,-3-3 1,1-1 0,7-4 16,-2-1 0,-5-10 0,-4 3 1,2-4-1,0-4-26,3 2 1,-4-3 23,3-5 0,-8 4 1,8-12 22,2 0 1,-6-3 0,4-2 0,5-2-11,5-5 1,0-3 0,10-11 0,-1 1-7,-1-1 1,7-5-1,-6-1 1,3 2 0,-3 3 1,3 2 0,-7 0 0,0 2-7,1 4 1,-3-2 0,-8 8 0,2-1-135,-1 0 0,0 2 0,0 7-30,1 0 0,-8 0 0,-2 2 0,1 3 164,-2 2 0,-5 8 0,4-4 0</inkml:trace>
  <inkml:trace contextRef="#ctx0" brushRef="#br1" timeOffset="89190">6322 8746 7408,'7'-14'-502,"0"0"0,-1 9 412,-6-9 87,0 9 1,2-4-1,3 11-43,2 5 1,7 5 0,-7 7-20,-4 2 0,2-1 0,-1 1 14,3-2 1,0 2 50,-7-1 0,0-9 0,0-3 0</inkml:trace>
  <inkml:trace contextRef="#ctx0" brushRef="#br1" timeOffset="89358">6342 8423 7569,'-6'-20'-635,"-1"-1"1,0 9 432,7-2 95,-9 9 1,9-2 106,0 14 0,0-2 0,7 9 0,5-2 0,-2 9 0</inkml:trace>
  <inkml:trace contextRef="#ctx0" brushRef="#br1" timeOffset="89822">6766 8504 6574,'9'11'-49,"-7"6"1,8-3-66,-2 4 0,-4 2 1,8 0 131,-3 1 0,0-4 0,-5-1 26,3-2 1,7-1-15,-7 8 1,5-2 31,-5 2 134,0-10-204,-7-2 0,0-18 1,0-4-1,0-6 0,0 0 0,3-2 0,1 1 0,3-3 14,-2-3 1,-4 4-1,-1-8 1,0 3-26,0 1 0,9-1 1,3 6-1,2 2 25,-2-2 1,-5 1 0,7-1 0,1 4 3,4 3 1,0-1 0,4 6 0,2 0-11,1-1 0,2 3 0,-9 7 0,2 0-11,-1 0 0,0 0 0,0 0 0,0 3-33,1 4 0,-4 4 0,-1 7 1,-2-2-27,1-2 0,-3-4 1,2 6-1,-2-2-228,0 1 298,5-6 0,-5 9 0,9-7 0</inkml:trace>
  <inkml:trace contextRef="#ctx0" brushRef="#br1" timeOffset="90209">7593 8301 7569,'0'-12'-247,"0"-2"-153,0-1 0,2 6 0,3-1 340,2 1 0,8 5 86,-1-9 1,4-1 0,2-6-1,1 0-29,-2 0 1,-5-1 0,-1 1 0,3 0 35,1 0 0,-3 6 0,-2 1 9,-3-3 0,-3 5-28,-6-2 0,-2 8 0,-4-2-3,-8 5 0,-5 4 1,0 3-1,-1 4 2,-1 2 1,2 3 0,-2 5 0,1 2 13,0-1 1,0-6-1,1-1 1,7 2-21,5 4 1,-2 1-1,2 0-44,2 0 1,12 1 0,7-4 16,3-3 0,4 1 1,1-8-1,2-3-39,4-1 1,8-3-1,-3 0 1,5 0-220,3 0 278,-10-9 0,7-2 0,-7-10 0</inkml:trace>
  <inkml:trace contextRef="#ctx0" brushRef="#br1" timeOffset="90598">8300 7858 7370,'0'-20'-294,"-9"6"1,-5 3 0,-3 3 265,-4 3 0,7 3 0,1 2 1,-3 0 17,-1 0 1,-4 9-1,1 1 1,2 4 1,5 0 0,-5-1 0,4 8 0,-1-2 0,1 2 1,-3-1 0,5 1 40,0-2 1,2 0 0,5-4-27,-1-1 0,1-4-25,12 4 1,4-5-1,9-9 0,0 0 0,0 0 1,2 0-1,2-2-44,-5-5 1,7-5 0,-14-5 0,4 1 12,-3 3 1,3-1 101,-9-5 0,0-2 4,-7 1 1,-2 9 95,-5 4-132,5 4 0,-8 6 1,10 4-47,0 6 1,3-2 0,4 3-43,7 2 0,3-6 0,4 2 49,-2-3 1,2-3-1,-1-6 18,-1 0 0,2 9 0,-1 3 0</inkml:trace>
  <inkml:trace contextRef="#ctx0" brushRef="#br1" timeOffset="90983">8461 7676 7436,'0'-19'-826,"0"-2"746,0 1 0,9 7 110,5-1 1,3 10-1,4-3 1,-1 5-102,0 2 0,2 0 1,3 0-1,2 0 75,-3 0 1,1 0-1,0 2 1,4 3-8,2 1 0,-6 10 0,5-5 1,-4 2-3,1 1 0,-1 0 0,-5 3 0,-1-1 1,0-3 0,0 1 2,1 6 0,-8-2 34,0-4 1,-10-6 41,-3-8 1,-9 0 0,-11 0-25,-1 0 1,1-6 0,2-3-1,3-3 38,1-3 1,3-3-1,-4-2 1,3-1-44,3 2 1,-4-9 0,6 2 0,2-1-32,3-2 0,2 4 1,0-9-1,2 1-56,5 1 0,5-6 0,8 5 0,2-3-132,5 3 0,4 0 0,10 9 174,-1-3 0,9 0 0,3 7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784"/>
    </inkml:context>
    <inkml:brush xml:id="br0">
      <inkml:brushProperty name="width" value="0.17143" units="cm"/>
      <inkml:brushProperty name="height" value="0.17143" units="cm"/>
      <inkml:brushProperty name="color" value="#AB008B"/>
    </inkml:brush>
  </inkml:definitions>
  <inkml:trace contextRef="#ctx0" brushRef="#br0">21 102 7409,'-10'-21'-1337,"8"10"1330,-6 2 22,8 9 1,0 2 20,0 5 1,0-3-1,0 10 1,2 0-5,4-4 1,-4 8 0,8-6-19,-1-2 0,-5 6 0,8-6 1,-2-2-8,2 1 1,-5 0 0,6-4-18,3 2 0,1 0 14,4-7 0,-2-3-29,2-4 1,-1-4 0,-2-9-13,-4-1 1,-3 9 0,-7-2-14,3-2 1,0 5 5,-7-2 39,0 8 1,-2-2 0,-3 14-10,-2 7 0,0-4 1,7 4-8,0 2 1,0 1 0,0 4-15,0-1 0,3-6 0,4-4-1,6-1 36,5-2 0,3 2 0,-2 2 0</inkml:trace>
  <inkml:trace contextRef="#ctx0" brushRef="#br0" timeOffset="330">585 21 7569,'-11'0'-703,"3"2"0,8 5 655,0 6 1,-3-2-1,-1 3 106,-3 1 0,-7 4-42,8 0 1,-1-5 20,7 0 1,3-11-1,3 4-4,7-5 1,6-4 0,0-2-48,2-2 0,-1-8 0,-2 5 1,-3-3-25,-1-3 1,-9 4 0,3-3 17,1-1 1,-7 3 0,3 1 0,-10 0-25,-7 0 0,-7 6 0,-1-2 0,0 5 44,0 2 0,-10 0 0,-1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1:37.491"/>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1796 18 7569,'-10'-2'-1386,"3"-4"1346,5 4 0,2-5 0,2 14 23,5 6 1,-6-2 29,6 3 0,-5-1 0,-2 8-6,0-2 1,0-5 0,3 0-1,1 1 1,3 3 0,0 2 0,-5 1 1,4-2 1,-4 2-1,8-1 1,-3 0-4,0 0 1,-1 0 0,-3 1-1,0-2-7,4 2 0,7-1 1,-7 1-1,-2-2 2,-3 2 1,4-1 0,3 1 0,0-2-2,0 1 0,-1 1 1,-3-2-1,2 2 0,-2-1 1,4 7 0,0 0 0,-1-3-2,1-1 1,1 4 0,-6 2-1,3 0 3,-3 1 0,5 3 0,-2-4 1,-2 0-1,-3 0 1,5 5 0,-1-5 0,0 0-4,4 0 1,-8 7 0,5-5 0,-2 4 0,0-2 1,-2-2-1,4 5 1,-5-5-1,-2-2 0,0 5 1,0-4-1,0-1 9,0 0 1,0 4 0,0-4 0,0 1-4,0-1 0,0 4 1,0-4-1,0 0-1,0 1 0,0 4 0,0-5 0,0 2-6,0 5 0,-2-5 0,-3 2 0,-1 2 0,2-4 0,1 12 0,3-7 0,0 0-3,0 2 0,0-7 1,0 2-1,0 3 0,0 2 1,0 3-1,0-1 1,0 1 2,0-1 1,0 0-1,0 1 1,-2-2 3,-5 2 0,5-1 1,-5 0-1,4 1 4,3-1 0,-6 1 0,0 1 0,1 4 2,3 0 0,2 1 1,0-6-1,0-1-7,0 0 1,0 3-1,0 2 1,0 4-5,0 3 1,0-5 0,0 6 0,0 1 0,0-3 1,0 13-1,0-9 1,0 2 5,0 1 1,0-2 0,0 0 0,0-2 8,0 1 1,0-3 0,0 3 0,0-2-8,0-1 1,0 6 0,0-4 0,0 4 2,0 3 1,0-8 0,0 4-1,0 0 8,0 2 0,0 6 0,2-11 0,3 2-3,1-2 1,7 11 0,-3-5 0,-1 6-5,-1 3 0,6-4 0,-5 9 1,0 2-4,-1 2 0,2 3 0,-6-2 0,3-3-2,-2-2 1,-1 0-1,0 7 1,3-2 1,-3 2 0,-1 0 0,-3 2 0,0 1 8,0-4 0,0 5 0,0-11 1,0 4-9,0 3 1,2 0 0,3 0 0,4 0-5,1 0 0,-5-2 0,4 4 1,0 1 6,4-4 0,-4 6 0,1-10 1,-1 4 9,4 1 1,-2 11-1,3-11 1,1 3-27,4 6 1,-7-6-1,2 5 1,2-4-9,2-4 0,2 4 1,0-8-1,-1 6 5,-7 3 0,7 9 0,-9-8 1,4-2 0,0-1 1,-7-1 0,3 2-1,2 2 36,-1-2 0,-6 1 0,1 0 1,-4 5 14,-2-6 0,0 13 1,0-12-1,0-1-24,0 2 0,0 1 0,-2-3 0,-2 2-7,-3-2 0,-2 5 0,4-1 0,-2-1-19,3-5 1,-4 8-1,1-10 1,2 3 9,3-1 1,2-9 0,0 0 0,0-1-10,0-1 0,0 4 0,0-6 0,0-3-7,0-4 1,0 2 0,0-13-1,0 1-5,0 1 0,0-9 0,0 2 0,0-5 24,0-1 0,0-3 1,0-2-1,0-5-3,0-1 1,0-4 0,-2-6-1,-3 1-5,-2-1 1,0-7-1,6-1-72,-6-4 1,2 6 14,-8-7 1,6 6-265,-6-7 0,-3 8 322,-11-7 0,-4 8 0,-9-3 0</inkml:trace>
  <inkml:trace contextRef="#ctx0" brushRef="#br0" timeOffset="892">21 11377 7569,'-11'-9'-756,"2"7"1,11-14 746,5 10 0,-2-1 1,8 7 23,3 0 1,1 0 0,4 0-11,-1 0 1,0 0 0,0 0 0,1 0 0,-2 0 1,8 0 0,3 0-1,1 0 5,5 0 0,2 0 1,5 0-1,3 0 2,8 0 0,6 0 0,9 0 0,5 0 3,4 0 0,9 0 1,3 0-1,3 0-8,11 0 0,-8 7 0,12-1 0,1-2-9,1-1 0,-50-3 1,1 0-1,0 0 1,0 0-1,5 0 0,-1 0-66,5 0 0,0 0 0,3 0 0,2 0 1,0 0-1,0 0 0,2 0 0,-1 0 62,1 0 0,3 0 0,-2 0 0,2 0 0,3 0 0,1 0 0,0 0 0,-1 0 9,1 0 0,1 0 1,5 0-1,-1 0 0,-6 0 1,0 0-1,1 0 0,2 0 4,-1 1 0,1-2 1,10-2-1,1-1 1,-9 0-1,-2 2 1,3-2-1,-1 3 5,3 0 1,1 0 0,-9 1-1,1 0 1,6 0 0,1 0 0,-2 0-1,0 0 12,-3 0 0,1 0 0,1-4 0,0 1 0,-1 0 0,0-1 0,-2 2 0,2-1-10,-2 2 0,1 0 0,5-1 0,1-2 0,-8 1 0,-2-1 1,2 2-1,0 0-16,4 1 1,-1-1-1,-6 1 1,-1 0 0,2-1-1,0 0 1,-1-2 0,-1 1 4,0 0 0,-1 1 0,7 1 0,-2 0 0,-4 1 1,-3 0-1,1 0 0,-1 0-13,-1 0 1,1 0 0,-2 0 0,-2 0 0,-2 0 0,-2 0 0,2 0 0,-2 0 1,-2 0 1,0 0 0,3 0 0,-2 0 0,-4 0 0,1 0 0,0 0-1,-2 0-9,-1 0 0,-1 0 0,-1 0 0,-1 0 1,47 2-1,2 3-2,-3 2 0,-3-1 0,-2-6 0,-4 3-8,-3 4 0,-7-5 0,4 6 0,-5-1-5,-5 0 1,6 0-1,-15-7 1,1 2 14,-4 5 1,-8-5-1,-6 4 1,-7-3 19,-5-3 0,-11 0 0,-3 0 1,-6 0 4,-2 0 0,-6-7 95,0 1 1,-12-1-1,-2 7 1,-14 0-105,-10 0 0,-7-7 0,-6 0 0,5 2 0,6 3 0,-1 2 0</inkml:trace>
  <inkml:trace contextRef="#ctx0" brushRef="#br0" timeOffset="4043">2201 8270 6819,'0'-20'0,"0"-1"-230,0 2 0,1 0 1,6 4 139,7 1 0,1 8 90,-2-7 0,6-10 0,-9-8 0</inkml:trace>
  <inkml:trace contextRef="#ctx0" brushRef="#br0" timeOffset="4243">2543 7705 7569,'9'-31'-726,"-7"-7"0,14 13 715,-9-8 0,-1 8 0,-6-2 95,0 5 0,9 8-208,5 0 1,3 8 60,4-7 1,-3 6 0,-2-5 62,-4 4 0,2-17 0,7 3 0</inkml:trace>
  <inkml:trace contextRef="#ctx0" brushRef="#br0" timeOffset="4412">2805 7059 7569,'14'-22'-657,"0"-4"527,-10 3 0,11-13 1,-6 9 154,3 3 1,-6 1 0,5 3 0,1-1-54,-1 2 0,-5-2 0,8 1 1,2 0 2,2 0 1,-5 6 0,0 1 0,3 0-64,3 1 0,-7-3 0,2 6-156,1-3 244,-5-1 0,8-7 0,-8 0 0</inkml:trace>
  <inkml:trace contextRef="#ctx0" brushRef="#br0" timeOffset="4584">3410 6152 7569,'12'-20'-52,"-3"-7"1,-7-2-13,5-3 0,-5 8 1,4-3-1,-3 4 0,-1 3-46,5-1 1,-3 2 0,10 0 0,-1 4-1,-1 1 1,5 10-1,-6-4 1,3 1-104,-1 0 213,1 0 0,15-2 0,2-2 0</inkml:trace>
  <inkml:trace contextRef="#ctx0" brushRef="#br0" timeOffset="4758">3875 5445 7569,'9'-28'-103,"-5"3"0,9-8-65,3-3 0,-4 6 0,-2 3 0,-1 5 1,-2 2 161,3 0 0,-6-1-90,9 2 0,1 5 64,5 0 1,0 8 0,-4-5 0,-3-1 31,-3 2 0,6-4 0,-4-7 0</inkml:trace>
  <inkml:trace contextRef="#ctx0" brushRef="#br0" timeOffset="4942">4621 4437 7266,'18'-38'-587,"-5"4"0,3-1 535,-9 8 0,2 2 1,-5 10 133,3 1 0,2 2-117,-2-1 1,-2-3 0,5 7-8,-1-1 0,0 3 0,-4-7 0,2-1 42,-2-4 0,5 0 0,2-2 0</inkml:trace>
  <inkml:trace contextRef="#ctx0" brushRef="#br0" timeOffset="5126">5226 3550 7569,'0'-21'-80,"0"1"1,-2 0-959,-5 0 901,5-1 0,-4 4 0,12 3 137,7 7 0,14-3 0,5-2 0</inkml:trace>
  <inkml:trace contextRef="#ctx0" brushRef="#br0" timeOffset="5304">5710 2985 7347,'-2'-12'-704,"-4"5"0,4 3 704,-5-3 0,5-4 0,2-9 0</inkml:trace>
  <inkml:trace contextRef="#ctx0" brushRef="#br0" timeOffset="5552">6497 2036 7337,'11'-20'-505,"-1"0"0,-10-1 468,0 2 22,0 7 15,0 4 0,0-1 0,0-3 0</inkml:trace>
  <inkml:trace contextRef="#ctx0" brushRef="#br0" timeOffset="5709">7102 1472 7569,'21'-21'-615,"-1"1"1,-2-1 570,-5 2 0,3-1 24,-9-1 0,2 10 0,-5 3 0,5 1-86,3 0 0,-6 0 106,7 7 0,1-9 0,6-2 0</inkml:trace>
  <inkml:trace contextRef="#ctx0" brushRef="#br0" timeOffset="5888">7970 866 7455,'9'-21'-501,"-7"2"365,5-1 0,5 2 0,1 4-12,5 8 0,4 4 0,2 2 148,4 0 0,8-10 0,-5-1 0</inkml:trace>
  <inkml:trace contextRef="#ctx0" brushRef="#br0" timeOffset="6031">9242 402 7263,'31'0'-592,"-4"0"1,1-2 591,-1-5 0,1 5 0,-9-7 0</inkml:trace>
  <inkml:trace contextRef="#ctx0" brushRef="#br0" timeOffset="6763">2623 8532 6883,'0'-20'-229,"0"0"1,7 7 0,0-1 228,-2-1 0,5 4-18,4-3 1,5 7 0,0-4-346,2 2 363,-11-7 0,9 6 0,-8-11 0</inkml:trace>
  <inkml:trace contextRef="#ctx0" brushRef="#br0" timeOffset="6939">3007 8069 7569,'14'-21'0,"-4"1"-164,-1 0 1,-2 0-793,-7-1 677,0 2 279,10-2 0,-8 1 0,6-1 0</inkml:trace>
  <inkml:trace contextRef="#ctx0" brushRef="#br0" timeOffset="7135">3552 7221 7411,'6'-20'0,"3"2"0,0 3-660,1 1 1,-3 7 486,-7-7 83,0 11 55,0-7 0,0 8 35,0-5 0,0-4 0,0-9 0</inkml:trace>
  <inkml:trace contextRef="#ctx0" brushRef="#br0" timeOffset="7323">4158 6374 7309,'19'-28'0,"1"0"-122,1-4 0,-10 8 0,-5-4 0,-4 6-196,-2 2 120,0 9 0,3 2 153,4 9 0,4-2 0,9-3 45,1-2 0,-2-8 0,2 4 0</inkml:trace>
  <inkml:trace contextRef="#ctx0" brushRef="#br0" timeOffset="7521">4944 5405 7123,'20'-40'-558,"-6"-1"1,-2 2 678,5-2 1,-1 8 0,-1 1 0,-4 3-76,-1 4 1,2 2 0,-2 4 0,1-2-17,4 1 1,4 6 0,0 2 0,2-4-392,-1-2 1,1-3 360,-2 2 0,10-11 0,3-1 0</inkml:trace>
  <inkml:trace contextRef="#ctx0" brushRef="#br0" timeOffset="7710">5751 4134 7569,'14'-15'-39,"-2"-6"0,-5-10 0,5 5 0,-3-2-263,-4-1 0,-3 7 1,-2-6 271,0 6 0,2 4 1,2 3-1,5 3-38,2 3 1,3-4 0,6 4-1,0 0-3,0 1 1,0-8 0,1 4 0,1-1 70,5 0 0,-5-1 0,7-6 0</inkml:trace>
  <inkml:trace contextRef="#ctx0" brushRef="#br0" timeOffset="7893">6537 3328 7569,'21'-21'-159,"-1"-1"1,1-3 0,-4-2-57,-3 3 0,3 1 1,-3 3-1,2-1 211,-3 2 1,5 0 0,-5 4-1,3 1-24,-2-1 0,1 4 0,-6-1 0,1 1 23,-1 0 1,4 4-1,-7-6-33,-1-2 1,7 3-1,-2-2 1,4-3 37,0-9 0,-2-5 0,9-9 0</inkml:trace>
  <inkml:trace contextRef="#ctx0" brushRef="#br0" timeOffset="8094">7788 2137 7569,'14'-27'-41,"-1"1"1,1-2-1,4 8-35,-5 0 0,-4 7 0,-9-1-233,0-2 0,3 8 169,4 1 1,3 5 0,11 2 0,-2 0 139,2 0 0,-1 0 0,1 0 0</inkml:trace>
  <inkml:trace contextRef="#ctx0" brushRef="#br0" timeOffset="8304">8959 1593 7402,'38'-21'0,"-2"1"0,-5 0-457,-2 0 0,5-1 0,-5 2 452,2-2 0,-6 3 0,5 2 0,-4 6 22,1 1 1,2-5 0,-4 7 0,2 2-70,-3 4 0,-8 1 0,-2 0 0,1 0 52,4 0 0,-7 0 0,2 0 0,-9 0 0,4 0 0</inkml:trace>
  <inkml:trace contextRef="#ctx0" brushRef="#br0" timeOffset="9235">3007 9319 7265,'-12'-20'-823,"7"-1"770,2 2 0,-4 5-58,0 1 0,3 9 25,11-3 1,-3 4 85,9 3 0,1 0 0,7 0 0</inkml:trace>
  <inkml:trace contextRef="#ctx0" brushRef="#br0" timeOffset="9426">3350 8815 7569,'9'-21'0,"-6"2"0,2-2-397,-2 1-40,-3-1 1,2 4 358,5 3 0,-2-3 0,8 3 25,2-3 1,2-4 0,-2-1 0,1-3 52,6-2 0,-1-9 0,7 5 0</inkml:trace>
  <inkml:trace contextRef="#ctx0" brushRef="#br0" timeOffset="9609">4117 7766 7569,'13'-38'-246,"1"5"1,-7-6-260,5 5 1,-7 5 539,2 2 0,-5 5 1,1 4-15,3 4 0,-1-1 1,8 8-73,3 3 1,-4 1 0,0 3 50,4 0 0,2-9 0,3-1 0</inkml:trace>
  <inkml:trace contextRef="#ctx0" brushRef="#br0" timeOffset="9811">4762 6837 7366,'14'-8'0,"-3"-6"-445,-2-4 1,4 5 0,-6-1 430,-2-1 1,-3 4 0,-2-3 0,2 1 41,5 2 1,4-8 0,9 7-49,0-7 1,1-1 0,-2 0 0,2 0-24,-1-1 0,9 2 1,2-5-1,4 0 43,-2-2 0,1-10 0,6 5 0</inkml:trace>
  <inkml:trace contextRef="#ctx0" brushRef="#br0" timeOffset="9985">5912 5708 7569,'32'-34'-838,"-6"1"723,6-1 1,-16 1-1,4 1 1,-5 1 155,-3-1 1,-1 8-1,-7-3 1,3 4-50,-3 3 0,6 0 0,-3 0 0,0 1-24,1 7 0,3-7 1,9 9-55,1-2 1,-8-4 85,0 9 0,10-8 0,8 4 0</inkml:trace>
  <inkml:trace contextRef="#ctx0" brushRef="#br0" timeOffset="10172">6719 4759 7440,'0'-19'-101,"0"-1"1,-1-1 0,-4 2 0,-2-2 0,0 3-45,-2 5 0,7-6 27,-4 6 1,6-3-1,6 3 1,7 4 12,5 0 1,0 4-1,-2-5 105,-3 1 0,1-7 0,6 4 0</inkml:trace>
  <inkml:trace contextRef="#ctx0" brushRef="#br0" timeOffset="10404">7547 3670 7569,'27'-34'-137,"-1"1"1,8-14-121,-8 13 0,2-9 182,-8 10 0,0 2 0,-2-1 0,-2 4 35,-3 2 1,-6 6-1,4 4 1,1 6 67,-2 1 1,-3-5-1,5 6 1,-1-2-138,-1 1 1,4-7 0,6 3 36,1-5 0,-4 5 0,2-1 0,-2 0 72,6 4 0,4-8 0,-1 4 0,7-13 0,7-4 0</inkml:trace>
  <inkml:trace contextRef="#ctx0" brushRef="#br0" timeOffset="10542">8556 2864 7569,'26'-10'-51,"1"-4"0,6-3 0,-5-4 1,-1 2-240,1-1 1,-5-1 0,6 4-1,-2 1 270,0 2 1,3 8 0,-6-5 0,5-1 3,2 0 0,-6 9 1,2-4-1,-5 2 16,-1-1 0,8-6 0,2-8 0</inkml:trace>
  <inkml:trace contextRef="#ctx0" brushRef="#br0" timeOffset="10718">9584 2440 7151,'11'-10'-241,"1"0"0,-5-9 1,3 4 221,2 2 0,6 1 1,-3-1-1,8 4-33,4 0 0,6 7 0,-4-5 0,0 4-75,1 3 127,-3 0 0,-8 0 0,2 0 0</inkml:trace>
  <inkml:trace contextRef="#ctx0" brushRef="#br0" timeOffset="11455">3028 10167 7207,'-12'0'-1358,"3"-3"1358,9-4 0,9-4 0,4-9 0,5 1 0,2-2 0</inkml:trace>
  <inkml:trace contextRef="#ctx0" brushRef="#br0" timeOffset="11620">3229 9764 7164,'9'-21'-347,"-7"1"0,8-1 1,-5 2 339,2-2 0,7 1 1,-5 2-1,2 3-18,5 1 0,2 7 25,2-6 0,0-1 0,0-5 0</inkml:trace>
  <inkml:trace contextRef="#ctx0" brushRef="#br0" timeOffset="11808">3915 9037 7421,'9'-34'0,"2"3"-238,0 1 1,1 4 0,-8 6-1,3-1 127,-3 2 0,0 5 55,3 0 0,5 10 0,7-5 0,2 2-26,-1 0 0,1-5 0,-2 2 82,2-1 0,-1-3 0,1-6 0</inkml:trace>
  <inkml:trace contextRef="#ctx0" brushRef="#br0" timeOffset="11981">4762 8129 7444,'21'-29'-117,"-2"-4"1,2 1 0,-1 0-1,-2 1 1,-3 4 39,-1 5 0,-9-3 0,4 13 0,-2 0 26,-1-2 1,3 7 0,-2-4 0,4 0-27,0-1 1,9 5 0,-2-5 0,7-4-210,-1-2 286,-2-3 0,8-7 0,2-4 0</inkml:trace>
  <inkml:trace contextRef="#ctx0" brushRef="#br0" timeOffset="12155">5832 6918 7246,'28'-31'-726,"-5"-5"721,4 10 1,-11-8 0,-5 7 0,-2 2 128,-4 3 0,-3 2 0,-2 0-160,0-1 1,0 7-1,2 4-64,5 1 0,3-8 0,11 7 0,-1-4 69,1 0 1,5 2 0,3-9 30,2 1 0,3-9 0,6-3 0</inkml:trace>
  <inkml:trace contextRef="#ctx0" brushRef="#br0" timeOffset="12356">7204 5547 7569,'38'-28'0,"-4"2"0,-6-8 0,-6 8-143,6 0 1,-6 4 0,5 2 0,-4 0-157,-4-1 0,2 1 1,-1 1-1,1-2 284,-2 1 1,8 0 0,3 0 0,-1-3 14,0-4 0,4 3 0,-4-9 0,3-3 0,10-2 0,10-3 0</inkml:trace>
  <inkml:trace contextRef="#ctx0" brushRef="#br0" timeOffset="12531">8334 4599 7357,'8'-21'-319,"-6"1"1,5-1 0,-5 2 251,-2-2 0,7 1 0,3 1 69,0-2 0,4 1 1,5 2-1,0 3-80,-5 1 1,3 9 0,-3-4-85,3 0 162,4 8 0,-1-27 0,1 6 0</inkml:trace>
  <inkml:trace contextRef="#ctx0" brushRef="#br0" timeOffset="12718">9201 3791 7251,'8'-19'-327,"-3"-2"0,7 1 0,-3-1 280,-5 2 1,5 5 0,0 3 0,2 0-32,4-1 1,4 5 0,1-3 77,0 1 0,0 2 0,10-2 0,1-2 0</inkml:trace>
  <inkml:trace contextRef="#ctx0" brushRef="#br0" timeOffset="12888">9988 3388 7569,'31'0'-421,"5"-7"-85,-9 0 0,-2-1 366,-12 1 1,5 5 190,-5-5 0,-1 5 0,-1-1-130,-2-4 0,6 5 79,-1-5 0,4 4 0,2-4 0,-9-5 0,-2-7 0</inkml:trace>
  <inkml:trace contextRef="#ctx0" brushRef="#br0" timeOffset="13406">6719 5304 7392,'0'-19'-324,"0"-2"0,0 1 0,0 0 339,0 0 0,0-1 0,2 2 1,5-2-73,7 1 0,3-1 1,4-1-1,-1-2 29,0-4 1,7 0 0,2 3 0,2-2-13,6 2 1,-1-4 0,0 1 39,-3-4 0,10-2 0,8-7 0</inkml:trace>
  <inkml:trace contextRef="#ctx0" brushRef="#br0" timeOffset="13589">7970 4074 7462,'31'-21'0,"-3"2"0,-6-2 0,-4 1-468,-5 0 0,-4 0 414,-9-1-18,0 1 1,0 7-1,2 2 64,5 2 0,-2 2 0,8 7-93,3 0 1,1-2 0,4-3 100,-1-2 0,10-17 0,1 2 0</inkml:trace>
  <inkml:trace contextRef="#ctx0" brushRef="#br0" timeOffset="13777">8959 3428 7569,'45'-26'-273,"-5"-2"0,-6-8 0,2 5 1,-5 0-1,0 4 340,0 4 0,-3 4 0,3-2 1,-2 1-101,-5-1 1,4 9 0,-6 0-80,-4 3 68,-3-6 1,6 13-1,-4-8-9,-3 1 0,4 7 0,-4-5 0,4 6 53,2 1 0,9-10 0,2-1 0</inkml:trace>
  <inkml:trace contextRef="#ctx0" brushRef="#br1" timeOffset="26763">2523 8916 7569,'0'-20'-90,"0"6"0,0 0-493,0-1 0,0 4 521,0-3 0,0 1 0,0-8 140,0 2 0,0 5 0,0 1-68,0-3 0,0-3 1,2 0-1,3-1 7,2-1 0,1 2 1,-4-2-1,6 1-7,1 0 1,-4-7 0,6 0-1,1 2 0,-4 3 1,6-5 0,-6-3 0,1 2 2,4-1 1,4-5-1,0 5 1,2-3 4,-1-4 1,0-2-1,0-2 1,0 0-5,1 0 0,5-7 0,1-1 0,0 1-3,2-2 1,-4 7-1,6-8 1,-1 2-3,-6 2 0,7-3 0,0 4 0,4-5-17,-1-1 0,-1 4 0,8-8 0,-1 2-18,0 1 1,7-5-1,0 2 1,-2 0 14,-2 0 1,-3-2-1,1 2 1,-2 0 2,1 1 0,1-2 0,-1 9 0,1 0-6,-1-3 0,-6 6 0,-1-10 0,1-1 24,-2 5 1,6-9 0,-4 8-1,4-4-7,2 2 1,1-1 0,-2-6 0,4-1 84,4 1 0,-4-2 0,4 2 1,-4 3-33,-3 2 1,6-2 0,2 2 0,-3-1-36,-2 3 1,-3-6 0,0 5 0,2-2-35,5 3 0,-4-6 1,7 8-1,-4-3-7,1 1 0,8-2 1,-4-5-1,3 1 2,1 6 0,9-13 1,-11 6-1,6-4 8,1-7 1,1 2 0,2-7-1,1 2 57,3-3 0,4 6 1,-7-1-1,3 3-9,-2 4 0,6-4 0,-4 1 0,0 3-20,2 3 0,-7 3 1,6 1-1,-5 1-25,-3 2 0,1-9 1,2 11-1,1-3-31,4 2 0,6-8 0,-7 5 0,0 1-6,3-2 1,-6 0 0,9-3 0,-4 3 37,-4 4 1,4-4 0,1 4-1,-1-1 68,2 0 0,2-3 1,-6 6-1,-2-2-17,-2 1 0,5 10 1,-1 1-1,-5 6-27,-5 0 0,0-2 0,-2-3 0,3 3-4,3 5 0,-1-5 1,0 4-1,-1-2-15,-6 3 0,13-3 1,-8 6-1,0 1 14,-2 0 0,-2-4 0,6 4 0,-1-1 17,-6 1 0,4 2 0,-8 7 0,0 0-11,1 0 1,3-1-1,-6 4 1,-2 1-37,-2 2 1,3 4 0,2-6 0,-6 4-20,-6 4 0,2-1 1,-6 4-1,1-4 30,1-3 1,-7 9-1,7-6 1,-1 2-2,-1 0 1,3-6 0,-6 4 0,1 0 10,-1-1 1,0-2 0,-5 2-1,4 1 18,-4 0 0,-2 1 0,-1 3 1,-1-2 16,0 3 0,0-1-21,1-2 0,-1 5-16,0-4 158,-9 4-140,-2 2 0,-9-3 1,2-1-55,5-3 0,-2 0 20,8 7 0,0-7 0,6-1-31,-6-4-31,5 8 1,-13-6 0,5 8-145,-1-5-34,-2 5 1,-9-6 38,-5 8 1,2 0 0,-7 2 214,-4 4 0,-2 5 0,-3 10 0</inkml:trace>
  <inkml:trace contextRef="#ctx0" brushRef="#br1" timeOffset="37312">5267 9199 7569,'0'-21'-682,"0"1"446,0-1 231,0 11 0,0 3 1,0 14 27,0 6 1,2 5 0,3 2 0,4 1-20,1-2 0,2 4 0,4 2 0,-6 4-26,0 2 1,3-6 0,-3 4 0,-2-2-30,1-1 0,-2 2 0,-7-8 1,2 0-41,5 0 0,-5 1-46,4-2 1,-12-9-1,-7-8 137,-6-7 0,-1-20 0,0 3 0</inkml:trace>
  <inkml:trace contextRef="#ctx0" brushRef="#br1" timeOffset="37612">5166 9278 7357,'-11'-26'-314,"4"-1"0,-3 1 0,7 5 284,5 1 0,-1 2 0,13 3 1,2 3 106,2 3 1,11 0-1,3 4 1,1-1-12,1 2 0,-1 1 0,8 6 0,-1 1-31,1 2 0,-1 10 1,3-2-1,-1 3 2,-2 4 0,5-8 0,-11 1 0,1 2-88,-1 1 1,2-3-1,-9-3 1,-2-2 30,-3-5 1,-9-1 0,1-3-1,1 0 1,-5-3 0,-1-4 26,0-5 1,-7-9 0,4-3 0,-4-5 0,-2-3 1,-2 5 0,-4-4 0,-5 2-27,-1 3 0,-5-2 1,3 3-1,-4 5-42,-2 5 0,6 10 0,1-2-44,-3 5 0,-1 2 1,-2 2-1,6 5-28,7 7 0,-3 3 0,2 4 132,2-1 0,3-1 0,2 2 0</inkml:trace>
  <inkml:trace contextRef="#ctx0" brushRef="#br1" timeOffset="37939">6154 8916 7381,'0'-20'-578,"0"8"0,-1-4 622,-6 10 1,2 0-1,-6 8 9,1 5 0,-2-4 0,5 11-37,2 2 1,3 2 0,4 0-1,3-3-8,2-1 1,8-2 0,-4 3 0,3-4-9,-1-2 1,1-3-1,5-6-17,2 0 0,-1 0 1,0-1 1,0-6 0,-6 2 1,-2-8-1,-4-2 12,-4-4 0,-1-1 0,-3 0 1,0 0-1,0-1 0,-3 8 0,-4 2 1,-5-1 3,-7 1 1,-1 7 0,0-3-102,0 5 0,-1 2 1,2 2 23,-2 5 0,1 4 0,3 10 19,3-2 0,5-5 57,9-1 0,-9 1 0,-2 6 0</inkml:trace>
  <inkml:trace contextRef="#ctx0" brushRef="#br1" timeOffset="38302">6356 8815 6979,'9'-21'-264,"-6"2"0,6 0 1,-3 4 402,0 1 0,11 3-94,-5-2 1,7 4-33,0 9 1,2 0 0,-1 0-30,1 0 1,-10 2 0,-3 3 13,2 2 0,-8 8-63,5-1 162,-5-5-77,-2-1 0,-7-16 0,0-6-4,3-5 0,1 0 0,3-1 1,0-1 15,0 2 0,3-2 0,4 1 0,6 0-25,5 0 1,-4 6-1,0 2 1,3 2-37,7-1 1,-1 6-1,4-2-50,-5 5 1,-1 2 0,-2 2 17,2 5 0,-4-2 1,-3 8-1,-7 2-15,-5 4 1,-2 1 0,0 0 0,0 0 75,0 1 0,0-2 0,0 2 0</inkml:trace>
  <inkml:trace contextRef="#ctx0" brushRef="#br1" timeOffset="38478">7021 8613 7445,'12'-20'0,"-3"0"-309,0 0 0,-4 1 1,5 4 296,0 2 1,-1 6 11,-2-6 0,3 8 0,9-4-43,-7 0 1,7 6-21,-5-3 0,3 3 0,4 3 0,-4-1 63,-3-6 0,13 5 0,-5-7 0</inkml:trace>
  <inkml:trace contextRef="#ctx0" brushRef="#br1" timeOffset="39100">7708 8291 7376,'20'-10'-278,"-9"-1"0,5-9 1,-9-1-1,-2 2 347,-3-2 1,-2 1 0,0 0 0,0 0-56,0 0 0,0-3 0,0-3 0,0-6-15,0 1 1,0-7 0,0 3 0,0-3 4,0-1 1,-7-8-1,-2-1 1,-3 3-13,-3 3 0,-3 1 0,-2 1 0,-1 0 0,2 0 1,-5-7 0,0-1 0,-2 3-12,0 2 0,4-3 0,5-1 0,1 2 19,2 2 0,3 3 0,-2 2 1,3 6 47,1 13-71,8-2 0,-11 19 0,8-3 1,-3 12 21,2 14 0,-4 1 1,3 11-1,2 3 1,1 2 1,3 3-1,0 1 1,0 3 19,0 3 0,3 0 0,4-3 0,5 3 39,7-3 0,0-3 1,4-2-1,2 0-22,1 1 0,10-8 0,-5-1 0,4-5 1,-2-10 0,1 4 0,6-9 0,1-2-25,-1-3 0,0-5 1,0-2-1,-2 0-16,-3 0 1,3-2-1,-7-3 1,0-4-18,-4-1 1,2-4 0,-2-8 0,-2-4-4,-3 0 0,-4-1 1,-3 4-1,-3-1 4,-3-3 0,5-6 0,-8 5 1,-2 4 19,-1 2 1,-3 8 0,0 0 0,-3 2 63,-4 0 0,4 3 41,-11 9-102,9 0 0,-4 9 1,9 5-1,0 3-54,0 4 0,0-8 0,0 1 0,2 2-53,5 1 1,-2 2 0,7-4-1,-2-2-99,1 2 0,-4-3 0,7 0 202,1-3 0,-5-3 0,-1 3 0,-9 2 0</inkml:trace>
  <inkml:trace contextRef="#ctx0" brushRef="#br1" timeOffset="39245">8212 7321 7361,'-9'-26'-402,"-5"-1"1,-1 1 346,1 5 1,4 7 0,5 1 87,-1-3-246,-11 8 0,15 1 213,-5 14 0,6 4 0,1 9 0</inkml:trace>
  <inkml:trace contextRef="#ctx0" brushRef="#br1" timeOffset="39669">8475 7321 6278,'14'0'157,"-4"3"-100,-1 4 1,0-3-33,-2 10 0,-3-7-38,10 6 93,-10-9-7,6 6-99,-10-10 1,-7-10 0,0-3-7,2-5 1,3-3 0,2 2 0,0-1 30,0-1 1,2 2-1,5-2 1,7 1 6,3 0 0,-3 2 0,-1 2 0,5 4 18,7 4 0,-2-5 0,3 6 1,-4 2 28,-1 3 0,-1 2 1,0 0-1,0 0-53,1 0 1,-4 9 0,-1 5-90,-2 3 0,-10 4 1,3-1-1,-5 0-70,-2 0 0,-2 1 0,-3-2-131,-1 2 290,-10-1 0,4-1 0,-7 2 0</inkml:trace>
  <inkml:trace contextRef="#ctx0" brushRef="#br1" timeOffset="40325">8918 7261 7569,'0'-19'-563,"0"7"1,3-6 503,4 5 1,2-5-1,6-2 119,-1-1 0,-2 1 0,9 0-58,-1 0 0,-6 2 1,-3 3-1,0 1-4,0-1 0,-6-4 0,2 0 11,-5-2 1,-2 1 58,0-1 1,-2 4-50,-5 3 1,-5 5 0,-7 9 7,-2 0 1,3 2 0,2 5 0,4 7-10,-5 3 1,0 4 0,-1-1-4,4 1 1,6-2 0,8 1-40,0 1 0,2-2 0,4 0 20,8-5 0,4 1 1,2-8-1,-1-3-96,2-2 0,1-2 0,6 0 0,3 0 30,0 0 0,7-2 0,-6-2 0,1-6 14,1 0 1,-7-4-1,7-7 1,-1 2 52,-2-2 0,5-6 0,-9 1 0,-2 1-11,-3 2 1,-1-3 0,-4-1 0,-3 2 115,-7 3 1,-3 1-1,0 1 1,3 0-15,-2 0 0,-5 6 0,-5 1 0,-4 0-17,-1 1 1,-2 2-1,-7 5 1,2-2-25,-5 2 0,-3 3 0,5 2 1,-1 0 34,2 0 1,-2 9-84,1 5 0,2 4 1,5 2-12,6 0 1,5 0-1,2 0 31,0 0 1,0-6-168,0 0 0,9-10 35,4 2 1,5-4 0,2-2 86,1 0 0,-2-8 0,2-3 1,-4-3 71,-3 1 1,1 6-1,-5-4 8,1 2 0,-4-4-70,6 6-262,-9 0 68,6 7 0,-10 9-50,0 4 260,0-4 0,9 10 0,1-9 0</inkml:trace>
  <inkml:trace contextRef="#ctx0" brushRef="#br1" timeOffset="40631">9543 6737 7569,'0'-20'-404,"3"6"-35,4 1 1,-5 0 418,5-8 1,-5 7-1,0 2 281,5-5 0,-2 7-233,8-4 0,1 9 0,5-1 0,2 3-4,-1 3 1,7-2 0,2-3 0,0 0-20,0 0 0,7 3 0,-5 2 0,4 2-9,-2 5 1,-9-4 0,1 11-1,-7 0 0,-4-4 1,-8 9-1,5-5 0,-1 3 1,-3 4 77,-7-1 0,-3-9 0,-4-4-12,-7-5 1,-3-2 0,-4 0-45,2 0 1,5-9 0,2-5-1,4-3-9,4-4 1,-6 1 0,3 0 0,3-2-75,1-5 0,10 4 0,3-4 1,1 2-59,4-2 0,6 6 1,3-8-1,5 1 123,2 1 0,12 1 0,9 5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666"/>
    </inkml:context>
    <inkml:brush xml:id="br0">
      <inkml:brushProperty name="width" value="0.09086" units="cm"/>
      <inkml:brushProperty name="height" value="0.09086" units="cm"/>
      <inkml:brushProperty name="color" value="#FF0000"/>
    </inkml:brush>
  </inkml:definitions>
  <inkml:trace contextRef="#ctx0" brushRef="#br0">8201 15721 7569,'13'0'0,"2"0"0,-1 0 0,1 0 0,-1 0 0,0 0-20,1 0 1,1 0 0,2 0-1,2 0 1,2 0 0,3 0-1,-2 0-445,1 0 0,0 0 0,5 0 517,-1 0 1,1 0 0,0 0-1,1 0 21,3 0 1,-1-6 0,8-2 0,2-1-74,5-1 0,1 0 0,-2-6 1,3-1 21,4-2 1,6-1 0,-7 0 0,6-2 15,4 0 1,2-6 0,5 4 0,1-2-18,3-3 1,-35 15 0,0-1-1,1 0 1,0 0 0,0 0 0,2-1-13,-2-2 1,0 2 0,5-4 0,0 2 0,-2-1 0,-1 2 0,1 0 0,-1-2-45,1 0 0,1-2 1,1 0-1,1 0 0,0-1 1,0 0-1,0-1 1,-1 0 38,1-1 1,-3 0 0,1-2 0,1 0 0,-1 1-1,1 0 1,0 0 0,0-1-14,-2 0 0,2-2 0,2 0 1,2-1-1,-6-1 0,1-1 1,1 0-1,0-2 5,0 1 1,0 0 0,-1 1 0,-1-1 0,2-1 0,-1-1-1,0 1 1,-1-2-17,1 1 0,1-2 1,-1 0-1,0 0 1,-1 0-1,0 1 1,-1-1-1,-1 0 10,-1 0 0,-2 0 0,2 0 0,1-1 0,-2 1 0,0-3 1,-1 1-1,0 0 6,-4 1 1,2-1 0,-3 1 0,1-1 0,-2 1 0,-1 0 0,0-1 0,0 1 8,-2 2 1,-1-1 0,0-1 0,-1-1 0,-2 4 0,-1-1-1,0 0 1,0 0 12,-2 0 1,-2 0 0,1-2 0,-3 0 0,12-30 0,-2-1 17,-3 1 1,-3-1 0,-9 4 0,-2 1 46,-6-2 1,-4 5-1,-5 6 1,-8 3 10,-4 1 0,-13-2 0,-2 5 0,-2 1-45,-6 1 1,-4 2 0,-3 1 0,-5 3-43,-4 1 1,-3 4 0,-3-2 0,-5 1-12,-3 3 1,29 17-1,-1-1 1,0 3-1,-1-1 1,1 1 0,-1 0-28,-1 2 0,0-1 0,0 3 0,-1 1 0,-5-2 1,0 0-1,0 2 0,-1 2-27,1 1 0,1 0 1,-2-1-1,-1 2 0,1 0 1,-1 3-1,-1-1 0,1 1 16,0-1 0,0 1 0,-3 1 0,-1 0 0,0 0 0,-1 0 0,0 1 0,0 1-20,-2 0 0,0 0 0,0 2 0,0 0 0,0 3 0,1 2 0,-1-1 0,0 3 34,1 0 1,-3 2 0,-2 3-1,1 3 1,-1 2 0,2 1-1,-4 3 1,2 0 20,-1 3 0,-1 1 0,-2 2 0,0 2 0,0-1 0,0 3 0,0 0 0,0 2-107,0 4 1,-1-1 0,4 1 0,-2 0 0,21-11-1,0 1 1,0 2 0,1-2 0,0 1 0,0 1 124,0-1 0,1 2 0,0-1 1,0 3-1,-1 1 0,1 0 1,3 1-1,0-1 0,1 1 0,0 1 1,-1 1-1,2-1 2,0 0 1,1 0 0,1 3 0,1 2 0,0 3 0,0-2 0,-14 19 0,1-1 0,1 3 0,-1 1-28,17-22 1,1 3 0,-1-2 0,-12 21 0,2 1 0,3 1 0,2 1 0,1-2 0,0 0 5,4-2 1,1 1 0,0 1 0,2 0-1,2-4 1,1-2 0,1-1 0,2-1-26,4-3 1,2 0 0,1-1 0,2 2 0,6-8 0,1-2 0,2 2 0,-1 0 17,2-2 1,2 1 0,3-7 0,1 0 0,4-1 0,1 2 0,3-2 0,1-2 55,3-2 1,3 0 0,20 33 0,9-6 0,6-9-56,3-3 1,-20-30-1,2-3 1,0-1 0,2-3-1,4 0 1,0-1 2,5-1 0,1-2 1,0-1-1,0-3 0,6-3 1,1-1-1,3 0 0,0 0-66,3 0 0,1-2 0,7-3 0,1-1 0,2-2 0,0-1 0,4-2 0,-1-4-8,2-1 1,2-2 84,-22 3 0,2-1 0,1-3 0,4-6 0,1-2 0,2-4 0,-8 4 0</inkml:trace>
  <inkml:trace contextRef="#ctx0" brushRef="#br0" timeOffset="1">4376 6451 7569,'-15'0'0,"2"2"0,3 1 0,-1 2 0,3 2 0,-1-3 0,4 5 0,4 4 0,1 2-50,0-1 1,0 0 0,1 2-96,4 4 0,3-3 1,6 5-1,1 0 1,-1-1 132,1-1 1,-2 6 0,1-3 0,1-1-59,-1-4 1,6 3 0,-2-3 0,0-3 44,-2-4 0,0-6 1,1 3-1,3-2 23,-3-3 1,-1-3 0,-2-5 0,3-5 8,1-3 0,-2-5 0,5-3 0,-1-1-12,-2-3 0,3-3 0,-4-1 0,3 1-1,-3-1 1,-5 2-1,-3 1 1,0 4-2,-1 2 1,4 1 0,-8 4 0,1 2-87,1 4 78,-4 2 1,4 10-1,-6 1 1,2 5 12,3 4 1,-4 2 0,6 0 0,-1 5 0,3 4 0,5-2 0,0 2 0,0 2 31,1 0 1,5 4 0,2 3 0,3 0 1,-2-2 0,1 5 0,3-4 1,-2 2 70,-1 2 0,0-2 0,3 7 0,-3-5-66,-5-1 1,2 5 0,-2-2 0,-1 1-31,-2 0 1,-7-4 0,-1-6 0,-2-1 2,-3 1 1,0-1-1,-3 1 1,-3-2 8,-1-3 0,-6-2 1,-7-5-1,-4 3 2,-2-3 1,0-2-1,-6-5 1,0-6 10,0-3 1,2-1 0,-2 0 0,0-1-27,0-3 0,0-6 0,3-9 0,0-3-16,2-1 1,7-8-1,-3 2 1,5-1-5,0 0 1,7-4 0,3 1 0,4 3-1,1 4 1,0-2 0,1 6 0,4 1-68,5 1 0,8 4 0,0 2 0,2-1-166,1 1 0,0 0 1,8-1 246,0 1 0,0-7 0,-1-1 0</inkml:trace>
  <inkml:trace contextRef="#ctx0" brushRef="#br0" timeOffset="2">5951 6194 7490,'6'-11'-137,"5"2"0,1 6 1,2-2-1,0 4 1,0 0-29,-5-5 0,4 5 1,-4-4 164,4 4 0,2-6 0,-1-1 0</inkml:trace>
  <inkml:trace contextRef="#ctx0" brushRef="#br0" timeOffset="3">6081 6581 7412,'2'-3'-1351,"10"-1"1351,6-5 0,1-4 0,14-8 0,-3-1 0</inkml:trace>
  <inkml:trace contextRef="#ctx0" brushRef="#br0" timeOffset="4">6668 5592 7395,'0'14'-325,"7"6"1,2 5-1,5 1 369,5 3 0,-1 8 0,4 5 0,-1 5-36,3 4 1,-1-1-1,6 5 1,-1 3 13,1-5 1,1 12 0,3-5-1,-2 3-33,-3 0 1,5 1-1,-6 3 1,-1 4-59,0 0 1,-2 1 0,4 0-1,-5-3 46,-4-2 1,-4-1 0,0-7 0,-1-3-65,1-4 0,-5-7 0,-2-4 0,0-6 32,0-7 1,-6-8-1,4-1 55,-5-3 0,-1-8 0,0-2 0</inkml:trace>
  <inkml:trace contextRef="#ctx0" brushRef="#br0" timeOffset="5">6753 5563 7429,'2'-24'-88,"3"1"1,-4 5 0,6-3 0,-1 2 0,4 0 32,3 1 1,2 3-1,3 0 1,2 1 16,3-1 1,0 6-1,6 1 1,-1 2 30,-5 2 1,5 3 0,-6 2-1,0 3-34,-3 0 1,-1 13 0,-1-4 0,0 4-20,-4-1 1,2 2-1,-7 3 1,1 0 45,1 0 0,-7 4 1,2-3-1,-4 2 4,-1 1 1,-1-8 0,-4 4-1,-3-3 55,0 2 0,-8-2 0,5-5 1,0-1 86,-2-3 1,5-6-95,-1 2 0,5-5-76,0-5 1,4 2 0,3-6 0,3-3 29,2-1 1,1 1 0,6 1-1,-1 3-5,1 1 1,-6-2 0,1 4 0,1 2-50,2 2 1,1 1-1,1 0 57,-1 0 0,-1 0 29,2 0 1,-5 4-1,-1 2 1,1 2 18,-2 4 1,5 0 16,-4 2 1,-3 1 0,0-1 0,-5 0-31,-1 1 1,0-6 0,-1-1 0,-5 0-34,-3 1 1,1-1 0,-1 2-1,-3-2-84,-1-1 0,-1-1 0,-1-3-142,2 2 0,3 0 229,1-5 0,-1 0 0,-4 0 0</inkml:trace>
  <inkml:trace contextRef="#ctx0" brushRef="#br0" timeOffset="6">7713 5563 7569,'0'9'-601,"0"2"500,0-2 1,0 5 0,0 1 96,0-1 1,0-1 0,2 2 0,2 2-1,0 1 1,2-2 0,-2 3 0,1-3-5,4-1 0,-5-1 1,4 0-1,0-2 13,0-1 0,2-1 1,5-4-20,-1-4 1,1 1 27,-2-3 0,-3-3 0,-2-1 1,-1-6 5,-5-2 1,5-4-1,-2-2 1,-2-3-8,-2-1 0,-1 5 0,0-4 0,0 2-12,0 0 0,-4 0 0,-2 5 1,-2-1 2,-4 1 0,-1-1 0,0 1 0,-2 1-14,1 4 1,-2 2 0,-2 7 0,-1 0-116,1 0 0,2 0 1,2 2-1,0 3 23,-1 4 1,3 4 0,2 1 101,6 1 0,-4-1 0,0 1 0</inkml:trace>
  <inkml:trace contextRef="#ctx0" brushRef="#br0" timeOffset="7">8301 5205 6989,'16'-8'0,"2"3"-21,0 4 1,2-5-1,-4 2 1,1-1 5,2-1 1,1 4 0,-2-4 0,1-1-39,-1-2 0,3 1 0,-1-1 1,1-1-35,0 2 1,2-8 0,-3 5 0,-1 0 23,1-2 0,-4-2 63,4-3 0,2 2 0,0-5 0</inkml:trace>
  <inkml:trace contextRef="#ctx0" brushRef="#br0" timeOffset="8">8616 4789 7569,'-15'0'-1422,"7"0"1423,3 0 1,5 2 0,0 3 85,0 4 1,4 4 0,3 1 0,-1 1-95,1-1 0,3 5 0,-1 2 0,5 0-16,0 0 0,-5 4 0,1-2 1,1 5-53,2 1 0,0-2 0,-2 5 0,-2-1-60,3 2 1,-2 0 134,1-10 0,1 10 0,-3-3 0</inkml:trace>
  <inkml:trace contextRef="#ctx0" brushRef="#br0" timeOffset="9">9132 4431 7431,'2'16'0,"0"4"0,5 3 0,1 6-346,3 4 0,1 4 1,5 6-1,0 0 371,3-1 1,4 8 0,-6 1 0,2 0 6,1-3 0,-4 1 0,5-1 0,-1-2-30,-4-2 1,5 4 0,1-2-1,0-2 1,2-5 1,-3-2 0,3 2 0,-2-2-43,-2-2 1,-2-2-1,-2-4 1,-1 0 6,-3 0 0,-2-7 1,2-3 22,-4-3 9,4-8 0,-12-4 1,5-8-1,-5-8-18,-1-5 1,-1 0 0,-5-8 0,-3 0 0,-4-2 1,-6-2 0,-1 1 0,-3 0 3,-3-1 0,0-5 1,-2 0-1,1-2 8,-2 1 0,4-5 1,-9 4-1,4-2 31,2 0 1,1 0-1,2-6 1,1 1 19,5 0 1,0 1-1,9-2 1,2 1-16,1 0 0,-2 5 1,4 0-1,2-3 30,1 1 0,2 3 1,2 2-1,2 2-60,7-1 0,1 2 1,2 7-1,2 3 11,3 1 1,-3-1 0,5 6 0,-2 3-61,0 0 0,5 6 0,-3 3 1,0 3 12,0 1 1,-3 1 0,-4 3 0,1 7 15,-1 2 0,-6 5 0,-1 3 0,-3 1 13,1 3 1,0 1 0,-5-1 0,0-1-7,0 2 0,0-5 1,0-1-1,-1 0 42,-4-2 0,1-3 1,-4-5 16,1 0 1,2-3-6,0-2-37,3-4-7,-4-1 1,12-1-1,4-3 1,3-2-5,1-2 0,0 4 0,2-4 0,1 1-2,3 4 1,-2-4 0,-2 3 0,2 0 19,1 3 1,0 1 0,-4 0 0,-1 0 21,1 0 0,-6 0 0,0 1-19,3 4 1,-6-2 0,-1 7 0,-4 1 28,-1 2 1,0-4 0,0 2-1,-1-1-47,-4 3 1,2 2 0,-7-1 0,-1-1-22,-1 2 1,-3-1 0,1 1 0,-1-2-111,1-4 1,5 3 0,-1-6-18,-1 2 0,4-4 151,2 6 0,-3-7 0,0 4 0</inkml:trace>
  <inkml:trace contextRef="#ctx0" brushRef="#br0" timeOffset="10">9906 4574 7569,'9'7'0,"-1"2"0,-1 4-57,-5 1 1,5 1 0,-1 1-91,2 2 0,2 3 0,4 5 0,0-2 0,1-1 87,-1 0 0,-1 3 1,-1-6-20,3 2 1,1-4 0,8 1 0,-5-3 78,-4-2 0,6 0 0,2 1 0</inkml:trace>
  <inkml:trace contextRef="#ctx0" brushRef="#br0" timeOffset="11">10149 4130 7428,'-6'-15'-374,"0"6"296,-5 0 0,1 0-109,5-6 0,6 2 0,8 1 0,0 3 165,1-1 0,-1 3 0,5 1 0,1 0 37,-1 2 1,0-6 0,1 6 0,-1 0-28,1 3 0,3 2 1,2 4-1,-3 5-4,0 3 0,1 2 1,-1 2-1,-2 4 5,-4 2 1,-1-4 0,3 5 0,-4 0 11,-4-2 1,-2 4 0,1-8 0,0 1 45,-1-4 0,-1 0 1,-2-1-1,0 1-19,0-2 1,-5-3 80,1 0 1,-8-8-96,3 3 1,2-5 0,2-5-55,4-4 0,-1-5 0,-2-5 0,0-3 29,1 0 1,1-6-1,2 4 1,0-3 2,0-2 1,0 0 0,0 2 0,0-2 4,0 0 0,2 0 0,1 2 0,1 2 3,0 1 1,-2 6 0,-2-1 105,0 4-86,0 0 0,-2 9-20,-3 6 1,4 6-1,-6 9 1,3 0 32,-1 4 1,0 3 0,5 6-1,0-2 10,0-3 0,0 1 0,0 5 0,1 0-14,4-2 1,3 2 0,7 0 0,-2-2 1,-4-3 0,8-3 0,-3-7 0,5 1-19,2-1 0,1-6 0,8-4 0,3-4-4,5-4 0,10-8 0,8-11 0,9-13-8,-27 15 0,0-2 0,9-8 0,2-1 0,53-42 0</inkml:trace>
  <inkml:trace contextRef="#ctx0" brushRef="#br0" timeOffset="13">24262 11180 7569,'-10'0'-95,"1"0"0,1-2-529,-2-3 0,2 1 536,3-5 1,3 1-1,-6-2 95,1-1 1,-4 9 0,3-5 72,0 1 1,-5 4 0,3-3-93,-3 4 0,-1 1 0,1 0 1,-2 0-6,1 0 0,-2 1 0,-2 3 0,-3 2-25,-1 2 1,-1 0 0,-2 3-1,2-1 18,-3 1 0,-2 2 1,-6 1-1,-3 1 21,1-1 1,-5-1 0,4 2 0,-1-1 30,-1 1 0,1-1 0,-4 2 0,0 2 1,4 0 1,-7 2 0,6-4 0,-2 1 2,0 2 0,-6 5 0,0-3 0,1 0-11,1-1 1,-3 5 0,1-6-1,1 2-1,1 0 0,-3 3 0,-1-3 1,-1 1-8,1 3 1,-4 3-1,5 0 1,-2 1 11,0 0 0,-2-1 0,2 1 0,-4-1-15,0 1 0,0 1 0,7 2 0,-4 2 0,0-3 1,-3 5 0,4-3 0,1-1 27,0-2 0,-4 3 0,4 3 0,-1-1-14,1-1 0,-6 7 0,5-3 1,-1 1-25,3-1 0,3 4 0,3-4 1,-1 3-37,0 2 0,-1 1 0,4-1 4,0 0 1,1-1 0,6 1-1,-1 2 1,1 0-5,-1-2 1,1 9 0,6-6 0,2 5 1,0 2 1,7-5 0,-5 2-1,1 1 22,0 0 1,5-2-1,-3 1 1,4 0 26,2-4 0,1 3 0,2-1 0,1-2 5,-1-2 1,5-1 0,-1 1 0,3-1-10,-1 0 1,0 2 0,5 1 0,1-1-13,4-4 1,-1 3 0,5-6-1,2 2-10,2-2 1,2 3 0,0-2 0,2 0 7,3 0 0,1 0 0,-3-4 0,7 1 0,2-1 1,1 3-1,3-5 1,2 1 1,6 0 0,1-4 0,4 4 0,-1-5 1,0-5 1,4 1 0,3-4 0,-1 0 9,0 0 0,10-4 0,-1-6 0,2-3 19,4-1 1,1 2 0,7-5 0,-1 0-5,1-3 1,6-2-1,-37-1 1,1-1 0,1-1-1,1-1-10,1-2 0,2 1 0,0-2 0,0 0 0,1-1 0,-1-1 0,0-2 0,3 0-55,1-1 1,0-1 0,1 2 0,-1-1 0,1 2-1,0-3 1,-1 1 0,3-1 40,-2 1 0,1 0 0,3-3 0,2 0 0,-5 3 0,0 1 0,4 0 0,0-2-5,0 0 1,1-1 0,5 1 0,-1-1-1,-3 1 1,-1-1 0,-1 1 0,2 0 0,0-1 1,1 1-1,-2-1 1,-1 0 0,3-1-1,1-1 1,-2-2 0,0 1 15,-1 1 0,-2-3 0,3-3 1,-1-1-1,-4 0 0,-1 0 0,2-2 1,-1-2 27,-1-1 1,0 0 0,6-2-1,-1-1 1,-6-1 0,-3-1 0,2-1-1,0-2-73,2 0 0,-1-2 0,-2-1 0,-3 0 0,5-3 0,0-2 0,-1 2 0,-1 0 57,-4 0 1,0-1 0,4-3-1,-2-3 1,-1 4 0,-2-2-1,2-1 1,0-2 8,2 1 0,-2 2 1,1-6-1,-3 2 0,-3 2 1,0 0-1,0-1 0,-1 0-60,0 0 0,-1-1 0,-4 3 0,-2-1 0,2-1 0,0-1 0,-2 1 0,-2 1 7,-1 0 1,-1-1-1,1 3 1,1-1 0,-7 5-1,0 1 1,0 0 0,-1-1-23,-1 1 1,-2-1 0,-2-2 0,1 0 0,-4 4 0,-2 2 0,0-1 0,-2 0 40,0 1 1,-1 1 0,-3-3 0,-2 2 0,2-40 0,-3 1 6,-1 1 0,-4 35 0,-1 2 0,-7-32 0,-9-4 3,-3-1 1,7 39 0,-3 2-1,-20-34 1,-6 3-8,18 34 0,-1 1 0,-3 2 0,-1 2 0,-4-3 0,-1 2 1,-4 0-1,0 2-2,-4 2 1,1 0 0,-4 1 0,-3 2 0,-1 2-1,-2 2 1,-4 1 0,-1-1-161,-5 1 1,-3 2-1,-4 1 1,-3 3-1,0 2 1,-2 2-1,-6 2 1,0 1 115,23 3 0,0 0 1,-2 2-1,-3 0 1,-1 2-1,0 1 0,-5 2 1,0 0-1,-1 2 1,-1 1-1,-2 1 1,1 0-90,-1 3 1,0-1-1,-2 3 1,12-2 0,-2 0-1,0 1 1,0 1 0,2 1-1,0 0 1,0 1 0,-1 1-1,-3 2 1,-1 1 0,-1 0-1,1 1 2,-2 1 1,1 0 0,-1 2 0,-2 1 129,-3 2 0,-1 2 0,1 1 0,-1 1 0,12-4 0,1 1 0</inkml:trace>
  <inkml:trace contextRef="#ctx0" brushRef="#br0" timeOffset="19">23646 16052 7699,'0'13'550,"0"1"-758,0 1 0,6-1 0,4-1 0,3-2-18,1-1 0,0-1 1,1 6-1,-2-1 166,2 1 0,-5-1 1,-2 0-1,0 1 58,0-2 0,-3 4 0,3 0 0,-3 3-78,-1-3 1,-1-3 0,0-3 79,1-1 0,2-1 0,-6-1 0,0-1 0</inkml:trace>
  <inkml:trace contextRef="#ctx0" brushRef="#br0" timeOffset="45">16482 5019 7569,'-20'0'0,"-1"-2"0,-3-1 0,5-3-129,3 4 1,1 0 0,1 2 27,0 0 0,-1 0 14,1 0 0,2 2-727,1 3 814,5 3 0,-1 6 0,1 1 0</inkml:trace>
  <inkml:trace contextRef="#ctx0" brushRef="#br0" timeOffset="58">16295 7971 7184,'0'6'-794,"3"6"970,1-7 1,4-2-111,6-8 1,-6-3-1,-3-5-53,-3-2 0,3 1 1,-1-1-79,0 1 1,-3 0 0,-2-1 58,-5 1 0,4 5 21,-9-2 1,7 8 0,-6-2 0,2 10 0,-1 5-4,5 3 0,1 3 0,3 2 1,0 0-33,0-1 1,7 4 0,2-1-1,4-3-78,2-1 0,4-2 1,1-1-1,2-2-16,4-1 1,2-7 0,0 2 0,0-4 70,1-1 0,0 0 0,0-1 1,0-4 42,-2-4 0,2-10 0,0 0 0,0-4 7,0-3 1,-1 0-1,-1-3 1,-1 0 14,-2 0 1,-6 6-1,3-1 1,-3-1 70,-6 3 1,-1-3 0,-1 5 0,-2 3 45,-1 2 0,-2 0-83,-5 1 1,-3 6 0,-1 3-1,-5 3-40,-4 2 1,-2 2 0,1 3-1,0 7-76,-1 5 0,1 4 0,-1 4 1,1-2 49,1 3 1,-3 1 0,3 2-1,0-1-31,4 1 0,1-1 1,4-5-1,-1-2 48,2-1 0,2-4 0,2 2 1,2-5 21,2-4 1,7-6 0,-3 2 23,4-3 1,0-9-1,3-2 1,-3-6-19,1-4 0,-1-2 0,-2-8 0,-1 0 0,1 0 0,1-6 0,-3-3 0,-3-2-28,1 2 1,-6-4-1,5 4 1,-5-3 3,-1-3 0,0 2 1,-1-1-1,-3 0-43,0 1 1,-8-7-1,4 2 1,-1 0 23,0 2 0,0 4 0,-2 1 0,2 2-5,-3-2 0,1 8 0,0 3 0,3 8 4,1 5 1,-3 3 16,-1 4 1,1 4-21,1 10 0,2 3 0,7 7 0,0 3 26,0 1 0,1 11 1,5 0-1,4 3 5,7 3 0,2 4 0,3-2 0,0 3-18,0 2 1,2-5 0,5 0-1,0-1 8,-2-4 0,1 2 0,-2-9 0,-2-1 25,1 3 0,2-7 0,1-4 0,-3-4-11,-2-4 0,0-6 0,3 2 0,-4-3-1,-2-2 0,3-2 0,-3-3 1,-3-4 7,0-3 0,-4-8 0,2 1 0,-1 0-2,1-2 0,-8-1 0,0-7 0,-2 3-23,-1 1 0,1-1 1,-3 3-1,2 1-7,0 2 1,1 10 69,-5 0 1,0 3-67,0 3 0,1 10 0,3 13-98,0-1 0,6-1 0,-3 0 0,1 3 18,2-3 0,-2-1 0,2-2 0,0 1-187,-2-1 0,5 1 69,-4-1 1,3-6-1,1-4 196,-4-8 0,-2-4 0,-7-13 0,0-1 0</inkml:trace>
  <inkml:trace contextRef="#ctx0" brushRef="#br0" timeOffset="59">17528 6809 7569,'0'14'-157,"-5"1"0,1-1-450,0 1 0,3-1 607,1 0 0,0 1 0,0-1 0</inkml:trace>
  <inkml:trace contextRef="#ctx0" brushRef="#br0" timeOffset="60">17886 7110 7447,'9'-14'-225,"2"0"0,-9 4 1,3 0-1,-3-1 99,-2-2 0,0 4 0,0 0 206,0-3 0,-7 2 1,-2-1-40,-4 7 0,-1 3 1,-1 1-35,1 0 0,2 5 1,0 6-1,4 1 15,2 2 0,-4 6 1,5 0-1,0 3-60,0 2 1,2-3 0,-1 2 0,3 2 64,1 0 0,4-1 0,2-1 0,2-1-9,4 0 0,5-3 0,4-6 0,0-4 12,-1-1 0,6-5 0,-2 0 0,1-1 10,-1-3 0,3-3 0,-4-1 0,5-6-18,1-2 0,-2-8 1,-2-1-1,-3-1-19,-1-3 0,3-2 1,-4 0-1,-3 1-1,-2 3 0,0-1 1,-2-4-1,-2 3-3,-2 2 1,-5 3 0,1-2-1,-4 0-9,-1-1 0,0 6 0,0-2 0,0 3 1,0 7-32,0-2 0,-5 10 38,0 1 1,1 6 0,4 9 0,0-1 23,0 1 0,0 3 1,0 2-1,1-3 10,4-1 1,3-2 0,7 0-1,-1 1-45,-1-1 1,2-4 0,-1-3 0,1 0-46,-1-3 1,0-3 0,1-1 0,-1-1-102,1-4 1,-1-2 0,-1-5 0,-2-1-16,-2-3 0,-5-7 175,0-2 0,-2-2 0,-2-1 0</inkml:trace>
  <inkml:trace contextRef="#ctx0" brushRef="#br0" timeOffset="61">18402 6608 7532,'-15'-13'9,"1"-1"0,4 1 1,1 1-52,-2 3 1,3 6 0,0-1-220,1 8 1,3-1 0,4 6 0,0 3-290,0 1 550,0 1 0,7 6 0,1 2 0</inkml:trace>
  <inkml:trace contextRef="#ctx0" brushRef="#br0" timeOffset="62">18588 6738 7569,'8'-7'206,"-2"0"0,-3-6 1,-1 2-713,2 1 1,8 7 277,-3-2 1,-1-2 259,2 3 0,0-1 0,3 6 1,-3 5-70,0 3 0,0 4 0,4 1 0,1 2-29,-2 4 1,-3-5 0,-2 4-1,-1-2 66,-4-4 0,3 7 309,-1-1-128,-1 0 1,-5-11-142,-4-3 1,3-10 0,-4-5 0,2-3-46,-1-1 1,-5-6 0,5-5 0,0-1-68,0-3 1,2 5-1,-1 0 1,3 0 65,1 2 0,0-3 0,0 5 0,0 3 33,0 1 1,5-2 0,3 2 0,2 4 5,0-1 0,-1 7 1,5 1-1,2 3 33,4 2 0,-5 0 1,5 0-1,-4 0-116,-2 0 0,5 7 1,0 2-1,-2 4-40,-1 1 1,-1 1 0,-2 1-1,-3 1-16,1 2 0,-2-2 0,4-5 0,-3-3-2,1 3 1,-2-4-1,5 0-14,1-3 1,-1 0 0,1-5 121,-2 0 0,0-1 0,-1-4 0,-3-3 1,3 0 1,0-9 0,1 3-1,-3-2 29,1 0 1,-7 6 0,6 0 80,1 0 1,2 1 0,1 1-28,0 3 0,-4-2 0,-1 3 0,3 0 13,0 0 1,2-4 0,0 1-23,1-1 1,-1-5 0,1 3-58,-1-3 0,-1-1 0,-2 0 0,-3-1-2,-2 2 0,1 2 1,-5 2-1,4-1 25,-4-3 0,1 2 1,-3 2-86,0-2 0,-7 0 0,-2 1-97,-4 5 0,-2 4 0,1 1 103,0 0 0,-1 8 1,1 5-1,-1 5 53,1 5 1,0 1 0,2 4 0,1 1 98,7 0 1,3 0 0,1-2 0,1-2-1,3-1 1,11-9 0,11 2-1,5-7-68,7-4 1,15-7-1,7-12 1,11-10-157,-31 8 1,3-4 0,1-4-1,1-2 110,7-5 0,1-3 0,8-11 0,2-3 0,82-63 0</inkml:trace>
  <inkml:trace contextRef="#ctx0" brushRef="#br0" timeOffset="76">16841 8314 6276,'0'15'9,"0"-1"0,1 2 0,2 2-1,2 6 1,1 3 0,-3 2 0,2 1-1,-2 2-7,-2 2 0,5 9 1,-1-3-1,-3 0-13,0 7 0,-2-2 0,0 5 1,0 1 16,0 0 0,0 3 0,0 8 0,0-1 1,0 0 1,-2 8 0,0 3-1,-5 3-1,-1 4 1,0-6 0,-3 3 0,2-5 2,-3-4 0,4 2 1,-1-6-1,-3-1 20,0-3 0,-1 0 1,1-9-1,3 0 36,-2-2 0,4 2 0,-4-4 0,2 0-29,1-4 0,-2 1 1,3-5-1,0 1-10,1 0 0,-1 2 0,5-4 0,-3 0-45,2-4 1,0 2 0,3-2-1,0-1-50,0-1 0,3-8 1,0 0-1,2-2 8,-3-4 1,2-2 0,-1 0 0,2-1-19,-2 1 0,-2-6 0,2-1-161,1-2 103,-3-1 138,6-5 0,-7 0 0,0 0 0</inkml:trace>
  <inkml:trace contextRef="#ctx0" brushRef="#br0" timeOffset="77">16295 10993 6311,'15'0'-18,"-6"0"1,1 0 43,1 0 1,2 0-1,1-1-46,1-4 0,-6 4 0,0-5 34,3 5 1,1 1 0,0 0 0,3 0 39,-3 0 0,0 1 0,-1 2 1,-3 2-16,2-1 1,2 2 0,1-1-1,1-1-36,-1-3 0,0 3 0,1 1 0,-1-2-21,1-1 0,-2-2 1,1 0-1,1 0-78,-1 0 0,1 0 0,-1-2 0,0-2-121,1-5 1,-1-5 216,1 0 0,-1-7 0,0-1 0</inkml:trace>
  <inkml:trace contextRef="#ctx0" brushRef="#br0" timeOffset="78">16926 10607 7353,'-6'14'-214,"3"-5"0,-5 1 0,0 0 0,-1-1 0,0 0 156,1 3 0,-5 0 0,5 4 1,-1 2 62,0 1 1,1 1 0,-4 0 0,3 2-58,-3 1 1,-1 3 0,-5-4-1,-1 3 52,1-1 0,2-7 0,-5 17 0,-1-4 0</inkml:trace>
  <inkml:trace contextRef="#ctx0" brushRef="#br0" timeOffset="79">16411 10822 7569,'0'-15'-330,"0"5"1,0 1 0,1-2-1,4-1 355,4 3 0,3-8 1,4 3-1,0-5-159,2 0 134,4-5 0,14-10 0,0-3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6.720"/>
    </inkml:context>
    <inkml:brush xml:id="br0">
      <inkml:brushProperty name="width" value="0.08571" units="cm"/>
      <inkml:brushProperty name="height" value="0.08571" units="cm"/>
    </inkml:brush>
  </inkml:definitions>
  <inkml:trace contextRef="#ctx0" brushRef="#br0">0 0 6712,'0'14'233,"0"0"-155,0 1 1,0 3-1,0 2 1,0 1-20,0-2 1,2 2 0,3 1 0,2 2 23,-2 4-23,-3-1-84,6-8 1,-3 2-1,8-1 1,1 0-1,-1 0 1,1-1-24,1-7 0,3 4 0,4-9 0,3-2 4,2-3 0,1-2 0,-2 0 0,3-2-12,2-5 1,-7 2-1,6-8 1,-3-2-1,2-6-4,2-6 1,-6 5 16,1-5 1,-4 2 41,-1-1 1,-8 3 196,1-4-220,0 5 17,-4 1 0,-1 2 69,-9-2-72,9 1 41,-6 9-6,6-8 18,-9 9 1,-2-2 31,-5 5 0,2 5 47,-9 2-61,10 0-37,-4 9 0,8 3 1,0 7 31,0 2-48,0-1 1,0 6-1,0 4-5,0 2 1,0-1 0,0 5 0,0-5-19,0-2 1,0 7 0,0-2 0,0 4 9,0 3 1,5-8 0,2 1-1,-2-1-15,-3-2 1,5 8 0,0-8 0,-2 2-38,-3 1 52,-2-9 1,0 6 0,0-6 3,0 2 1,0 0-1,-2-7 32,-5 0 1,-5 0 0,-7-2 0,-2-3 16,1-1 42,-10-9 0,6 10-71,-9-8 0,2 0 5,-3-7 0,-4 0 5,5 0 0,0 0-8,0 0 1,1 0 0,-1 0-37,6 0 1,-1-7 0,1-2 0,2 1-122,3-2 1,8-4 0,3 6-163,2-3 1,-4-3 164,6-6 1,9 2 0,12 3 131,3 1 0,12 0 0,3-6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144"/>
    </inkml:context>
    <inkml:brush xml:id="br0">
      <inkml:brushProperty name="width" value="0.08571" units="cm"/>
      <inkml:brushProperty name="height" value="0.08571" units="cm"/>
    </inkml:brush>
  </inkml:definitions>
  <inkml:trace contextRef="#ctx0" brushRef="#br0">1 41 7460,'0'-11'-337,"0"-1"1,2 9 444,5-4 0,-2 0-33,8 7 0,-6 0 0,6 0-23,2 0 1,-3 0-1,2 0 1,1 0-60,3 0 1,2 0 0,1 0 0,-2 0-3,2 0 0,1 0 0,3 0 1,2 0 15,-2 0 1,-1 0 0,1 0 0,2 0-98,-3 0 1,-1 0 0,-3 2-220,1 5 1,-9-4 0,0 5 308,-3 1 0,-2-7 0,1 16 0,4-7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369"/>
    </inkml:context>
    <inkml:brush xml:id="br0">
      <inkml:brushProperty name="width" value="0.08571" units="cm"/>
      <inkml:brushProperty name="height" value="0.08571" units="cm"/>
    </inkml:brush>
  </inkml:definitions>
  <inkml:trace contextRef="#ctx0" brushRef="#br0">1 1 6733,'20'0'237,"0"0"1,0 0 0,1 0-283,-2 0 0,1 0 0,1 2 1,-1 3-48,1 1 1,1 1 91,6-7 0,-6 0 0,7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8.490"/>
    </inkml:context>
    <inkml:brush xml:id="br0">
      <inkml:brushProperty name="width" value="0.08571" units="cm"/>
      <inkml:brushProperty name="height" value="0.08571" units="cm"/>
    </inkml:brush>
  </inkml:definitions>
  <inkml:trace contextRef="#ctx0" brushRef="#br0">506 81 7489,'5'-14'-721,"2"1"751,0-1 0,-14 1 1,-2 2 20,-1 2 0,3 2 1,-7 7 5,-1 0 0,-4 0 0,0 2-18,-2 5 1,1-4 0,0 6-1,0-3 5,-1 1 1,-5 2 0,-1-2 0,2 3-32,3 2 1,-5 6 0,-1-7 0,4 2-19,2 1 1,1-1 0,4 8 0,1-2 17,2 2 1,8-1-1,-5 1 1,2-2-38,4 2 1,0-2 0,2 2 0,-4-2 33,2 1 0,3 1 0,2-2 0,0 2 1,0-1 0,2 1 0,3-2 1,3 0-15,4-7 1,-6 5 0,6-8-1,-2 0-3,2-1 1,2 6-1,5-7-2,2-2 0,-1-3 0,1-2 0,-2 0-58,2 0 0,1 0 38,5 0 1,-4-2 0,3-3 0,-4-2 16,-1 3 1,-8-6 0,1 2 0,-1-3-11,-2-6 0,5 7 0,-7-4 1,0-2-18,-1-1 1,2 3 0,-6 0 0,6-1-10,0-4 0,-5-7 0,4-1 1,-2 2 11,0 3 1,5 3 0,-2-2-1,-1 2 64,0-2 1,-1 1 0,-3-1 58,2 2 1,0-2 160,-7 1-269,0 9 0,0-1-115,0 6 93,0 4 84,0-7 40,0 9 1,0 9 0,0 4-15,0 5 1,7 2 0,0 1 0,-4-2-14,-1 2 1,5-1-1,0 1 1,-2-2-24,-3 2 0,5-2 1,-1 2-1,1-2-15,2 1 1,-7 1 0,8-4 0,-4-1-21,0-2 0,8-8 0,-5 5 0,3 1-145,3 0 0,3-9 1,2 4-99,1-5 0,-2 5 1,1 0-1,1-2 246,-2-3 0,2-11 0,-1-3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9.078"/>
    </inkml:context>
    <inkml:brush xml:id="br0">
      <inkml:brushProperty name="width" value="0.08571" units="cm"/>
      <inkml:brushProperty name="height" value="0.08571" units="cm"/>
    </inkml:brush>
  </inkml:definitions>
  <inkml:trace contextRef="#ctx0" brushRef="#br0">40 242 7569,'20'0'0,"1"-2"-799,-2-5 668,2 5 0,-1-7 1,1 9-1,-2-3 0,2-1 104,-1-3 1,0-1-1,0 3 1,1-2 81,-2 2 1,1-4-1,1 1 35,-2-3 1,-5 4 0,0-7-15,1-1 0,-6 3 0,-2 0-48,-5-5 1,-2 6-19,0-2 0,-2 6 0,-5-4-28,-7 2 0,4 0 0,-4 5 14,-2-3 0,-1 0 1,-4 7 24,1 0 1,1 0-1,-2 0 19,1 0 1,0 7 0,0 2 0,-1-1-27,2 1 0,0 8 0,4-7 1,1 4-9,-2 0 1,6-2 0,-2 9 0,1-1 16,0 1 0,4-2 0,-4 2 1,2-1 22,4 0 1,1 0 0,0 2 4,-3 6 1,0 0 0,7 6 1,0-8 0,0-3 1,2-3 5,5 1 1,-2-8 0,8-2-1,3-2 9,1-4 1,4 3 0,1-1-1,3-2-58,2-3 0,1-2 1,-3 0-1,5 0-160,1 0 0,-5 0 1,6 0-1,-2 0 2,-6 0 148,-2 0 0,8-17 0,1-7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0.182"/>
    </inkml:context>
    <inkml:brush xml:id="br0">
      <inkml:brushProperty name="width" value="0.08571" units="cm"/>
      <inkml:brushProperty name="height" value="0.08571" units="cm"/>
    </inkml:brush>
  </inkml:definitions>
  <inkml:trace contextRef="#ctx0" brushRef="#br0">1 21 7569,'0'-12'-572,"0"3"611,9 9 1,-6 2 0,5 5 0,-1 7 6,-1 3 1,1 4 0,-4-1 0,1 3-18,2 4 0,3 2 0,-4 6 0,2-4 1,-2-1 0,-3 5 1,-2-3-1,0 1-35,0 1 1,7-3 0,-1 5 0,-2-5-15,-2-1 1,-2-1 0,0-5-1,0 3-1,0-2 0,0-3 1,0-1-1,0-2 23,0 2 0,0-9-6,0 2 0,0-7 11,0 6 0,-2-9-13,-5 3 1,5-14 0,-4-5-35,4-7 0,2 0 1,0-2-6,0 2 0,2-2 0,3 2 0,3-2 38,3 1-1,3 6 1,6 3 0,-2 0-5,-5 0 0,6 6 0,-7-2 0,7 5 11,0 2 0,2 0 1,1 0-1,4 0 35,0 0 0,1 0 1,-7 0-1,0 0-32,1 0 1,-2 0-1,0 2 1,-4 3 8,-1 2 1,-4 2-1,4-2 58,-7 6 0,2-2 0,-2 3-18,-3 1 1,-2 4 0,-2 0 0,0 2-4,0-2 1,-8 2 0,-4-2-24,1 1 0,-7 1 0,5-2 0,-5 2 1,-3-4-1,2 0-3,-2-4 1,1-7 0,0 6-1,0-3 12,-1-4 1,2-3 0,-2-2-6,1 0 1,-1 0 0,4-2-130,3-5 1,-3 4-1,5-6 1,-2 2-1,4-1-173,1-3 0,-5 4 45,7-6 1,1 6-1,6-7-99,0-2 0,0 6 326,0-4 0,18 0 0,5-6 0</inkml:trace>
  <inkml:trace contextRef="#ctx0" brushRef="#br0" timeOffset="892">727 504 7569,'9'-21'-259,"-7"11"1,7-2 0,-9 5-1,2-3 300,5-1 0,-2-6 0,5 8-2,0-1 1,6 5-1,-4-2-6,7 5 0,1-5 1,0 0-1,0 3 17,1 2 0,-2 2 0,2 0 0,-1 0-16,1 0 0,-2 0 1,2 2-1,-1 2-16,-1 3 0,2 9 0,-1-4-75,1-2 0,-9 9 34,2-7 1,-9 7 0,2 0 0,-5 2 2,-2-1 1,-2-2-1,-5-3 1,-5-1 18,2 2 1,-16-1-1,7 2 1,-4-6 25,1-3 1,8 2 0,1-6 16,-3 3 0,-1 1-57,-4-2 1,7-4-54,1 5 0,9-7-20,-3-7 0,7 3 32,7-8 0,4-2 0,9-3 0,1 1 34,-2 2 0,2 1 1,-1-8 32,-1 2 0,2 0 0,-1 4 0,1 1-1,-2-1 1,-5 4 0,0-3-9,1-1 1,3-4 12,2 0 0,-2-2 0,-3 3 15,-1 5 1,-9-6 0,4 9 8,-1-2 1,-5-5 0,6 5 6,0 1 1,-7-1-19,5 6 0,-6 2-22,-1-10-111,0 9 104,0-3 0,0 9 0,-1 4 0,-3 4 21,-3 3 1,-2-2 0,4 6 0,-2-2-8,2 1 1,-3 4 0,1 0 79,3 2 1,-1 8-65,-2 5 1,5-6 0,-4 0 0,4-6-9,2-2 0,0 1 0,0-2 0,0 2 7,0-1 0,0 1 1,2-4 16,4-3 0,-2 0 0,8-5 49,-3 3 1,6-5-1,-1 3-46,3-1 0,-3-2 1,0-7-1,1 0-19,4 0 0,0 0 0,2 0 0,-1 0 38,1 0 1,-2-2-1,2-3-31,-1-2 1,0-5-1,0 2-310,1-1 0,-4 4 274,-3-5 0,3 7 0,-5-4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2.794"/>
    </inkml:context>
    <inkml:brush xml:id="br0">
      <inkml:brushProperty name="width" value="0.08571" units="cm"/>
      <inkml:brushProperty name="height" value="0.08571" units="cm"/>
    </inkml:brush>
  </inkml:definitions>
  <inkml:trace contextRef="#ctx0" brushRef="#br0">485 121 7270,'2'-21'-380,"5"2"0,-4 5 655,4 1-195,-5-1 1,-11-3 6,-5 3 1,-4 5 0,-5 9-12,-3 0 1,4 0 0,-8 0 0,3 2-14,1 5 0,-8-2 1,4 8-1,1 0-7,0-1 0,-4 5 0,6-3 0,2 2-85,3-3 1,1 6 0,4-7 0,1 7-51,3 0 0,8 2 0,-2-1 47,5 1 0,2-2 0,2 0 0,3-4-91,2-1 1,8-7 0,-1 3 133,3-1-28,13-2 0,-8 0 0,7 0 2,0-2 1,3-2 99,9 4 1,-8-5-56,1 5 0,-1-2-32,8 2 32,-1-5 1,0 13-1,-1-6 1,-4 1-1,-1 0 1,-1 2-14,-1 4 0,-4-6 1,-7 4-1,-1 2 7,1 1 0,-4 4 0,-1-1-17,-3 1 0,-8-2 0,1 2 0,-3-1 21,-3-1 1,0 2-1,-3-1 1,-3 1 71,-7-2 1,-6 0 0,0-4 0,-2-1-21,1 2 0,-3-8 1,-1 1-1,-5-2 90,-2 0-147,5 8 0,-5-13 0,5 5-14,-8-4 1,3-3 0,-1 0 0,0 0-83,1 0 1,7 0 0,-4 0 0,6 0-119,3 0 0,-2 0 0,1 0-225,-1 0 0,10-3 221,5-4 0,6 3 0,6-7-423,8 2 618,4-7 0,2 5 0,1-9 0</inkml:trace>
  <inkml:trace contextRef="#ctx0" brushRef="#br0" timeOffset="1012">1050 424 7587,'-7'14'139,"0"-1"-164,4 3 0,0 1 1,3 4 98,0-2 0,3 2 0,0-1-77,4 1 0,2-4 0,-4-1 0,4-5-25,2-2 1,2 5 0,8-5 0,-1-1 0,0 1 1,0-2 0,0-7 0,1 0-253,-2 0 281,11-9-36,2-3 0,1 0 0,-2-2 1,-2-1-1,-3-4 0,-4 0-127,-3-2 147,2 1 0,-4-1-18,-3 2-14,5-2 121,-17 1 1,6 7-49,-8 0-55,0 8 285,0-13-172,0 15-33,0-6-19,0 9 1,0 2 0,0 5-16,0 7 1,0 4-1,2 2-35,5 0 27,5 1 0,1-2-124,1 2 93,-1-10 0,5 7 1,0-6-1,0-2-23,5-3 0,1-2 0,-2-1 0,3 3-20,2-2 1,9-5-1,-3-5 1,3-4-221,-3-3 263,6 0 1,-9-9-45,3 1-14,-4-1 148,-9 2 0,7-2-138,0 1 10,-10-9 132,2 6 1,-10-5-122,4 8 36,5 8-13,-15-6 13,6 7 55,-9-9 466,0 8 52,0 4-489,0 8 1,0 8 0,0 6 42,0 4-30,0 11-81,0-7 1,0 16 0,0-6 16,0 0 0,0 12 0,0-4 0,0 3-43,0 0 0,0-3 0,0 3 0,0 2-24,0 1 1,0 4 0,0-5 0,2 2-187,4-3 225,-4 8 0,10-16-14,-5 4-16,-5-4 21,15 5 0,-7-10-15,3-5-6,5-3 14,-16-3 1,10-1-232,-5-6 158,-5 5 29,15-16 0,-14 5 17,3-14 1,-3-11-1,-3-11 1,0-2-38,0-5 1,-3-2 0,-3-5 0,-6-2 0,2-1 1,-9-11 0,8 5 0,-2-1 60,-1-1 1,9 9 0,-2-2-1,6 5 60,1 1 1,0 1-1,1 2 1,6 4 107,7 8 0,4-2 0,2 6 0,0 3-68,1 2 1,1 6 0,3-1 0,2 4-23,-3 3 0,1 3 1,0 2-1,1 0-146,0 0 0,-4 2 27,-3 5 95,2 4-34,-9 9 0,3-7 2,-8 1 13,-1 0 14,-6-4 0,0 9 1,0-5-14,0 3 0,-2-3 1,-5-2-1,-7 5-16,-3 1 1,-4-5 0,-1 1 0,-2-2 19,-4 0-168,2 6 1,-1-13 37,1 8 111,-2-9-14,8 15 0,6-17-55,0 4 73,11-4 0,-6-2 0,9 0 0</inkml:trace>
  <inkml:trace contextRef="#ctx0" brushRef="#br0" timeOffset="1297">2926 424 7569,'14'-7'-460,"0"0"229,-10-8 108,5 13 0,-7-7 196,5 9 0,-5 9 0,8 3 0,-3 7 458,-2 1-488,2 0 1,0 9-2,0 5 1,0 2 0,-7-1 0,2-1 0,2 2-19,3 2 0,0 2 0,-7 1 0,0-1-64,0 1 0,0-1 0,0 0 0,0-2-134,0-4 1,0 2 0,0-7-1,0 3 0,0-8-17,0 3 0,0-4-43,0-3 50,0-1 184,0 2 0,0-9 0,0-4 0</inkml:trace>
  <inkml:trace contextRef="#ctx0" brushRef="#br0" timeOffset="1625">3129 484 7569,'19'-20'-114,"2"0"0,-1 7 1,0-1-1,0 0 0,1 4 1,-2 1 106,2-1 1,1 8-1,3-5 170,2 6-209,0 1 1,-8 0 0,2 1-125,-1 6 197,1-5 1,-4 10-84,-3-5 84,4-5 0,-14 15-4,10-3 0,-10-2 33,3 1 1,-7-7-32,-7 8 0,-2-8 0,-8 6 1,-2-1-15,-3 1 1,-3-9 0,3 6 6,-5 1 0,4-8-44,-3 5 1,-3 2 5,1-3 0,1 3-8,8-2 0,0-2-97,7 7-240,-7-7 292,17 14 1,-5-10 71,14 3 0,4-2 0,9-10 0</inkml:trace>
  <inkml:trace contextRef="#ctx0" brushRef="#br0" timeOffset="1984">3875 444 7569,'18'-13'0,"-5"-1"-202,-6-1 63,-5 6 0,-4-7 1,-5 9 135,-6 2 0,-3 5 0,0 5 1,3 4 57,-3 2 1,6 2 0,-4 8 0,0-1-28,4 0 1,0 0 0,10 1 0,0-2-23,0 2 0,0-1 1,0 1-1,3-4-22,4-3 1,3 3-1,11-5-17,-2-1 0,8-3 0,1-8 0,-4 0 13,-1 0 0,4-5 1,-1-7-1,1-2 22,3-1 0,-8-14 0,4 8 0,-5 0 44,-8-3 0,3 2 0,-9-3 0,-2-1 10,-3 1 1,-2 2-98,0 4 0,-9 0 0,-7 6 0,-6 6 0,-5 5-37,2 2 1,-7 0-1,1 0 1,-2 0-88,-1 0 1,9 2 0,-2 5 0,5 5 164,1-2 0,11 9 0,-8-9 0,6 11 0</inkml:trace>
  <inkml:trace contextRef="#ctx0" brushRef="#br0" timeOffset="2389">4621 262 7466,'9'-17'-265,"-9"3"245,-11 7 0,1 5 0,-4 2 0,-2 0-90,-2 0 0,-3 0 0,2 0 326,-1 0 1,-1 2-148,2 5 0,7 5 0,5 7-75,5 2 1,2-1 0,2 0-1,5 0-22,7 1 1,1-1-1,1-1 1,-3 2 9,3-1 0,1 0 0,4 0 0,-1 1-3,1-2 1,-9 9 0,0-1 10,-3-3 1,5-1 0,-8-3 13,-2-1 1,-1-5 0,-6-2-1,-4-3 5,-5-6 1,-7 0-1,0-3 1,-2 0-14,1 0 0,-1 0 1,-1 0-115,-4 0 1,3 0 0,-2-3-1,7 0-201,5-4 0,9-9 319,-3 3 0,4-5 0,3-2 0</inkml:trace>
  <inkml:trace contextRef="#ctx0" brushRef="#br0" timeOffset="2792">4803 424 7375,'30'0'-225,"-8"0"1,4 0-1,-3 0 1,-3 0 338,1 0 0,-2 0 0,2 0-38,-1 0 0,9 0 0,3 0-41,-1 0 1,-2 0 0,-9 0 0,-2-2-116,-4-5 0,3 2 0,-3-5 16,4 0 1,-4-6 66,-1 4 1,-9-7 10,3-1 1,-7 9-1,-7 4-8,-6 5 1,-12 2 0,-2 0 0,3 2 50,1 5 1,-4-2-1,-2 7 1,0 4-38,-1 3 0,4 1 1,6-1-1,-1 2 23,2-1 0,5 0 0,2 0 0,4 1 2,4-2 0,1 2 0,3-1 0,0 1 72,0-2 1,3 2-1,4-1-48,5-1 1,7 0-1,3-3 1,2-6 3,4 0 0,1-3 0,-3-7 1,5 0-50,2 0 0,5 0 1,-5 0-1,3 0-25,-2 0 0,-3 0 1,-7 0-456,4 0 0,-2 0 456,-6 0 0,-8-10 0,-3-1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873"/>
    </inkml:context>
    <inkml:brush xml:id="br0">
      <inkml:brushProperty name="width" value="0.08571" units="cm"/>
      <inkml:brushProperty name="height" value="0.08571" units="cm"/>
    </inkml:brush>
  </inkml:definitions>
  <inkml:trace contextRef="#ctx0" brushRef="#br0">0 42 7569,'12'0'-1228,"-1"0"1227,-5 0 0,-2 0 0,10 0 83,1 0 0,4 0 1,0 0-1,2 0-27,-1 0 0,1-7 1,-2 0-1,2 2-6,-1 3 0,0 2 0,2 0 0,3 0-33,2 0 0,0-6 0,-8-1 0,2 2-47,-1 3 0,1 2 1,-2 0-1,2 0-208,-1 0 1,-6 0 44,-1 0-302,0 9 496,-1 2 0,-3 10 0,-9-1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972"/>
    </inkml:context>
    <inkml:brush xml:id="br0">
      <inkml:brushProperty name="width" value="0.17143" units="cm"/>
      <inkml:brushProperty name="height" value="0.17143" units="cm"/>
      <inkml:brushProperty name="color" value="#AB008B"/>
    </inkml:brush>
  </inkml:definitions>
  <inkml:trace contextRef="#ctx0" brushRef="#br0">1 21 7400,'20'0'0,"0"0"-341,0 0 1,1 0-1,-1 0 1,0 0 312,0 0 0,1 0 0,-2 0 0,1 0 18,1 0 1,-1 0 0,0 0-13,0 0 0,-8 2 24,-6 5 1,-6 2 0,-6 6 22,-8-1 1,-4-9 0,-2 4 4,0-1 0,1-3 1,4 6-19,2-1 1,8-1-8,-1-3 1,12-4-1,8 7 3,3 0 1,4-6-1,-1 4 1,0-5-1,0-2 0,-6 6 0,0 1 1,1-3-10,3-1 1,-5 4-1,-1 2-1,-3 1 1,-2-3 1,-7 7 0,-3-9 0,-4 3 0,-6-1-4,-5 0 1,-3 0 0,-1-5 0,-2 2 1,-4 3 1,-5 2 0,6-5 0,3 3-33,1-2 0,3-3 0,2 0-166,4 5 200,6-4 0,8 5 0,0-8 0</inkml:trace>
  <inkml:trace contextRef="#ctx0" brushRef="#br0" timeOffset="319">647 41 6158,'-21'0'13,"9"7"0,0 2 12,3 2 0,2 3 0,7 6-23,0 0 0,0-7 1,0 1-2,0 2 0,9-5 0,5 0-4,3-2 1,4-3 0,-1-6 0,0 0 0,0 0 0,1-6 0,-4-3 0,-1 0 0,-3 0 0,-6-6 1,5 1-9,-3-4 1,-3-2-1,-9 0-40,-2-1 0,-7 8 0,-9 2 0,2 2-54,-1 4 1,-8-4 103,2 3 0,-10-1 0,5 7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7.178"/>
    </inkml:context>
    <inkml:brush xml:id="br0">
      <inkml:brushProperty name="width" value="0.08571" units="cm"/>
      <inkml:brushProperty name="height" value="0.08571" units="cm"/>
    </inkml:brush>
  </inkml:definitions>
  <inkml:trace contextRef="#ctx0" brushRef="#br0">1 1 7407,'14'7'-367,"-1"-1"1,0 1 488,7-7 1,1 0-1,-1 0-35,0 0 1,0 0 0,1 0-1,-2 0-58,2 0 1,-1 0-1,0 0 1,0 0-80,0 0 0,8 0 0,-2 0 0,-1 0 177,-2 0-127,-4 0 0,2 0 0,-1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837"/>
    </inkml:context>
    <inkml:brush xml:id="br0">
      <inkml:brushProperty name="width" value="0.08571" units="cm"/>
      <inkml:brushProperty name="height" value="0.08571" units="cm"/>
    </inkml:brush>
  </inkml:definitions>
  <inkml:trace contextRef="#ctx0" brushRef="#br0">0 404 6625,'14'0'195,"0"-2"-148,1-5 1,3 5-1,2-5 1,1 5-32,-2 2 0,2 0 0,-1-3 0,2-1-11,5-3 0,-2 1 1,8 6-1,1 0-33,-3 0 1,7 0 0,-5 0 0,4-2 24,-3-5 0,4 4 1,-5-4-1,6 5-11,1 2 0,-2 0 0,-2 0 0,-5 0-69,-2 0 0,-3 0 1,-5-2-1,-1-3-133,1-2 0,-9 2-58,2 5 274,-9 0 0,-5-10 0,-12-1 0</inkml:trace>
  <inkml:trace contextRef="#ctx0" brushRef="#br0" timeOffset="439">404 0 6075,'0'14'138,"0"0"0,0-2-39,0 9 0,6-1 0,1 1-12,-2-2 0,-3 3 0,0 4 0,3 0-16,2-1 0,-2 5 0,-5-2 0,0 1-41,0 0 1,0 7-1,0-2 1,0 1-15,0-1 1,0 2 0,0-7 0,0 2-15,0 5 0,0-5 0,0 0 0,0-1-133,0-6 0,-5 5 0,-2-1 1,2-4-82,3-2 1,0-1-1,-3-1 212,-2 1 0,1-2 0,6 2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343"/>
    </inkml:context>
    <inkml:brush xml:id="br0">
      <inkml:brushProperty name="width" value="0.08571" units="cm"/>
      <inkml:brushProperty name="height" value="0.08571" units="cm"/>
    </inkml:brush>
  </inkml:definitions>
  <inkml:trace contextRef="#ctx0" brushRef="#br0">2940 1194 6454,'10'9'173,"-3"5"0,-2 1 0,-1 2-137,3-4 0,6 0 0,-4 6 0,3-4-14,3-2 0,-4-1 0,3 3 1,1-3-29,4-3 0,-7 0 0,2-5 0,2 2-7,2-1 0,2-3 0,0-2 0,1 0-23,-1 0 0,-7 0 0,0-2 0,3-5-6,2-6 0,-5 2 0,1-3 0,-1-1 26,-1-3 1,4-2 0,-8 1 0,1 4 7,0 2 1,-2-1 0,-4-6 36,4-1 0,-6 9 102,6-2-92,-5 1-19,-2 1 0,0 5 1,0 14 6,0 6 0,0 6 0,0 0 1,0 2 0,0-1 1,0 0-1,2 0 1,3 3 5,2 4 0,2-3 0,-4 7 0,3 2-26,3-2 1,-6 0 0,4 5 0,-3-5 3,1-2 0,0 7 1,-7-2-1,2 2-33,5-2 1,-5 4-1,5-5 1,-4 3-4,-3-2 1,0 1-1,0-8 1,-3 1 9,-4 1 1,3-7 0,-8 5 19,3-5 1,1-4 0,3-2 0,-4-5 0,-3 0 16,-3 0 0,-3-6 0,-2 2 1,-1-5-22,2-2 0,-2 0 0,-1 0 0,-2 0-3,-4 0 1,2-9-1,6-3 1,-1 0 26,1-2 1,7 0-1,1-6 12,4-1 1,1 2-1,7-1 1,0-1 0,0 2-34,0-2 1,2 4 0,3 0-1,3 4-108,4-2 0,1-2 0,7 2 0,3 1-14,4-2 1,-5 6 0,7-2 0,1 1-62,3 0 1,3 0 0,0-5 0,-5 5 177,-2 2 0,7-7 0,-5 5 0</inkml:trace>
  <inkml:trace contextRef="#ctx0" brushRef="#br0" timeOffset="-1853">821 1599 7059,'0'12'-211,"0"2"1,0 2 338,0 2 0,0-4-70,0-2 0,2-7 0,3 4-22,1 0 0,3-6-19,-2 4 1,-2-5 0,8-4-23,2-5 1,-3 2 0,1-7 0,1 1 21,-3 1 1,4-4-1,-6-6 1,3-1-33,3 2 0,-4-2 1,1 1-1,0-1 4,-2 2 0,-5-8 0,4-3 0,-2 1-68,0 0 0,5-6 0,-5 1 0,-2-2 13,-3 3 1,-2-5 0,0 3-1,0-2 37,0-4 0,-2 1 0,-3 2 0,-2 2 34,3 3 1,-4 0 0,1-3 0,0 5 32,-2 2 1,6 3-1,-6 7 1,3 4 20,-1 1 0,-2 10 1,4-5-13,-1-1 1,-3 9-22,2-6 1,3 7-30,-10 7 1,9 4-1,0 9 1,0 2 37,-2 5 1,5-4-1,-5 6 1,5-3 11,2 2 0,-3 8 0,-1-3 0,-3 3-13,3-2 0,2 4 0,2-5 0,0 6-8,0 1 0,0-6 0,2-1 1,2 1 0,3-3 0,6 5 0,-3-9 0,0-2-17,6-4 0,3 0 0,0-1 1,0 1-21,-6-2 1,5 0 0,-5-4-87,5-1 0,2 0 0,1 3 0,-4-1 26,-3-3 1,3-9 0,-3 3-1,5-4 70,0-3 0,2 0 0,-1 0 0</inkml:trace>
  <inkml:trace contextRef="#ctx0" brushRef="#br0" timeOffset="-1481">1608 1275 6762,'-10'12'-114,"6"4"0,-7-8 0,0 3 127,-1 6 1,8-7-1,-4 4 1,1 2 60,0 1 1,0 4-1,7-1 1,0-1-17,0 2 0,0-1 0,2 1-39,5-2 0,5 2 0,7-1-15,1 1 0,1-11 1,-2-3-1,2-5-7,-1-2 0,1 0 1,-2-2-23,2-5 0,-1-1 1,0-8-1,-2 2 38,-4-1 0,1-4 0,-6 0 0,0-4 21,0-4 0,-3 5 1,-6-6-1,0 6-31,0 3 1,0-2 0,-1 4 0,-6 0-21,-7 4 0,-3 9 0,-4-3 0,1 5-75,0 2 1,-2 0 0,-4 0 0,0 2 24,1 5 0,2 1 0,4 8 0,-2-2-101,1 1 168,9-5 0,-7 7 0,7-6 0</inkml:trace>
  <inkml:trace contextRef="#ctx0" brushRef="#br0" timeOffset="-764">2314 1255 7384,'11'-9'-545,"4"-2"1,-8-9 565,-2-1 0,-5 11 0,-7 3 108,-6 5 0,-5-5 0,-2 0-58,-1 2 0,1 4 0,0 1 0,0 1-28,-1 6 0,2-5 0,-2 8 0,3-1-32,5 4 1,-5 5-1,7 2-35,-1 0 1,-3 0 0,8 1-1,3-1-15,1 0 1,6 0-1,4-2-8,6-5 1,-2 3 0,3-9 0,1-2 9,3-3 0,2-2 0,1 0 0,-2 0 14,2 0 0,-1 0 0,0 0 0,0-2 3,1-5 1,-1-2 0,0-7 38,0 3 1,-2-1 0,-5-6 52,-6 0 1,-5 0-25,-2-1 0,0 8 93,0 0-92,0 8 1,-2-4-10,-5 9 0,5 2 1,-4 5-10,4 7 1,2 10 0,2 3 0,2-2-9,2-3 0,1 5 0,-7 3 0,3 1 0,4 5 1,-5-5-1,6 2 1,-1 3-5,0 2 1,0 0 0,-7-2 0,0-2-27,0 1 0,0 1 1,0 0-1,0-1 11,0 1 1,0-5 0,0 0 0,-2 0 1,-5 0 1,2-5 0,-8 0 0,-1-4-2,3-1 1,-4-8 0,6-2-1,-3-1 25,-3-6 1,3-1-1,-1-3 1,-2 0-9,-4 0 1,6-3-1,0-4 1,-1-7-16,3-3 0,-5-4 0,9 2-22,3-2 0,1-6 1,3-2-1,0-2 0,0-2-1,0 0 0,3-2 1,3 6-1,8 0-200,4 0 0,2-5 0,0 7 1,3 2 47,4 3 0,-5 2 0,5 0 1,-5 2 167,-2 4 0,10-4 0,-8 7 0,7-9 0</inkml:trace>
  <inkml:trace contextRef="#ctx0" brushRef="#br0" timeOffset="17605">2859 509 7569,'13'-21'-918,"0"2"727,-8 7 0,4-6 0,-9 5 191,0-6 0,8 0 0,4-2 0</inkml:trace>
  <inkml:trace contextRef="#ctx0" brushRef="#br0" timeOffset="19725">2535 3293 6651,'12'0'-150,"-3"0"0,-7 0 272,5 0 1,1-2-1,9-3-19,-5-1 0,2-1 1,7 7-43,-1 0 0,-6 0 1,-2 0-1,4 0-13,2 0 0,0 2 0,-2 3 0,-3 4-81,3 2 1,2-5 0,2 6 0,0-1-39,1 0 0,-2-7 0,0 6 1,-4-4-7,-1 1 0,0 6 0,5-6 1,0 0-264,-7 2 1,7-7 339,-6 5 0,5 4 0,2 0 0</inkml:trace>
  <inkml:trace contextRef="#ctx0" brushRef="#br0" timeOffset="20289">3403 3051 7435,'11'0'-276,"-1"9"1,-8 0 0,3 6 363,0-1 1,2 0-46,-7 6 1,0-1 0,-2 2-22,-5-1 0,5-6 1,-6-3 3,-2-2 1,-1 4 0,-9-4 10,-1 3 0,2-6 0,-2 5 0,4 1 2,3-1 1,-3-5 0,3 8-22,-4 2 0,4-5 0,3 2 0,-1 1-31,2-3 1,3 5 0,-5-7 0,3 2-67,6 5 0,-6 1 53,2 4 0,0-2 1,7 2 2,0-1 1,0-6 0,-3 0 46,-4 1 0,6 3 0,-6 2 33,5 1 0,0-9 0,-3 2-14,-2 1 1,0 4-1,7 0-3,0 2 1,0-1-1,0 1 1,0-2 32,0 2 1,0-1-1,0 0-21,0 0 1,-2 1 0,-3-2-13,0 2 0,-2-1-64,7 1 0,0-2-18,0 1 0,2-6 0,3 0-233,0 1 1,2-4 21,-7 3 253,0-9 0,0 3 0,0-8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074"/>
    </inkml:context>
    <inkml:brush xml:id="br0">
      <inkml:brushProperty name="width" value="0.08571" units="cm"/>
      <inkml:brushProperty name="height" value="0.08571" units="cm"/>
    </inkml:brush>
  </inkml:definitions>
  <inkml:trace contextRef="#ctx0" brushRef="#br0">3266 936 7462,'12'-7'0,"0"-3"-181,-3-1 1,4 4 392,-6-6-453,0-1 0,-10-3 334,-3 3 0,1-2-64,-8 10 1,-1-1-1,-5 7 1,-2 0-13,1 0 0,-1 0 1,2 0-1,-2 0 1,1 0 0,-7 7 1,0 1-1,3 4-21,1 4 0,3-3 0,0 5 0,0 4-7,0 1 0,2-1 0,4-2 0,8 1 0,4-2 0,2 4 0,0 2 0,0 1 1,0 0 1,0-5-1,2 0 1,4-1-4,8 1 1,2-9-1,-1 2 1,-1-1 10,1-2 1,3 6-1,2-10 1,1-4 0,-2-1 1,2 5 0,-1 0-1,0-2-50,0-3 1,1-4 0,-2-5 16,2-7 1,-3-3-1,-2-2 1,-6 4 4,-1 1 1,5-1 0,-4-10-1,-2-2 0,1 3 1,5 1-1,-7 3-2,-4 0 1,6 0-1,-2-1 55,-2 2 0,-3 5 60,-2 1 1,0 6 3,0-7 28,0 10-95,0-4 1,0 9 0,0 6 54,0 6 1,3 5-1,1 3-22,3-2 1,1 2-1,-3-1 1,2 0-26,-3 0 0,8-1 1,-2-4-1,4-2 10,0 4 1,-8-7 0,8 1-1,2 1-25,1-2 0,-3-5 0,-1 2 1,3-5-81,2-2 1,2 0 0,0 0-196,0 0 0,0 0 1,1 0 259,-1 0 0,-9-18 0,-2-4 0</inkml:trace>
  <inkml:trace contextRef="#ctx0" brushRef="#br0" timeOffset="-1837">420 1358 7151,'21'0'-423,"-2"0"433,1 0 0,-6 0 0,0 0 3,1 0 1,3 0-12,2 0 0,1 0 0,-4-2 0,-1-3-11,-2-1 0,-8-7 1,5 3-1,1 0-5,-2-6 1,2-3-1,4 0 4,-3-2 1,-2-6 0,3 1-1,-4 2 9,-2 0 1,-6 3 0,7-5 0,-2-3-1,0-2 0,-1 4 0,-6-6 1,0 0 0,0 0 1,0-5 0,0 5-1,0-3 21,0 2 0,0-8 0,0 6 0,-1 2-3,-6 3 1,4-2 0,-4 6-1,5 2-21,2 3 1,-7 1 0,0 1 0,3-1 5,3 2 1,1 5-1,0 1-7,0-3 0,0 5-40,0-2 0,-10 8 22,-4-2 1,3 5 0,0 4 0,0 5 37,-1 6 1,5 5-1,-3 2 1,-2 1-13,1-2 1,7 9 0,-5 1 0,2 2 56,0 5 0,0 2 1,7 0-1,0-2-13,0-2 1,0-1 0,0 7 0,0-1 2,0-6 1,0 5-1,0-4 1,3 1-14,4 0 1,-3 1 0,8-7 0,-2 0-25,2 0 1,-5 4 0,5-5 0,5-4-14,1-2 1,-1-1 0,0-2 0,-5 2-60,4-1 0,4-2 0,6-3 0,0-3-63,-2-3 0,-1 0 1,-3-4-1,1 1 30,-1-2 1,6-1 0,2-3 90,-4 0 0,7-10 0,0 0 0</inkml:trace>
  <inkml:trace contextRef="#ctx0" brushRef="#br0" timeOffset="-1458">1348 1096 7109,'-13'0'-62,"-1"0"1,10 2 0,-3 5 0,3 5 108,-3-2 1,5 9 0,-5-5 0,5 3-16,2 4 0,2-9 0,3 2 0,4-1-48,1-2 0,-3 8 0,7-9 9,1 2 0,4-3 0,0-9 0,2 0-10,-1 0 0,0 0 1,0 0-1,1 0 11,-1 0 0,0-9 0,0-5 0,-2-3 24,-5-4 1,6 1 0,-9 1-1,4-2 17,0 1 1,-10-1 0,2 2-1,-4-2-28,-2 1 1,0 0 0,0 0 0,-2 1-29,-4 7 0,2-4 0,-10 6 1,-1 2-14,-4-1 1,0 2 0,-4 7 0,-2 0-44,-1 0 0,-4 2 0,6 3 0,-3 4-80,2 2 0,3 3 0,3 5 14,6 2 0,4-8 143,9 1 0,0-1 0,0 7 0</inkml:trace>
  <inkml:trace contextRef="#ctx0" brushRef="#br0" timeOffset="-670">2256 996 7208,'9'-12'-901,"-7"0"911,5 7 1,-4 0 100,-3-9 0,-3 10 1,-4-3-67,-6 6 1,-5 1 0,-3 0-1,2 0-19,-2 0 1,1 0-1,1 0 1,-4 1 13,-4 6 0,4-3 0,-4 8 0,5-1-15,2 0 1,0 0-1,2 5 1,2-3-6,3 3 0,8 2 1,-2 2-35,5 0 0,2 1 0,0-2 0,0 2-13,0-1 0,7-6 0,2-4 1,2 2-12,5-1 1,2-6 0,2 2 0,0-4 9,0 4 1,-6-5 0,0 5 0,1-4 9,3-3 0,2-7 0,1-2 1,-4-2 13,-3-5 0,3 4 0,-5 0 1,2-4 5,-2-2 0,-7 4 1,4 1-1,-2-2 4,0-4 0,1 2 1,-3 1-1,2 2-5,-3-1 1,-1 3 0,-1 1 62,5 2 1,-5 0 76,4 2-140,-4 5 1,-4-5 28,-4 14 1,4 5-1,-5 7-12,5 2 0,2-1 0,0 0 0,0 0-1,0 1 1,0 5 0,0 1 0,0 1 9,0 1 1,0-5 0,2 7 0,3 0-12,0 1 0,2-5 0,-7 7 0,3 1-19,4 3 0,-5 3 1,5-3-1,-5-2 10,-2-3 1,0 1-1,0 6 1,0-2-13,0-4 1,-7 4 0,-2-7 0,0 4 7,1-2 1,-6-6 0,5 4 0,-1-2 8,2-4 0,-8-3 1,2-1 35,-3-1 1,-4-3-1,1-3 26,1-7 1,-2-5 0,1-2 0,2-2-52,4-5 1,-3-5 0,3-7 0,-1-3-48,1-6 1,-2 4 0,10-10 0,1 1-45,3 1 1,2-6-1,0 4 1,0-4-5,0-2 0,9 2 0,6 2 0,8 4-61,4 3 1,6 3-1,-4 5 1,3 1-125,3-1 1,3 2 0,3-1 256,-1-1 0,10-7 0,2-4 0</inkml:trace>
  <inkml:trace contextRef="#ctx0" brushRef="#br0" timeOffset="20628">3285 2630 6476,'10'10'65,"-8"2"1,5-5-31,-6 5 0,1 0 0,3 2-21,2 1 1,0 3-1,-5 2-25,5 1 1,-5-2 0,4 2-42,-4-1 1,1 0 0,1 0 35,3 1 1,0-9 8,-7 2 0,0-7 74,0 6 6,0-8 0,0 2 1,-2-12-45,-5-2 1,5-8 0,-8 1 15,2-3 0,6-4 0,-5 1-54,5 0 1,2 0 0,0-1-13,0 2 0,0-2 0,0 1-15,0-1 0,0 2 0,2-2 9,5 1 0,-5 1 41,4-2 0,-4 7 30,-2 1 1,0 6-34,0-6 0,0 6 0,0-6 19,0 8-31,0-13 40,0 15 57,0-5-7,0 8-167,0 0 99,0-9-11,0 7-6,0-7-34,0 9-52,0 0 66,10 0 1,-6-3 4,10-4 0,-7 6 0,3-8 52,0 0 1,-1 6-1,-4-6 7,0 1 0,5 6 0,-6-7-24,3-1 0,7 6 1,-6-7-20,4 2 1,-8 0 0,6 4 2,-2-2 0,-4-5 1,10 2 2,2-1 0,-5 6-3,3-2 0,-3 4 0,4-2-4,-1-2 1,-1 0-8,7 7 1,-6 7 0,-3 2-1,0 0 5,1 0 1,-6 5 0,5-5 0,-2 1-9,-4 6 0,7 2 0,-2 3 1,2-2 0,4 2 1,-8-1-1,1 0-23,0 0 0,4 1 0,-6-2 0,0 2-23,2-1 1,-7 1 0,5-2-9,-4 1 0,2 1 0,2-2-12,-2 2 1,0-1 0,-1 1-45,3-2 0,-1 2-37,-6-1 0,0 0-25,0 0 1,0 1 176,0-2 0,0-7 0,-8 5 0,-4-5 0</inkml:trace>
  <inkml:trace contextRef="#ctx0" brushRef="#br0" timeOffset="20939">3488 2831 7569,'-14'0'-591,"0"0"1,9-3 632,-1-4 0,4 4 94,2-11 0,8 7-62,6-7 0,5 8 0,0-5-28,2 2 1,-1-1 0,0 6 0,0-2 9,0 1 1,0-4 0,0 2 0,1 3-98,-1 1 0,7-2 0,0-2 0,-3 2-86,-1 3 0,4 2 0,-1 0 0,0 0 127,-4 0 0,7 0 0,2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3.696"/>
    </inkml:context>
    <inkml:brush xml:id="br0">
      <inkml:brushProperty name="width" value="0.08571" units="cm"/>
      <inkml:brushProperty name="height" value="0.08571" units="cm"/>
    </inkml:brush>
  </inkml:definitions>
  <inkml:trace contextRef="#ctx0" brushRef="#br0">102 223 7569,'0'-14'0,"0"0"-577,0-1-100,0 6 725,0-10-24,0 18 0,-7-10 111,0 4 25,0 4-115,7-6 18,0 9 0,2 0 0,3 2-22,2 5 1,7-2 0,-6 7-22,3-4 0,3 8 0,6-5 0,0 2-20,0 1 0,1-7 1,-2 6-1,1 0-36,1-1 1,1 5 0,3-5-1,2 2 12,-3-2 1,6-5 0,-3 5 0,-3 0-30,-1-2 1,3-3-1,1 4 1,-3 0-94,-1 0 0,-3-4 0,1 5 21,-2-4 0,-7 1 0,-3-4 125,-1 2 0,-5 0 0,6-7 0</inkml:trace>
  <inkml:trace contextRef="#ctx0" brushRef="#br0" timeOffset="606">666 1 6857,'-21'0'-224,"2"0"1,5 0-1,2 1 273,4 6 1,-8-2-30,2 9 0,-3-2 1,-1 9-1,5-1 0,-3-6 0,6-1-8,0 2 1,-4 4-1,-3 1 1,1-2 16,2-5 0,3 5 1,-5-4-1,2 3-5,-1 4 0,-3-1 1,-2 1-1,2 1-18,5 4 0,-5-3 0,4 4 1,-1-5 6,1-1 0,-3-2 1,5 2-1,-2-1-5,2 1 1,0-2-1,-4 2 1,5-1-7,2-1 0,0 2 0,4-1 0,-3-2-15,-3-4 1,6 3 0,-4-3 57,0 4 1,7 2 43,-4 0 0,3 1-28,3-2 1,0-5 26,0-1-37,-9-8-247,7 4 1,-10-9-279,6 0 474,4 0 0,-16-9 0,6-2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30.434"/>
    </inkml:context>
    <inkml:brush xml:id="br0">
      <inkml:brushProperty name="width" value="0.08571" units="cm"/>
      <inkml:brushProperty name="height" value="0.08571" units="cm"/>
    </inkml:brush>
  </inkml:definitions>
  <inkml:trace contextRef="#ctx0" brushRef="#br0">40 655 7065,'0'-11'-546,"0"1"0,0 8 558,0-4 1,-2 4-14,-5-5-17,5 5 26,-6 2 89,8 0 288,0 0-417,0-10 25,0 8 0,-3-6 4,-3 8 0,3 0 62,-6 0 90,9 0 452,0 0-610,0 8 4,0-6 0,0 10 1,2-7-1,3 4 5,2 1 1,0-3 0,-7 7 4,0 1 0,0-3 1,0 1-1,0 2 0,0 4 0,0 1 0,0 0 1,0 2 4,0 5 1,0 3-1,0 6 1,0-3-13,0 3 0,1 0 0,4 0 0,2-3-3,-3 3 1,-2 2 0,1 0 0,1-2 3,3-2 1,-1-8-1,-6 7 1,0-4-102,0-5 0,2 5 1,3-1 77,2-4 1,0-2-6,-7-1 25,0-2 13,0-7 0,-2-3 1,-3-11-9,-2-5 0,0-5 0,7-7-32,0-2 0,0 1 0,0 0 0,0 0-7,0 0 1,7-1 0,2 2 13,3-2 0,-5 1 0,3-1 0,2 4 10,-1 3 0,-4-3 0,6 5 0,1-2 19,-3 2 1,7 7 0,-5-2 0,5 2 20,3-1 1,-2 3-1,2-4 1,-1 6-18,0 1 0,0 0 0,0 0 0,1 0 17,-2 0 1,2 1 0,-1 4 0,-2 4-22,-5 3 1,3 0 0,-7 9 7,3-1 1,-9 1 0,4-2 0,-5 4 10,-2 4 0,0-5 0,-2 6 0,-2-6-2,-2-2 1,-10 0-1,2 0 1,-1 1 21,1-2 0,-3 2 0,3-4 0,-7-1-10,-6-2 1,5-8 0,-7 6 0,2-3 2,0-4 0,-2 4 0,4-3 0,-2-2-17,3-1 0,-1-3 1,0 0-42,-1 0 1,-2-3 0,11-4 0,1-3 4,3-2 1,8-6 0,-2 5-75,5-5 0,2-2 0,2-1 0,5 2-362,6-2 1,12 1 451,2 0 0,9 0 0,-5 0 0</inkml:trace>
  <inkml:trace contextRef="#ctx0" brushRef="#br0" timeOffset="2608">3511 1079 7569,'11'-21'-231,"4"2"-19,-8-2 0,0 8 0,-5 2 0,3-1 241,1 2 1,3 3 0,-2-5 29,7 3 0,-4-4 1,4 6-1,0 0-1,-4-2 0,9 7 0,-5-5 4,3 5 1,4 2 0,-2 0 0,1 0-5,1 0 0,-2 0 1,2 0-14,-1 0 0,1 9 1,-4 5-1,-1 3-8,-2 4 1,-8-1-1,5 0 1,-1 0-13,-6 1 1,-1 5 0,-3 1-1,0-2 10,0-3 0,0 0 0,0 4 0,-3 0 1,-4-1 0,3-2 1,-8-4-1,2 0 0,-2-6 1,5 5-1,-7-4 8,-1 3 1,4-5 0,-1-3-6,4-1-6,1-6 0,7 5 0,0-14-25,0-5 1,0-7 0,3 0 0,1-2 12,2 1 1,8-1-1,-5-1 1,3-2 6,3-4 1,-4 2-1,3 4 1,-1-4-3,-2 0 0,4-3 1,-5 3-1,-1 0 7,0 2 1,4 1-1,-4 3 1,0-1 27,0 1 1,0 0 0,-5 0 0,3 0-14,-2 0 1,4 6 0,-2 1-2,-4-3-11,9-2 1,-10-2 2,5 0 1,-7 8 12,-7 5 1,3 5 12,-9 2 1,8 2 8,-2 5 0,5 5 0,2 8-2,0 0 1,0 0-1,0 3 1,0 1-5,0 3 1,0 2 0,0-4 0,0 2 1,0-3 1,0-1 0,0-3-1,0 1 9,0-2 0,0 2 0,0-1 0,0 1-4,0-2 0,9 2 0,2-1-2,0-1 1,1-5-1,-8 0 1,4-1 6,4-2 1,-5 1 0,7-7-3,1 0 0,3 9 1,2-7-1,1-2 1,-2-3 0,2-2 0,-1 0 1,1 0-21,-2 0 1,1-2 0,1-3 0,-2-2-128,2 3 1,-1-6 0,1 2-64,-2-3 1,2 4 0,-1-5 168,0 4 0,0-17 0,1 3 0</inkml:trace>
  <inkml:trace contextRef="#ctx0" brushRef="#br0" timeOffset="625">1251 1402 7569,'12'9'-11,"3"-4"-175,-8 7 1,2-7 0,-5 4-1,5-2 128,2 0 0,-4-1 87,7-6 0,-8 0 0,5-1 1,1-4-2,-2-2 1,-3-7 0,7 5 0,0-1-38,-4-7 1,9 2 0,-8-3-1,2 2-7,1 1 0,-7-14 0,3 8 0,2-1-27,-1-1 1,-6-4 0,3-2-1,-1 0-33,0-1 1,0-5-1,-7 1 64,0-4 1,0 4-1,0 1 1,0-3-1,0-2 0,0-2 1,0 6 0,0 3 0,0 2 10,0 3 1,0 5 0,0 0 31,0 1 1,-10 2-23,-3 5 1,2 4-14,-3 9 1,7 9 0,-3 4 0,-2 5 4,1 2 0,4 3 0,-3 3 0,-2 8 31,0 4 0,8 3 1,-2-1-1,4 0 20,2 1 1,0 6 0,0-1 0,0 0-14,0-4 0,0-8 0,0-1 1,0 3-6,0 2 0,2-4 1,2-2-1,5-3-12,2-5 0,-4 1 1,6 0-21,3 2 1,-1-1 0,1-7 0,-2-3-58,1-3 0,1-7 0,-1 6 0,-1-4-90,2-3 1,4-3 0,6-2 0,0 0 144,-2 0 0,8 0 0,-1 0 0</inkml:trace>
  <inkml:trace contextRef="#ctx0" brushRef="#br0" timeOffset="988">2057 1280 7452,'-12'0'-178,"-2"0"0,2 3 0,0 4 0,5 6 261,4 5 1,3 5-66,0 3 1,0-4-1,0 6 1,3-6-30,4-2 1,2-6 0,6-3 0,-1-2 18,1-5 1,3 0-1,2 1 1,3 2-20,3-2 1,-4-5 0,6-5 0,-4-4 9,3-2 0,-4 0 1,4-5-1,-5 3 35,-2-3 1,-2-4-1,-2-5 1,-5-2 14,-1 3 1,-5 1 0,-5 3 0,0-1-23,0 2 0,-10-2-103,-11 1 0,-5 6 1,-8 4-1,5 1 6,-1 4 0,8 3 0,-7 2 0,2 0-101,0 0 0,1 9-91,5 4 0,10 5 262,4 2 0,-4 1 0,-1-2 0</inkml:trace>
  <inkml:trace contextRef="#ctx0" brushRef="#br0" timeOffset="1691">3027 1180 7465,'0'-20'-255,"0"-1"0,0 7 0,0 2 202,0-4 0,-7 4 0,-3 2 83,-1 0 0,7 1 0,-5 4 5,0 0 0,-3-2 1,-7 9-22,-2 4 1,1-2 0,-1 10-13,2 3 1,-1 0 0,-1 4 0,4-2 7,3 2 0,-2 6 0,10-1 1,2-1-18,1-2 1,3-4 0,0 2 6,0-1 0,3 1 1,2-4-34,9-3 1,5 1 0,0-8-1,2-3 22,-1-1 1,6-3 0,2 0 0,-4-3 7,-2-4 0,6-1 0,-1-8 1,-3 2 1,-1-1 0,-3 4 0,0-3 1,-2-1-3,-4-4 1,1 7-1,-6-2 4,2-2 1,-6 5 0,1-3 107,-4-2-35,-2 8 0,-2-1-56,-4 9 19,4 0 1,-14 2 0,9 5-17,2 6 1,4 5 0,1 2 0,0 1-14,0-2 0,0 4 0,0 2 0,0 1 13,0 0 0,0-2 0,0 0 0,0 4-5,0-4 1,6 5-1,1-1 1,-3-4-9,-2-2 0,1 6 0,1 1 1,3 0-21,-3-1 1,-2 1 0,-2-3 0,0 0-13,0-1 1,-2-2 0,-2-1 0,-5 3 28,-2 2 0,4-8 0,-6-5 0,-3 2 25,-2 2 1,0-4 0,1-4 0,0 2-1,1-1 1,-13-6 0,10 2-1,-4-6 32,1-1 0,-5 0 0,-1 0 0,4 0-96,2 0 0,1 0 1,2-1-1,-2-4-127,1-2 0,0-9 0,0 3-96,-1-5 1,11-2-1,3-1 1,4 2 256,3-2 0,10-8 0,0-2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6.993"/>
    </inkml:context>
    <inkml:brush xml:id="br0">
      <inkml:brushProperty name="width" value="0.08571" units="cm"/>
      <inkml:brushProperty name="height" value="0.08571" units="cm"/>
    </inkml:brush>
  </inkml:definitions>
  <inkml:trace contextRef="#ctx0" brushRef="#br0">0 1 6305,'0'13'-171,"0"1"211,0 2 0,7-6 1,0 4-28,-3 2 1,-1 2 0,-1 0 0,2-3-17,2-1 0,1-1 0,-7 8-61,0-2 1,0-5 0,0 0-38,0 1 1,0 4 100,0 0 0,0 2 0,0-1 0</inkml:trace>
  <inkml:trace contextRef="#ctx0" brushRef="#br0" timeOffset="346">262 183 7569,'11'-3'-684,"-4"-4"221,-4 5 369,-3-7 0,8 9 100,6 0-85,-5 0 67,0 0 1,-9-2 28,0-4-45,0 3 1,-2-6 23,-5 9 1,2 0-1,-9 0 60,-1 0 1,-3 9 0,-2 2-38,-1 0 1,11 8-1,1-9 1,2 4-11,0 0 0,0-8 0,7 8-24,0 2 1,9-6-174,5 4 1,3-9 187,4 2 0,-1-5 0,1-2 0</inkml:trace>
  <inkml:trace contextRef="#ctx0" brushRef="#br0" timeOffset="458">202 42 7155,'-14'-19'-1197,"1"5"1197,9 6 0,4 16 0,10 4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248"/>
    </inkml:context>
    <inkml:brush xml:id="br0">
      <inkml:brushProperty name="width" value="0.08571" units="cm"/>
      <inkml:brushProperty name="height" value="0.08571" units="cm"/>
    </inkml:brush>
  </inkml:definitions>
  <inkml:trace contextRef="#ctx0" brushRef="#br0">18 1 6506,'-11'0'-25,"5"0"3,12 0 1,5 0 58,10 0 0,-1 0 0,1 0-15,-2 0 0,1 0 0,1 0 0,-2 0-2,2 0 1,6 0-1,-1 0 1,0 0-20,-4 0 1,4 0 0,2 0 0,-2 0-17,3 0 1,-6 0 0,6 0 0,-2 0-80,-1 0 0,2 0 1,-8 0-333,1 0 426,-2 0 0,-7 8 0,-12-6 0,-12 7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526"/>
    </inkml:context>
    <inkml:brush xml:id="br0">
      <inkml:brushProperty name="width" value="0.08571" units="cm"/>
      <inkml:brushProperty name="height" value="0.08571" units="cm"/>
    </inkml:brush>
  </inkml:definitions>
  <inkml:trace contextRef="#ctx0" brushRef="#br0">21 1 7569,'-11'13'-346,"4"1"1,5-7 266,2 7 1,2-4 0,5 6 84,6-3 0,-1-8 0,1 2 0,2-5 52,4-2 1,7 0-1,1 0 1,1 0-42,1 0 1,-5 0 0,9-2 0,3-3-45,2-2 0,5 1 1,2 6-1,3 0-108,-3 0 0,-1 6 0,1 1 135,2-2 0,0 6 0,-6 1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2.701"/>
    </inkml:context>
    <inkml:brush xml:id="br0">
      <inkml:brushProperty name="width" value="0.08571" units="cm"/>
      <inkml:brushProperty name="height" value="0.08571" units="cm"/>
    </inkml:brush>
  </inkml:definitions>
  <inkml:trace contextRef="#ctx0" brushRef="#br0">1 139 7569,'0'-20'-208,"0"0"1,2 2 0,3 2 9,1 3 0,3 8 1,-4-4 363,1 0-91,9 7-30,-12-16 1,8 16-42,-4-5 0,-4 7 0,4 7-12,-5 7 0,-2 3 0,2 4 1,2-1 2,3 0 1,2 9 0,-5 5 0,3 2 3,-2-3 1,3 5 0,1-4 0,0 1-7,1-1 1,2 4-1,-5-4 1,0 1 17,2 0 1,1 3 0,2-7-1,-2 3 3,-1-1 1,-4-8-1,5 3 1,-1 0-12,-4-1 1,-1-1 0,1-5 0,1-1-1,-2 1 0,-1-2 1,-3 2-14,0-1 1,0 0-27,0 0 0,0-6 143,0-1-90,0-9 1,0 3 0,-3-14-13,-2-6 0,2 2 1,-4-3-1,5-1-25,2-3 0,0-2 0,0-1 11,0 2 0,2-2 1,3 1-1,3-1 6,4 2 0,1-2 0,7 1 1,1-1 1,1 4 0,2 3 0,6 6 16,1-1 0,-4 7 0,4-5 0,0 4 3,1 3 1,0 0 0,3 0-1,-3 0-17,-4 0 0,6 0 1,-6 3-1,-4 1-3,-2 3 1,-1 6-1,-4-4 1,-1 0-5,-2 1 0,-4 5 0,7-1-3,-4 3 0,-9 4 1,5-2-5,0 2 0,-6-1 0,4 1 0,-5-2 6,-2 2 0,-9-8 0,-3 0 0,-1 1 7,0-3 1,-1 5 0,-8-7 0,-4-1 0,0 1 0,-3 5 1,5-7-1,-6-1 11,-2 3 1,6-6 0,-8 4 0,1-5-6,2-2 0,-5 0 1,6 0-1,1 0-7,0 0 1,3 0-1,5 0-51,1 0 0,2-2-123,4-5 0,6 2 1,8-8 1,2 9 172,4-3 0,15-14 0,10-1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5.110"/>
    </inkml:context>
    <inkml:brush xml:id="br0">
      <inkml:brushProperty name="width" value="0.17143" units="cm"/>
      <inkml:brushProperty name="height" value="0.17143" units="cm"/>
      <inkml:brushProperty name="color" value="#AB008B"/>
    </inkml:brush>
  </inkml:definitions>
  <inkml:trace contextRef="#ctx0" brushRef="#br0">1 82 7569,'0'-12'-733,"0"-5"1,0 12 718,0-9 1,2 10 27,5-3 0,-2 5 11,8 2 0,-6 0 0,4-3 1,-1 0-6,2-4 0,-5 0 0,7 7-13,1 0 1,-4 0-1,3 0-36,1 0 1,-5 2 0,-3 5-11,-5 6 0,-2 5 1,0 2 4,0 1 1,-2-2 0,-5 2 31,-7-1 0,3 2 1,-3-3-6,-2 2 1,6-4-1,-2 0 48,3-5 1,2-5-47,7 7 0,2-9 0,5 0-22,7-2 1,4-3 0,5 0-1,1 0-22,3 0 1,3-3 0,-6 0 48,2-4 0,10-9 0,-4 4 0</inkml:trace>
  <inkml:trace contextRef="#ctx0" brushRef="#br0" timeOffset="263">527 142 7441,'-9'-12'-934,"-2"7"850,-10 10 0,10 0 0,3 10 66,-2 1 1,8 1 0,-5 4-7,5-1 0,4-6 29,5-2 1,5-7 0,7 2-7,2-5 1,-1-2 0,-1 0-1,0-2 2,-5-5 0,3-2 0,-3-6 0,3 3 0,4 3 0,-8-6 0,-1 1 6,-3-3 0,-2-5 0,-7 2-25,0-1 1,-10 4 0,-3 3-1,-5 7-18,-3 5 1,-7 2 35,-6 0 0,-4 0 0,-3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1.263"/>
    </inkml:context>
    <inkml:brush xml:id="br0">
      <inkml:brushProperty name="width" value="0.08571" units="cm"/>
      <inkml:brushProperty name="height" value="0.08571" units="cm"/>
    </inkml:brush>
  </inkml:definitions>
  <inkml:trace contextRef="#ctx0" brushRef="#br0">0 163 7321,'20'0'-61,"0"0"0,0 0-130,1 0 0,-2 0 0,2 0 0,-1 0 191,1 0 0,1 0 1,2 0-1,4 0 23,-4 0 1,0-7 0,1 0 0,4 2-24,2 3 0,1 2 1,3 0-1,0 0-13,1 0 1,-5 0 0,0 0 0,-2 0-92,-5 0 1,6 0 0,-3 0-197,-3 0 300,-10 9 0,3-6 0,-5 6 0</inkml:trace>
  <inkml:trace contextRef="#ctx0" brushRef="#br0" timeOffset="285">343 1 7250,'0'12'-213,"0"-4"1,7-6 0,1 5 218,3 7 0,-4 3 1,7 4-37,1-1 1,-6 3 0,-2 1 0,-4 2-72,-3 0 0,0-2 0,0 0 1,0 4 100,0-4 0,9 8 0,1-1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0.576"/>
    </inkml:context>
    <inkml:brush xml:id="br0">
      <inkml:brushProperty name="width" value="0.08571" units="cm"/>
      <inkml:brushProperty name="height" value="0.08571" units="cm"/>
    </inkml:brush>
  </inkml:definitions>
  <inkml:trace contextRef="#ctx0" brushRef="#br0">81 667 6315,'-12'2'29,"7"5"0,5 3 28,5 2 0,-2 6 29,4-5 1,-5 5-99,-2 2 0,0 1 18,0-1 1,0-7 99,0 0-17,0-8 0,0 2-104,0-14 0,0-4 0,0-9-27,0 0 1,-7-1 0,0 1 0,1 0 9,-3 0 1,4-7 0,-6-3 0,3 2 4,3-1 0,-4-7 0,2 2 0,2-2 10,3 3 0,2-5 1,2 3-1,3-3 24,2-1 1,2 4 0,-3 4 0,5 2-4,1 5 1,5 1 0,-3 3-1,5-1 2,0 2 1,2 0 0,-1 4-1,-1 3 11,2 3 0,-1-3 0,1 5 0,-2 2 7,2 3 1,-1 2-1,0-3 1,0-1 22,1-3 0,-1 1 0,0 6 0,0 0-17,0 0 0,0 6 0,0 3 0,1 0-20,-2 1 0,9 5 1,-1-2-1,-3 5-7,-1 3 0,-1-2 1,2 2-1,4-1-15,-4 0 1,-2 7 0,-1 0 0,-1-2 6,0-3 1,-2 5 0,-2 0-1,-4-2 13,-4-4 0,5 0 1,-3-1-1,-1 1 18,-1-2 1,6 2 0,-7-1-1,0 1-16,1-2 0,-6 2 0,7-1 1,-2 0-42,0 0 0,0 0 1,-6 1-75,6-2 0,-4 2-72,4-1 0,-5 0 107,-2 0 0,-7-6 0,-5-2 0,-3-2 70,-7 1 0,-12-6 0,3 4 0</inkml:trace>
  <inkml:trace contextRef="#ctx0" brushRef="#br0" timeOffset="313">21 586 7450,'19'0'-248,"2"-3"0,-1-1 1,1-3 269,-2 3 0,3-5 1,4 2-1,3 3-57,2 1 1,-6-4-1,4 0 1,-2 4 30,-1 1 1,8-1 0,-4-1 0,-1-3-71,-1 2 1,8 3 0,-2 2-1,4 0-54,2 0 1,1 0 0,-1 0 127,1 0 0,-1 9 0,0 3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8.226"/>
    </inkml:context>
    <inkml:brush xml:id="br0">
      <inkml:brushProperty name="width" value="0.08571" units="cm"/>
      <inkml:brushProperty name="height" value="0.08571" units="cm"/>
    </inkml:brush>
  </inkml:definitions>
  <inkml:trace contextRef="#ctx0" brushRef="#br0">0 141 7430,'14'0'-291,"0"0"0,-2 0 1,9 0 319,-1 0 0,3 0 0,1 2 0,3 3 11,-2 2 0,6 7 0,1-6 0,1 1-16,1 0 0,-3 8 0,5-7 0,-5 4-74,-1 0 0,3-4 1,-6 6-1,0-3-23,3 3 0,-9-4 1,8 0-1,-3 2 6,2-2 0,-2 3 1,-5-6 66,-1 3 0,0 0 0,0 9 0</inkml:trace>
  <inkml:trace contextRef="#ctx0" brushRef="#br0" timeOffset="504">1069 101 7265,'9'-20'-404,"-6"6"1,2 1-1,0-1 459,2 3 1,-5 0 38,5 5-73,5 3 1,-9-6 98,11 9-96,-9 0 4,4 0 0,-11 0-23,-5 0 0,4 9 1,-6 3-1,2 1 2,1 0 1,-7 1 0,3 8-1,1 2-7,1 4 1,-8 6-1,2-5 1,-1 0 11,1-1 0,-3 8 1,3-2-1,-3 4 1,-4 2 0,-6-5 1,1-1-1,2 1 2,9 4 0,-3 1 0,4-3 0,-1-1 19,1-3 0,-1-6 0,8 4 1,0-2-10,-2-3 0,7 3 1,-5-3-1,5 0-2,2-5 0,0 1 0,0 4 0,2-2-30,5-5 1,-5 0-1,5-5 1,-5 3-26,-2 4 0,3-8 1,1 1-168,3 2 1,1-6 0,-1 2 198,7-3 0,3 6 0,4-3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4.007"/>
    </inkml:context>
    <inkml:brush xml:id="br0">
      <inkml:brushProperty name="width" value="0.08571" units="cm"/>
      <inkml:brushProperty name="height" value="0.08571" units="cm"/>
    </inkml:brush>
  </inkml:definitions>
  <inkml:trace contextRef="#ctx0" brushRef="#br0">1 324 6384,'8'-12'-140,"6"5"1,-3 5 162,2 2 0,1 0 1,3 2-1,0 3 13,-4 2 0,0 6 0,8-4 0,-4 2-7,-3 5 1,10-3-1,-1 3 1,4 4-5,2 3 1,7-6-1,-3 11-6,5-6 0,3-2 1,2 0-1,2 0 1,2 1 7,-2-2 1,6 2 0,3-1 0,2 1-23,-2-2 1,1 2-1,-7-1 1,-1 1-18,3-2 1,-6 0-1,8-4 1,-3-1-47,-5 1 1,-1 1 0,-3 0 0,-2-3-31,-4 3 1,2-6 0,-9 4 0,-2 0-81,-3-4 0,-9 2 168,1-5 0,-1 4 0,8 9 0</inkml:trace>
  <inkml:trace contextRef="#ctx0" brushRef="#br0" timeOffset="863">1009 0 6178,'-7'14'53,"1"0"1,-8-2 0,6 9-35,-4-1 1,5 1 0,-4-2 0,0 2 3,0-1 1,4 1 0,-6-2 0,-3 3-12,-2 6 1,5-6 0,-1 4 0,-1 0-2,-4 0 1,5-4 0,2 8 0,-2-3-1,2 0 0,-3 6 1,6-5-1,-3-2-5,-3 3 0,4-6 0,-1 6 0,2-2 8,-2-1 1,1 2-1,-4-6 1,3 2-13,3 4 0,-6-1 0,1-5 0,-3 3 4,-4 2 1,1-1-1,0-5 1,0-1-12,-1 0 0,8 0 1,0-2-1,-4-2 24,0-3 1,3-1-1,3 3 1,0-3 53,0-3 0,4 6-17,-6-1 1,9-3-7,-3 2-35,-5-8 1,10 6-8,-5-4 1,3-5-20,-3 4 0,3-1-12,-10 2 0,7-5 0,-3 7 0,-2-2-51,0-1 0,6 1-120,-7-7 50,8 0 1,-6 0-207,4 0 350,4 0 0,-5 0 0,8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011"/>
    </inkml:context>
    <inkml:brush xml:id="br0">
      <inkml:brushProperty name="width" value="0.08571" units="cm"/>
      <inkml:brushProperty name="height" value="0.08571" units="cm"/>
    </inkml:brush>
  </inkml:definitions>
  <inkml:trace contextRef="#ctx0" brushRef="#br0">699 0 6148,'12'0'105,"-3"0"1,-25 0-83,-4 0 1,-1 7 0,4 2 0,-5 0-8,-1-1 0,-8 2 0,-3-3 1,-2 4-6,3 0 0,-5 7 0,4-4 0,-4 1-5,-2-1 1,-1 3 0,1-3-1,2 3 14,4 4 0,-2-4 0,9 0 0,2-4-13,3 2 0,4-3 0,4 2-16,8 1 1,-3 3 2,2 2 0,9-9 0,12-4 0,4-2 6,2 1 0,9-4 1,5 5-1,4-5 39,2-2 1,3 0 0,2 0 0,1 0-16,-1 0 1,5 0 0,0 0 0,-2 0-17,2 0 0,-9 7 0,-10 2 1,-2 0-50,-4 0 1,-3 5-1,-2-5 25,1 1 0,-8 4 21,0 6 0,-11 0 1,-2 0 1,-11 1 0,-13-1 0,-5 0-33,-2 0 0,3 8 0,-6-2 0,-4-2-8,-7 0 1,3 2-1,-5 1 1,4-3 11,3-1 1,-1-3 0,3 0-1,5-2 15,6-4 1,-2 4 0,1-5 15,4 5 1,8 0-1,6-2 11,0-4 0,3-5 1,10 5 31,4-3 1,3-2 0,11-7 0,1 0-21,6 0 1,3 0-1,9 0 1,1 0-16,-1 0 1,9 0 0,5 0 0,4 0-38,3 0 1,-8 0 0,2 0 0,-2 0-66,-1 0 0,4 0 1,-12 0-1,-3 0-72,-5 0 1,-11 0 0,2 0 0,-5 0 156,-2 0 0,0 0 0,1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613"/>
    </inkml:context>
    <inkml:brush xml:id="br0">
      <inkml:brushProperty name="width" value="0.08571" units="cm"/>
      <inkml:brushProperty name="height" value="0.08571" units="cm"/>
    </inkml:brush>
  </inkml:definitions>
  <inkml:trace contextRef="#ctx0" brushRef="#br0">1 42 7569,'13'-1'-288,"1"-6"0,-7 3 1,5-2 263,4 3 1,3-3 29,1-2 0,-1 2 0,2 6 0,-1 0-2,0 0 0,0 0 1,3 0-1,2 0 22,1 0 1,4 0 0,-6 0-1,3 0-70,-2 0 0,-3 0 0,-2 0-125,1 0 0,-1 2 0,0 2 169,0 4 0,-8 7 0,-3-3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811"/>
    </inkml:context>
    <inkml:brush xml:id="br0">
      <inkml:brushProperty name="width" value="0.08571" units="cm"/>
      <inkml:brushProperty name="height" value="0.08571" units="cm"/>
    </inkml:brush>
  </inkml:definitions>
  <inkml:trace contextRef="#ctx0" brushRef="#br0">1 0 7521,'2'11'-180,"5"-4"1,6-4 74,5-3 0,4 5 0,6 2 0,6 0-47,4 2 0,2-4 0,-1 5 0,4-1 152,4-4 0,-4 7 0,7-2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173"/>
    </inkml:context>
    <inkml:brush xml:id="br0">
      <inkml:brushProperty name="width" value="0.08571" units="cm"/>
      <inkml:brushProperty name="height" value="0.08571" units="cm"/>
    </inkml:brush>
  </inkml:definitions>
  <inkml:trace contextRef="#ctx0" brushRef="#br0">21 221 7413,'0'-21'0,"0"1"0,0 0 0,0 0-95,0 0 0,0-1 0,0 2 0,0-2 31,0 1 0,-3 9 0,-1 1 267,-2 2-198,-1 6 1,9-5 15,4 14 1,-1 3-1,6 11 1,1 1-13,-2 5 1,-5-2 0,2 9 0,-3 1-24,3 4 0,-4 1 1,6 0-1,-3 1-3,1-1 1,6 1 0,-6-2-1,0 1-11,1 1 0,-3 2 1,7 2-1,-3 2 18,-5-2 0,4-4 1,-1-6-1,-2-1-9,-3 2 0,-2-7 1,3-3-1,1-3 3,3-3 1,-1 1 8,-6-2 1,0-5 11,0-1 1,0-11-6,0-2 1,0-2 0,0-11-1,0-3-13,0-1 0,0-4 0,0 1 1,0 0-2,0 0 1,9-8-1,5 2 1,1 1 10,-1 2 0,6-3 0,-2-1 0,6 4 27,2 8 1,-2-4-1,0 9 1,6-2-14,2 6 0,-6 3 0,8 3 1,-1 0-5,-2 0 1,7 0-1,-5 3 1,-2 3-2,-5 8 1,3-3 0,-1 3 0,-4 1-14,-2 3 1,-3 2-1,-4 1 1,-4-2-2,-1 2 0,-1-1 1,-5 0-1,2 0 4,-1 1 0,-10-1 1,-3 0-1,-6 0 24,-8 1 1,-1-9 0,-10 2 0,-1-1 11,3-1 1,-7-3-1,2-9 1,-7 0-30,-4 0 0,0 0 1,6 0-1,1 0-51,1 0 0,4 0 0,4 0 1,2-2 7,5-5 0,0 2 0,5-5-298,-2 0 0,13-6 338,8 3 0,8-5 0,13-2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861"/>
    </inkml:context>
    <inkml:brush xml:id="br0">
      <inkml:brushProperty name="width" value="0.08571" units="cm"/>
      <inkml:brushProperty name="height" value="0.08571" units="cm"/>
    </inkml:brush>
  </inkml:definitions>
  <inkml:trace contextRef="#ctx0" brushRef="#br0">605 1 7265,'11'0'-1067,"-4"0"1135,-14 0 0,-4 7 0,-9 2-36,-1 2 0,-5-4 0,-1 4 0,0 1 7,-2-2 1,5-3 0,-10 4-1,-2 0-15,-2 0 1,0 1-1,2 3 1,2-1-26,-2 2 1,7-6-1,0 4 1,3 0-5,-2-3 0,4 7 0,8-6 0,5 0-4,2 2 0,2-1 15,7 8 1,2-2-1,5 0 12,7-5 1,6-4-1,4-5 1,6 2-17,1-3 1,3 1 0,6-1 0,-2 2 3,-4-1 0,4-3 0,-7 0 0,2 3 3,1 2 0,-9 7 1,2-8-1,-5 1-33,-2 2 1,0 0 0,-2 6 0,-2-3-50,-3-3 1,-8 6 0,2-1 42,-5 4 1,-4-5-1,-5 1 1,-7-1 18,-3-2 1,-11 8 0,-1-9 0,-2 4 16,-5 0 0,5-4 0,-2 6 0,-3-2 6,-2 1 0,4 1 0,0-1 0,0-1 1,3 2 0,2 2 1,10 0-1,0-3-7,5-1 0,-1-1 1,8 8 21,3-2 0,1-5 0,6-2-5,4-3 0,4 4 0,11-7 0,2-1 5,4-3 1,8-2 0,0 3-1,9 1-33,8 2 1,-1 1 0,1-7 0,1 0-119,-3 0 0,8 0 0,-5 0 0,1 2 123,0 5 0,12-4 0,-5 6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3.256"/>
    </inkml:context>
    <inkml:brush xml:id="br0">
      <inkml:brushProperty name="width" value="0.08571" units="cm"/>
      <inkml:brushProperty name="height" value="0.08571" units="cm"/>
    </inkml:brush>
  </inkml:definitions>
  <inkml:trace contextRef="#ctx0" brushRef="#br0">61 181 6581,'3'-10'45,"3"3"0,7 7 13,6 7 0,3-2 1,4 7-1,6 5-7,0 0 1,6 4 0,-5-2 0,5 2-45,3-1 1,-1 6-1,1 4 1,-3-1-20,-5 0 0,5 5 1,-4-5-1,2 1 8,-3-2 1,5 6-1,-4-7 1,4 0-31,2 2 1,-2-7 0,-2 6 0,-2-6-104,2-3 0,-8-5 1,0 0-1,-6-1-232,-1-2 369,-1 8 0,-1-9 0,2 11 0</inkml:trace>
  <inkml:trace contextRef="#ctx0" brushRef="#br0" timeOffset="459">767 0 6898,'-20'9'69,"6"0"0,1 9 0,-2 0-8,-4 4 0,-1 5 1,0 1-1,0 3-4,-1 0 1,2 7 0,-2-4 0,1 4 2,-1 2 1,-5 8-1,-3 1 1,0 0-37,0 0 0,-1 7 0,6-4 0,-5 2-67,-2-1 0,5-5 0,0 6 0,4-1-91,1-1 1,-5 4 0,-2-7 0,4 1-212,2-1 345,-8 7 0,-2 4 0,-8 12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2.126"/>
    </inkml:context>
    <inkml:brush xml:id="br0">
      <inkml:brushProperty name="width" value="0.17143" units="cm"/>
      <inkml:brushProperty name="height" value="0.17143" units="cm"/>
      <inkml:brushProperty name="color" value="#AB008B"/>
    </inkml:brush>
  </inkml:definitions>
  <inkml:trace contextRef="#ctx0" brushRef="#br0">1 142 7158,'13'0'-274,"1"0"0,-7-2 1,6-3-1,2-2 312,4 3 0,1-1 1,0 0-1,0-2-43,1 4 1,5 1 0,1-1 0,-1-1 27,4-3 1,2-2-1,8 4 1,1-3-37,-1-4 0,-1 5 0,4-4 1,2 3-28,2 3 0,7-4 0,-7 2 40,-2 2 0,7 3 0,-1 2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1"/>
    </inkml:context>
    <inkml:brush xml:id="br0">
      <inkml:brushProperty name="width" value="0.08571" units="cm"/>
      <inkml:brushProperty name="height" value="0.08571" units="cm"/>
    </inkml:brush>
  </inkml:definitions>
  <inkml:trace contextRef="#ctx0" brushRef="#br0">0 242 7569,'14'0'-139,"-1"0"0,-7 0 0,8 0 0,1 0 0,6 0 0,3 0 92,4 0 1,8 0 0,-3 0-1,5 0 38,3 0 0,-1 0 0,0 0 0,0 0 36,0 0 1,1 0 0,-1 0 0,1 0-49,-1 0 1,1 0 0,-1 0-1,-2 0-40,-4 0 1,1 0 0,-8 0-289,-2 0 90,-3 0 259,-10 0 0,-3 0 0,-9 0 0</inkml:trace>
  <inkml:trace contextRef="#ctx0" brushRef="#br0" timeOffset="240">363 1 6951,'18'1'0,"-2"6"-44,-3 7 0,-6 3 0,4 6 0,-3 2 20,-3 1 1,4 11 0,-2-3 0,0 1-41,2-1 0,-7 4 0,5-4 1,-3 1-55,3-1 1,-5 4-1,5-7 118,-4 0 0,5 8 0,3-7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9.666"/>
    </inkml:context>
    <inkml:brush xml:id="br0">
      <inkml:brushProperty name="width" value="0.08571" units="cm"/>
      <inkml:brushProperty name="height" value="0.08571" units="cm"/>
    </inkml:brush>
  </inkml:definitions>
  <inkml:trace contextRef="#ctx0" brushRef="#br0">1 465 6698,'14'2'-14,"-1"5"0,-9 5 0,5 7 27,1 1 0,-8 1 0,6-2 0,-1 2-3,0-1 0,2-2 0,-4-3 1,1-1-1,-2 2 1,1-1 0,-1 1 8,3-3 0,0 1 94,-7 7-7,0-11-121,0-1 0,0-25-57,0-3 1,0-6 0,0 5 0,0 0 40,0-1 1,-7 2 0,-2-4 0,0-2-11,1-1 1,1-10 0,7 5-1,-2-4-22,-5 2 0,4-2 1,-4-5-1,5 2 55,2 4 1,0-2 0,2 10 0,3 2-11,2 1 0,9 3 0,-6-1 1,4 2 62,0-2 1,-1 8-1,8 2 1,-2-1 14,2 2 1,-1 3 0,-1-5-15,2 3 0,-1 2 0,1 7-4,-2 0 1,2 2-1,-1 3 14,0 2 1,0 9 0,-1-3 0,-4 5-16,-2 2 1,1 8 0,6-2 0,1-2-28,-1-1 0,2 4 1,4 2-1,0 0-27,-2 1 1,0-4 0,-5-4 0,2 4 2,-1 0 1,0 9 0,-2-9-1,-2-1 1,-3-3 0,-7 5 0,6 1 0,-3-4-34,-4-2 1,-4-1 0,-1-2 0,0 2-79,0-1 0,0 0 0,0 0 0,0 1-349,0-2 470,-8-7 0,-4 5 0,-7-5 0</inkml:trace>
  <inkml:trace contextRef="#ctx0" brushRef="#br0" timeOffset="192">203 586 7525,'20'0'0,"-2"-2"-94,-5-5 1,5 5 0,-3-5 0,8 4 0,4 3-45,-3 0 1,7 0-1,4 0 1,1 0-86,-3 0 0,7 0 0,-7 0 223,5 0 0,3 0 0,-1 0 0</inkml:trace>
  <inkml:trace contextRef="#ctx0" brushRef="#br0" timeOffset="787">1010 525 7381,'12'-8'-648,"-3"3"727,-9-9 0,2 10 0,2-4-179,3-1 0,0 4 1,-5-7 29,5 3 0,-5 1 0,7 3 79,-1-1 1,-5-4-1,6 6 1,0-2 8,4 1 1,-2 2-1,3 3-4,1 0 1,4 0-1,0 0 5,2 0 1,-1 0 0,1 3-1,-2 2-13,2 1 1,-8 10 0,1-2-1,-1 3-6,-2 4 1,5-2 0,-7 1 0,-1 1-12,2-2 0,3 2 1,-6-1 11,-3 1 1,-2-2 0,-2 2-15,0-1 0,0 0 0,0 0 0,0-11 1,0-9-8,0-11 0,0-7 0,0-2-7,0 0 1,0-1 0,2 2-1,3-2-5,2 1 1,7-1 0,-6 2-1,4-2 6,4 1 1,-6 1-1,4-2 1,2 4 11,1 3 1,5 2 0,0 8-1,2-2 74,4 1 1,-1 2 0,-8 3 0,4 0-32,4 0 0,-3 0 0,9 0 0,-5 3 157,-3 3 1,4 3-1,-2 7 1,-3-3-175,-2 3 1,-1 3 0,-1 3 0,1 2-124,-2 4 1,-5-2-1,-2-4 1,-4 4-227,-4 0 0,-1 1 337,-3-7 0,0 9 0,0 2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395"/>
    </inkml:context>
    <inkml:brush xml:id="br0">
      <inkml:brushProperty name="width" value="0.08571" units="cm"/>
      <inkml:brushProperty name="height" value="0.08571" units="cm"/>
    </inkml:brush>
  </inkml:definitions>
  <inkml:trace contextRef="#ctx0" brushRef="#br0">0 142 7266,'21'0'-157,"-2"0"0,2 0 1,1 0-1,2 0 217,4 0 0,-1 0 0,-5 0 0,3 2-109,2 5 1,6-2 0,-4 7 0,1 2 34,-1-2 0,4 5 1,-6-5-1,1 2 15,0-2 1,-6 2-1,5 5 1,-4-4-128,-3-1 1,0-4-1,-2 6 1,-2-2 125,-2 1 0,-1 3 0,7 2 0</inkml:trace>
  <inkml:trace contextRef="#ctx0" brushRef="#br0" timeOffset="551">1129 21 7392,'12'-8'-1373,"-5"5"1405,-14-4 0,2 5 0,-9 2-1,-1 0 0,4 0 1,-2 0 15,-3 0 0,4 0 0,0 0-3,-4 0 0,4 0-24,-1 0 1,-1 9-1,-5 4-27,-2 5 0,1 0 0,0-2 0,2-2 11,4 1 0,-3 3 0,6 2 0,-3-2 8,1-5 0,8 6 0,-2-6 0,5 5 15,2 3 0,-7-9 0,0 2 0,3 1 9,1 4 0,3 3 1,0 3-1,0 2-15,0-3 0,3 1 0,1-1 0,3 5 0,-2 2 1,-3-3-1,-2 3 1,2 1-8,5-1 1,-4 0 0,3 5 0,-4-3-5,-2 4 0,-6-6 0,-1 3 0,0-1 0,-2-1 0,0 3 1,-4-8-1,4 1 11,0 0 1,6-6 0,-4 6-1,4-6-17,-4-2 0,5-6 1,-5-1-1,4 2-36,3 4 1,7-5 0,3-1-211,0 3 0,4 1 242,5 4 0,11 8 0,2 2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047"/>
    </inkml:context>
    <inkml:brush xml:id="br0">
      <inkml:brushProperty name="width" value="0.08571" units="cm"/>
      <inkml:brushProperty name="height" value="0.08571" units="cm"/>
    </inkml:brush>
  </inkml:definitions>
  <inkml:trace contextRef="#ctx0" brushRef="#br0">807 21 7569,'0'-11'-831,"-2"2"735,-5 9 1,4 0 113,-11 0 1,7 0 0,-7 0 9,-1 0 1,3 0 0,-1 0-13,-2 0 1,-6 7 0,-4 1-1,-1 1-18,1 1 1,-7 6 0,-1-4-1,-5 7-7,-3 1 0,1 0 1,-1 0-1,3-2-1,5-5 1,-3 6 0,7-7 0,0 7 0,0 0 0,-5-5 0,7 0 8,3 1 1,3 4 0,6-2 0,3-1 11,3-2 0,3-8 1,6 8-6,0 2 1,9-6-1,4 2 1,5-3 3,3-4 1,7-1 0,4 0 0,1 3-5,2-3 0,-2-1 0,5-3 1,-2 0-6,-2 0 0,-10 7 1,5 0-1,-4-1-10,-5 3 1,5-7-1,-14 7 1,3-2-12,-2 0 1,-5 6 0,5-4 15,-3 2 1,-2 2 0,-7 8 3,0-1 0,-2 0 0,-5 2 0,-7 4-12,-4 0 0,-5 1 1,-1-4-1,-5 1-20,-2 3 1,3 2 0,-5-4 0,-1 2 21,3-3 1,-7 6 0,7-3 0,0-3 8,3-1 0,-1 4 0,2-1 1,2 1 22,3 3 1,2-8 0,2 4-1,4-3 12,8-3 0,4 1 0,2-1 38,0 0 0,2-2 0,4-2 0,10-6 14,9-1 0,0 5 1,8-4-1,6-2-39,6 1 1,-1-2 0,10-7 0,4 0-9,7 0 0,0 0 1,7 0-1,-3 0-190,-4 0 0,3 0 0,-6 0 0,-5 0-30,-6 0 0,-4 0 1,-9 0-1,-4 0 181,-8 0 0,5 0 0,2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066"/>
    </inkml:context>
    <inkml:brush xml:id="br0">
      <inkml:brushProperty name="width" value="0.08571" units="cm"/>
      <inkml:brushProperty name="height" value="0.08571" units="cm"/>
    </inkml:brush>
  </inkml:definitions>
  <inkml:trace contextRef="#ctx0" brushRef="#br0">1 41 7569,'20'0'0,"0"0"-169,0 0 1,1-2 133,-2-5 0,-5 4 0,0-3 0,1 3 0,4 3 0,0 0-102,2 0 1,-1-5-1,3-2 1,1 2 132,3 3 0,-1 2 0,-3 0 0,2 0-46,1 0 0,2 0 1,-8 0-37,0 0 0,0 0 0,1 0-97,-2 0 183,-7 9 0,5-7 0,-5 6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279"/>
    </inkml:context>
    <inkml:brush xml:id="br0">
      <inkml:brushProperty name="width" value="0.08571" units="cm"/>
      <inkml:brushProperty name="height" value="0.08571" units="cm"/>
    </inkml:brush>
  </inkml:definitions>
  <inkml:trace contextRef="#ctx0" brushRef="#br0">1 0 6762,'0'21'86,"8"-11"0,6-3 0,4-5-55,2-2 0,9 0 1,4 3-1,6 1-249,1 3 1,0 0 0,3-4 0,2 0 217,2 4 0,9 0 0,-4-7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9.156"/>
    </inkml:context>
    <inkml:brush xml:id="br0">
      <inkml:brushProperty name="width" value="0.08571" units="cm"/>
      <inkml:brushProperty name="height" value="0.08571" units="cm"/>
    </inkml:brush>
  </inkml:definitions>
  <inkml:trace contextRef="#ctx0" brushRef="#br0">626 18 6228,'-9'-10'101,"-5"3"1,-3 7 0,-4 5 0,1 0-178,0 0 1,0-3 0,-2 1-1,-3 1 89,-2 3 0,-9 2 0,3-4 1,-6 3 13,-1 4 0,0-5 0,-1 4 0,3 0 10,5 0 0,4 1 0,8 3 0,1-4 3,-1-2 1,9 6-1,0-1-65,3 4 0,2 2 1,9 0-7,5 1 1,5-3 0,7-2-1,2-4 23,-1-4 1,9 1 0,5-4-1,5 2 21,1-3 0,-1-1 0,2-1 0,-1 3 22,1 0 0,-3 5 0,-2-6 0,-5 5-47,-1 2 1,-4-4 0,-6 7 0,1-1-62,-2-2 1,-7 7-1,-5-5 60,-5 5 1,-2 2-1,-2 1 1,-5-4 8,-7-3 1,-6 5-1,-4-7 1,-6 4-7,-1-3 0,7 6 0,-5-6 1,1 5 50,2 3 1,-8-9-1,7 2 1,2 2 10,3 2 0,1-5 0,4 0-36,3 3 0,-1 3 1,8 1-21,2 0 0,5-6 0,7-3 8,6-3 0,6-1 0,0-7 0,2 0 6,-1 0 1,10 7 0,3 0 0,3-2-26,-2-3 0,4-2 1,-5 0-1,3 0-54,-2 0 0,8 0 1,-6 0-1,-2 0-129,-3 0 1,2 3 0,-3 1 197,2 2 0,-8 1 0,5-7 0</inkml:trace>
  <inkml:trace contextRef="#ctx0" brushRef="#br0" timeOffset="309">1109 423 5986,'20'0'-27,"-6"0"0,0 0 0,3 3 298,8 3 0,0-2 0,8 8 0,1-1-312,-3 0 0,9 2 0,-2 7 0,7 1 47,1-1 0,-4 0 1,1 0-1,1 1-5,3-2 1,1 2 0,-10-1 0,-2 1-47,-3-2 1,-6 2 0,4-1 0,-1-2-50,-6-5 1,-2 5 0,-1-6-86,-1-1 1,-7 5 0,-1-8 178,-4 4 0,-1-7 0,-7 4 0</inkml:trace>
  <inkml:trace contextRef="#ctx0" brushRef="#br0" timeOffset="557">1836 423 7569,'0'-20'-280,"0"0"272,-9 8 1,6 1-48,-4 4 1,3 6 0,-3-6 0,3 14 0,-9 8 1,-4 7 80,0 5 1,-4 9 0,2-5 0,-4 3-97,-4-1 1,5 1-1,-6 4 1,4-2 27,-3-3 0,4 2 0,-6 3 1,3-2-56,-1-2 0,-3 0 0,6 6 0,-5 1 96,-2-1 0,6 0 0,-4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8.082"/>
    </inkml:context>
    <inkml:brush xml:id="br0">
      <inkml:brushProperty name="width" value="0.08571" units="cm"/>
      <inkml:brushProperty name="height" value="0.08571" units="cm"/>
    </inkml:brush>
  </inkml:definitions>
  <inkml:trace contextRef="#ctx0" brushRef="#br0">1 1030 7569,'9'11'-768,"-1"0"478,6-4 339,5-4 1,-15 6-168,9-9 1,-8-2 147,2-5 1,-5-5 0,-2-8-15,0 0 1,0 0-1,0-1 1,0 2-40,0-2 0,-2-1 1,-3-2-1,-2-4 13,2 4 0,3-1 0,2 0 0,-2-4-6,-4-2 0,4-3 1,-5-6-1,4-1 10,3 1 1,0 0-1,0-1 1,0 1 4,0-1 0,0 1 0,3-1 0,4 3 2,5 5 0,0-5 1,2 6-1,1 1 33,3 5 0,9 3 1,-1 3-1,0 1 17,-4 7 1,-1-4-1,-2 9 1,1 0-24,1-1 1,-2 5 0,2-4 0,-1 5-19,0 2 0,0 2 0,1 3 1,-1 4-4,0 2 1,-2-4 0,-2 6-1,-3 2 16,3 4 0,0-4 1,-1 3-1,-1 4 4,1 1 0,3 6 0,0 0 0,-2 2-26,-2 5 1,-2-3 0,9-2 0,-1 0 9,1 0 0,-2 3 1,0 6-1,-4-2-35,-2-4 0,1 4 0,6-7 0,-2 3-8,-5 0 0,3-3 0,-8 5 0,2-5-52,-1-2 1,-2 5-1,-7-6 1,0-2-25,0 3 1,0-7 0,0 6 0,-2-6-143,-5-2 250,-5-9 0,-8 7 0,0-6 0</inkml:trace>
  <inkml:trace contextRef="#ctx0" brushRef="#br0" timeOffset="174">244 728 7569,'-12'-10'-229,"3"6"-201,9-10 451,0 9 1,9-10 0,4 8 0,7 3-298,7 1 1,4 3 0,10 0 275,-1 0 0,10 10 0,2 1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445"/>
    </inkml:context>
    <inkml:brush xml:id="br0">
      <inkml:brushProperty name="width" value="0.08571" units="cm"/>
      <inkml:brushProperty name="height" value="0.08571" units="cm"/>
    </inkml:brush>
  </inkml:definitions>
  <inkml:trace contextRef="#ctx0" brushRef="#br0">1 223 7500,'20'-3'0,"0"-1"-92,0-3 1,2 0 0,3 7 0,4 0 132,3 0 0,1 2 1,8 5-1,-3 5 5,-5-2 0,5 9 1,-7-5-1,4 3-108,-1 4 1,-3-2 0,5 2-1,-5-1 36,-2-1 0,7 2 1,-4-1-1,1 1-64,1-2 0,-7 2 1,4-1-1,-2-2 54,-4-5 0,-3 5 1,-1-4-246,-2 4 0,-7 2 281,-5 0 0,-5-8 0,-2-4 0</inkml:trace>
  <inkml:trace contextRef="#ctx0" brushRef="#br0" timeOffset="332">626 61 7569,'-14'0'-256,"2"0"1,5 0 0,-7 0 0,-1 0 273,-4 0 1,7 2 0,-2 5 0,0 6 22,3 6 0,-12 7 0,8 2 0,-1-2-5,-2 3 0,0-7 0,-3 8 1,2-3-23,-1-1 0,-1 8 1,4-6-1,1-4-24,2-2 1,4 6-1,-7-2 1,6-2 4,3-1 0,1-3 1,7 1-350,0-1 1,0 0 353,0 0 0,17-8 0,6-4 0</inkml:trace>
  <inkml:trace contextRef="#ctx0" brushRef="#br0" timeOffset="633">1151 142 7569,'21'-9'0,"-2"4"0,2-5-181,-1 0 55,-1 4 0,2 6 1,-1 0 86,1 0 1,-2 2 0,4 2-1,2 6 30,1 0 0,2 2 1,-8 4-1,0-3 24,0 3 0,0 1 0,0 1 0,0-2-219,1-3 1,1-1 0,3 3 0,2-1 203,-3 2 0,-1-8 0,-3 1 0</inkml:trace>
  <inkml:trace contextRef="#ctx0" brushRef="#br0" timeOffset="1054">2079 1 6639,'-11'0'-515,"0"0"536,4 0 1,2 0 40,-8 0 0,0 2-20,-7 4 1,-1 3-1,2 8 1,0-5-8,6 4 0,-5 2 0,4 3 1,-1 0-12,1 7 0,-3-6 0,5 7 0,-2-1-3,2-2 1,-2 8 0,-5-8-1,4 2 0,1 1 0,2-7 0,-7 4 0,3 0 10,3 0 0,9-1 0,-6 7 1,3-3-10,2-5 0,-2 7 0,7 1 1,0 2-26,0 0 0,0-1 0,0 8 1,0-3-49,0-5 0,0 5 0,0-6 0,0 1-13,0 1 1,7-8 0,-2 7 0,2-2 63,3 0 0,1 2 0,9 8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095"/>
    </inkml:context>
    <inkml:brush xml:id="br0">
      <inkml:brushProperty name="width" value="0.08571" units="cm"/>
      <inkml:brushProperty name="height" value="0.08571" units="cm"/>
    </inkml:brush>
  </inkml:definitions>
  <inkml:trace contextRef="#ctx0" brushRef="#br0">1 1 7391,'10'0'-186,"0"9"1,-10 4 0,2 3 209,5-3 1,-5 12-1,7-3 1,-2 7-23,-1 8 0,3 0 1,-4 1-1,2-1-16,-2-3 1,3-1 0,1 7 0,0 1 11,0-1 1,4 4 0,-4 1 0,1-2-1,-1 2 0,3 0 0,-5-7 0,0-2-7,3-3 0,-8-1 0,4 1 0,-4-6-6,-2-4 1,7 3 0,0 1-45,-3-2 1,-1-10 2,-3-1 51,0-9 0,0 2 1,0-14-1,0-7-1,0-3 0,2-4 1,3 1-1,3-1-4,3 2 0,-4-2 0,7 4 1,1 1 13,4 3 1,0 1 0,2-4-1,1 6 16,4 0 1,0 4 0,5 6 0,0 0-5,0 0 1,-5 0 0,3 2 0,-3 5-13,1 5 0,3 0 0,-6 2 0,3 1 3,-2 3 0,-3 4 0,-5 4 0,-1 0 13,-2-1 0,-3-2 0,3-1 0,-7 2 16,-5 4 0,-2-2 1,0-6-1,-2 1-13,-5-2 1,-5 0 0,-8-4 0,0-4-2,0-2 1,-9 5 0,-4-8-1,-5 1-23,-3 2 1,3-6 0,2 4 0,5-5-17,1-2 1,1 0-1,5 0 1,-4-2-180,4-5 0,4 2 0,4-9 68,2-1 1,11-3 0,-4-2 127,5-1 0,19-8 0,6-2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040"/>
    </inkml:context>
    <inkml:brush xml:id="br0">
      <inkml:brushProperty name="width" value="0.17143" units="cm"/>
      <inkml:brushProperty name="height" value="0.17143" units="cm"/>
      <inkml:brushProperty name="color" value="#AB008B"/>
    </inkml:brush>
  </inkml:definitions>
  <inkml:trace contextRef="#ctx0" brushRef="#br0">0 182 7365,'7'-14'0,"2"4"0,2 0 0,2 4-151,-1-4 1,5 8-1,-3-6 1,3 1-1,4 0 1,-1 3 106,1 1 1,5 1-1,3-3 1,1 0 6,-1 0 1,7-4 0,-3 2 0,5 0 29,3-2 0,1 8 1,3-9-1,2 3-11,-2 0 1,0 1 17,2 6 0,4-8 0,10-4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762"/>
    </inkml:context>
    <inkml:brush xml:id="br0">
      <inkml:brushProperty name="width" value="0.08571" units="cm"/>
      <inkml:brushProperty name="height" value="0.08571" units="cm"/>
    </inkml:brush>
  </inkml:definitions>
  <inkml:trace contextRef="#ctx0" brushRef="#br0">505 1 6580,'-20'2'0,"-1"3"-106,2 2 0,-3 1 1,-4-3-1,-3 4 127,-2 2 0,-2-5 0,-5 8 0,2 0 3,2-4 1,9 6-1,-4-6 1,2 0-3,0 6 1,2-4-1,9 1 1,4 0-10,-5-1 0,8 5 1,3-3-4,4 3 0,2 4 1,0-1 1,8-6-1,6-3 1,4-3-6,2-3 1,7 4 0,3-2 0,-1 0 1,-1 2 1,8-8-1,-5 9 1,3-3 1,1 0 0,-4 6 0,2-7 1,-6 1-8,-5 2 0,6 3 0,-4 8-8,-6 0 0,0-7 1,-11 1-1,-3 1 2,-2 3 0,-4 0 1,-5-2-1,-7-2 0,-3 1 0,-10 3 0,-3 2 0,-1 1 1,-5-2 1,1 2 0,-1-1 0,2-2 1,-2-5 0,1 5 1,-1-5-1,5 6 2,1 0 0,3 2 0,7-1-2,0 1 0,8-2 0,6 2 4,4-1 1,4-7-1,4-1 1,10-4-5,9-3 0,0-3 0,8-2 1,6 0-47,6 0 0,-1 2 0,7 3 0,1 2 8,-1-2 0,1-3 0,5-2 1,-6 0 37,-2 0 0,7-9 0,-4-3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1.107"/>
    </inkml:context>
    <inkml:brush xml:id="br0">
      <inkml:brushProperty name="width" value="0.08571" units="cm"/>
      <inkml:brushProperty name="height" value="0.08571" units="cm"/>
    </inkml:brush>
  </inkml:definitions>
  <inkml:trace contextRef="#ctx0" brushRef="#br0">0 304 6078,'12'-2'-186,"-6"-5"412,-3 4 104,-3-6-224,0 1 0,1 6 5,6-5 0,-2 4-50,8 3 1,-6 0 0,6 0-99,3 0 0,2 0 0,5 0 0,1 0 42,2 0 1,10 0 0,-1 0-1,3 0-26,2 0 1,7 0 0,2 0 0,1 0-33,-1 0 0,5 0 0,-7 0 0,-1 0-21,4 0 0,-7 0 1,2 0-1,-7 0-96,-5 0 0,-8 0 0,1 3 170,-3 4 0,-3-5 0,1 6 0</inkml:trace>
  <inkml:trace contextRef="#ctx0" brushRef="#br0" timeOffset="242">464 1 7569,'0'12'-776,"0"5"1,0-3 772,0 3 0,0 4 0,0 1 1,0 6 48,0 5 1,3 5 0,1 0 0,4-2-55,4-2 1,-7-1-1,4 8 1,-2-1-53,-1 1 1,7-1-1,-3 0 1,-1 0-86,-1 0 145,8 1 0,-14-1 0,8 1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3.105"/>
    </inkml:context>
    <inkml:brush xml:id="br0">
      <inkml:brushProperty name="width" value="0.08571" units="cm"/>
      <inkml:brushProperty name="height" value="0.08571" units="cm"/>
    </inkml:brush>
  </inkml:definitions>
  <inkml:trace contextRef="#ctx0" brushRef="#br0">1 888 7422,'13'0'-205,"1"3"0,1 1 189,3 3 0,2 8 0,1-1 1,0 3 34,7 4 1,-4-1-1,8 1 1,-1-2-31,0 2 1,1 6 0,4-1 0,-5 0 2,-2-4 1,7-3-1,-5 2 1,3-1-51,-1 0 1,-7 0-1,0 1 1,-3-1-8,-3 0 0,0-2 0,-2-2 1,-2-5 11,-3-3 53,-8 9 0,13-6 0,-8 9 0</inkml:trace>
  <inkml:trace contextRef="#ctx0" brushRef="#br0" timeOffset="348">404 727 7114,'-9'11'-409,"7"1"0,-8-8 0,5 4 553,-2 4 0,-7 2 0,5 8 0,0 2-21,0 4 0,-5 8 0,7-5 1,2 5-137,-5 4 0,6-4 0,-8 11 0,1-4 19,0-4 1,-3 2 0,-5-1 0,0 1-4,7-1 1,-7-2-1,5-2 1,-3-5-56,-4-1 1,8 4 0,2-8 0,2-2-90,4 0 1,-3-5-265,1 2 405,0-1 0,16-9 0,2-2 0</inkml:trace>
  <inkml:trace contextRef="#ctx0" brushRef="#br0" timeOffset="1144">747 182 7569,'-14'0'-540,"1"-2"0,0-5 540,1-7 1,-3 4 0,6-2 10,-3 3 0,8-6-41,-3 1 1,5 3 0,2-2 30,0-3 0,0 4 0,2 2 0,5 1 12,7 4 1,-3-4-1,2 2 1,3 3 20,1 2 1,4 2 0,-1 0-1,1 0 5,-2 0 1,2 0-1,-1 0-34,1 0 0,-9 8 0,2 4 1,-1 2 1,-2-2 0,-1 2 0,-8 6 0,3 1-23,2-2 1,-2 2 0,-5-1-1,0 0 0,0 0 0,-2 1 0,-1-2 0,-7 2 8,-1-1 0,4 1 1,-4-2-1,0 1 10,-1 1 0,1-2 0,-4 2-13,1-1 0,3 1 1,-5-4-1,5-1 9,3-2 0,1-8 0,4 5 1,-1 1 2,-3-2 1,-2-5-1,4 4 28,-1 0 0,-1-4 15,7 8-50,-9-9-80,7 6 102,-8-10 0,13 0-26,4 0 1,4 0 0,9 0 138,1 0 0,-9-3 1,2-1-97,2-3 1,2 1 0,3 6 0,-2 0-20,1 0 0,1 0 0,-2 0 0,2 0 9,-1 0 0,1-7 0,-2 0 0,2 2 21,-1 3 0,6 2 0,2 0-51,-4 0 1,-1 0-1,-3 0 49,0 0-334,0 0 0,-5 0-392,-8 0 684,0 9 0,-33 3 0,3 8 0</inkml:trace>
  <inkml:trace contextRef="#ctx0" brushRef="#br0" timeOffset="5291">1655 1494 7569,'20'0'0,"1"0"0,-2 0-47,2 0 0,8-7-310,5 0 1,-3 0 289,2 7 1,8-6-1,8-1 1,4 3 91,11 1 1,-4-4-1,9 0 1,-2 2 11,2-5 0,7 6 1,-2-8-1,2 1-7,-2 0 1,4 7-1,-6-6 1,2 3-13,0 1 1,-16 0 0,3 6 0,-6 0-66,-3 0 0,-3 0 0,-9 0 0,1 0 15,-1 0 1,-2 0-1,-2 0 1,-5 0-31,-1 0 0,-3 0 0,-7 0 0,0 0 62,0 0 0,-8 0 0,-3 0 0</inkml:trace>
  <inkml:trace contextRef="#ctx0" brushRef="#br0" timeOffset="5544">3350 1090 7569,'22'0'0,"2"-2"-9,4-5 1,-1 5-239,-8-5 1,11 7 161,4 7 1,-5-2 0,-3 7 0,-3 4 19,-3 3 1,-6 1 0,-4-1 44,-1 2 1,-2-1 0,-9 0-1,-3 0 5,-2 1 0,-8-1 0,2-2 0,-5-3-23,-3-1 0,-1 0 0,-3 5 0,-1 2-335,1-1 373,-6-9 0,8 7 0,-6-7 0</inkml:trace>
  <inkml:trace contextRef="#ctx0" brushRef="#br0" timeOffset="6104">4318 1050 7386,'12'-9'-1168,"-7"7"1127,-10-5 1,-7 4 44,-9 3 1,4-2 0,1-3 210,3 0-135,8-12 0,-1 6-50,12-9 1,6 9 0,8 4 0,-1 4-13,2 3 1,1 0 0,3 0-1,2 3-37,-3 4 1,-1-3 0,-5 10 0,-2 1-38,-3 4 1,-9 0 0,3 2 0,-5-1 43,-2 0 1,-2 0 0,-2 1 0,-7-1 1,-7-1 1,6 2 0,-12-1 0,0 0 25,0 0 1,3 1 0,0-1-1,1 0 0,-1-2 0,2-2 21,-1-3 0,2-7 247,4 8-245,6-9 0,16 4 0,6-11 1,5-3-3,9-2 0,-4 0 1,10 7-1,1-2-70,4-5 0,1 5 0,0-4 0,-1 4-52,-6 2 0,3 0 1,-7 0-1,1 0-18,-1 0 1,-3 0 0,-5 0 102,-1 0 0,0-9 0,0-3 0</inkml:trace>
  <inkml:trace contextRef="#ctx0" brushRef="#br0" timeOffset="6724">4640 404 7182,'-19'-7'0,"-2"-2"0,1 1-248,0-1 1,-7-5 0,0 5 0,3 1 285,1-2 0,-4 3 0,1 7 0,-2 0-37,-1 0 0,5 0 0,-7 0 0,1 3 9,6 4 1,-5-3 0,1 9 0,1 3 18,-2 1 1,8 4-1,-7 1 1,6 6-13,1 5 1,-1 3-1,0 0 1,-1-2-3,6 1 0,1 10 1,-2 2-1,2 0-15,2 3 0,8-1 1,-5 5-1,2-5-6,4 1 0,3-6 1,2 8-1,0-3 7,0-5 1,9-1 0,5-2 0,5-1 9,8 0 1,3 1 0,8-1-1,0-2 21,4-4 0,5 2 1,1-7-1,4 1-32,-2-1 0,7 4 0,-8-4 0,0 0-9,1 1 0,5-6 1,0-8-1,2-5 26,5-2 1,5-2 0,0-7 0,0-2 52,3-5 0,-8-3 1,5-5-1,-4 1-41,-2-2 0,-3-1 0,-2-5 0,-5-3-18,-1-2 0,-3-6 1,-6 4-1,-3-1-11,-5 1 1,-6-7 0,-11 2-1,-5-4-1,-2-2 1,-2-8 0,-7 0 0,0-2 9,0 1 1,-7-5 0,-4 5-1,-5-1-2,-6 2 0,-5-9 0,0 5 0,-7-1-8,-4-2 1,-4 9 0,-6-6 0,-3 3-76,-1 4 1,-12 3 0,-2 4 0,-6 3-78,-4 9 1,-20 6 0,4 6 0,-7 7 152,-6 5 0,40 5 0,-2 3 0,-67 6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6.104"/>
    </inkml:context>
    <inkml:brush xml:id="br0">
      <inkml:brushProperty name="width" value="0.08571" units="cm"/>
      <inkml:brushProperty name="height" value="0.08571" units="cm"/>
    </inkml:brush>
  </inkml:definitions>
  <inkml:trace contextRef="#ctx0" brushRef="#br0">21 786 7191,'-10'-10'-702,"8"-2"738,-4 5-112,4 5 93,2-7 1,2 9 0,4 0-4,8 0 0,4-2 1,2-2-1,1-3-4,-1 3 1,1 1 0,7 3 0,6-2 27,4-5 0,2 5 0,3-8 0,6 5-8,12-2 1,1-2-1,12 4 1,0-4-6,-2-2 1,11 4 0,-7-4-1,0-1 47,3 2 1,-3 5 0,-2-4 0,-5 2-23,1 0 1,-8 1 0,9 4 0,-7-3-42,-4-1 1,12-1 0,-11 7 0,-1 0-25,-3 0 0,-2 0 0,-7 0 1,-3 0-50,-3 0 1,-3 0 0,-6 0 0,-6 0-171,-5 0 0,-2 0-153,0 0 298,-8 0 0,-12 0 0,-14 0 1,-4 0-28,-2 0 0,0 7 116,-1-1 0,-8-8 0,-2-9 0</inkml:trace>
  <inkml:trace contextRef="#ctx0" brushRef="#br0" timeOffset="308">1877 383 7569,'-21'0'-381,"11"0"1,1-2 65,9-5 279,0 5 0,2-6 0,5 8 71,6 0 0,12 0 1,2 0-1,-3 0 8,-1 0 1,-1 0-1,2 0 1,4 0-24,-4 0 1,-2 1 0,-1 6 0,-1 4-19,0 1 0,-2 5 0,-2-5 0,-5 2-13,-2-2 0,-3 2 0,-6 6 1,0 1 16,0-2 0,0 2 0,0-1 0,-2 0-15,-5 0 0,4 1 0,-11-2 0,-2 1-40,-2 1 1,-5-2-1,-1 2 1,-5-1-76,-2 1 0,3 1 0,-3 3 1,0-1 123,0-6 0,6 12 0,-5-9 0</inkml:trace>
  <inkml:trace contextRef="#ctx0" brushRef="#br0" timeOffset="1041">3391 403 7430,'0'-10'-822,"0"3"863,0 14 1,0 3 0,0 11-34,0-2 1,2 2-1,1-1-42,4 1 0,0-2 0,-7 2 0,2-1-70,5 0 0,-4 0 1,4 1-80,-5-2 0,-2 1 183,0 1 0,8-2 0,4 2 0</inkml:trace>
  <inkml:trace contextRef="#ctx0" brushRef="#br0" timeOffset="1640">3248 0 7569,'-19'0'-190,"-2"0"0,1 0-220,1 0 1,-2 0 368,1 0 1,0 0-1,0 0 1,-1 0 78,1 0 0,7 0 1,-1 2-1,-4 5-16,-6 7 1,1-1 0,-6 5 0,3 4-2,-2 1 1,-1-1-1,5 0 1,-3 4-6,2 0 0,3 10 1,1-5-1,1 3-3,0-1 1,7 2-1,1 4 1,3 1 9,4 1 0,3-1 0,2 1 1,0-1-13,0 0 1,2 8-1,5 0 1,7 2-10,4 0 1,9 3 0,2-4-1,2-1 12,5-6 1,9 9 0,5-13 0,1 0 30,5-2 1,2-10-1,3 0 1,-1-4 6,0-1 0,9-4 1,-2-3-1,-5-5-21,-5 0 0,5-6 1,-4 3-1,1-4-20,-2-2 1,0-7 0,-12-1 0,1-4 1,-1-4 1,-4-1 0,-5-6 0,-5-2-19,-1-1 0,-4-17 0,-8 3 0,-4-3-27,-7 0 1,-5-5 0,-4-4 0,-5-2 21,-7 1 0,-13 1 0,-9-4 0,-9 4-26,-8 3 0,-8 2 0,-8 9 0,-8 5-195,-1 5 0,-20 8 1,5 7-1,-7 6-124,-12 4-1,4 13 0,45-6 0,-2 3 0,-59 13 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664"/>
    </inkml:context>
    <inkml:brush xml:id="br0">
      <inkml:brushProperty name="width" value="0.08571" units="cm"/>
      <inkml:brushProperty name="height" value="0.08571" units="cm"/>
    </inkml:brush>
  </inkml:definitions>
  <inkml:trace contextRef="#ctx0" brushRef="#br0">1 0 7376,'0'14'-70,"0"-1"0,7 0 0,1 8 0,1 1 77,1 5 1,5-2-1,-4 7 1,3-4-72,-1-3 1,-6 5 0,4-1 0,-2 0 49,-4 0 1,3 4 0,1-5 0,1-4-39,-1-2 0,-2-1 0,-7-1-262,0 0 1,0-7 313,0 1 0,0-9 0,0 4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884"/>
    </inkml:context>
    <inkml:brush xml:id="br0">
      <inkml:brushProperty name="width" value="0.08571" units="cm"/>
      <inkml:brushProperty name="height" value="0.08571" units="cm"/>
    </inkml:brush>
  </inkml:definitions>
  <inkml:trace contextRef="#ctx0" brushRef="#br0">1 16 6861,'13'-10'-24,"-2"5"-9,-2 10 1,4 5-1,-4 11 1,1-1 42,-1 0 1,6 0-1,-4 1 1,4-2-42,-2 2 1,-6 6 0,7 0 0,-2-1 13,0 4 0,-1-8 1,-6 7-1,1-1-84,-2-2 0,-1 3 0,-3-4 0,-3 2 101,-4-2 0,-3 6 0,-20 0 0,-1 10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4.660"/>
    </inkml:context>
    <inkml:brush xml:id="br0">
      <inkml:brushProperty name="width" value="0.08571" units="cm"/>
      <inkml:brushProperty name="height" value="0.08571" units="cm"/>
    </inkml:brush>
  </inkml:definitions>
  <inkml:trace contextRef="#ctx0" brushRef="#br0">1 605 7569,'0'-20'0,"0"-1"-402,0 2 339,8 7 0,6-3 1,13 8 45,7 3 0,0-1 1,4 0-1,3-1-1,2 1 1,7 1 0,0 0 0,-2-5 8,2-3 0,-1 5 1,-3-3-1,0-2 5,-1 1 1,-2 0 0,-5-5 0,-2 2-13,-3-1 1,-2 4 0,3-3 0,-7-1-11,-5-4 0,-1 0 0,-3-2 19,-5 1 0,-2-6 0,-7-2 1,3 4 37,-2 2 0,-3 1 0,-2 2 17,0-2 0,-7 8 1,-2 2-28,-1 1 0,3 3 0,-5 10-5,3 4 1,-4 4-1,6 9 1,3 3 17,1 3 1,3-4 0,0 7 0,0-1-25,0-2 0,3 1 0,1-6 0,6-2 2,0 2 1,4-8 0,7 1 0,-2 0-6,1-4 0,-6 2 0,0-8 0,1 3-22,3-2 0,2-3 1,1-2-57,-2 0 1,0-2 0,-4-3 0,-4-4 30,-1-3 1,2 0-1,-5-9 1,0 1 4,2-1 1,-6-5 0,6-1 0,-1 2 61,6 3 0,-3 1 0,2 2 0,1-1 21,-2-1 1,5 7-1,-3 4 92,3 1 1,4 2-97,-1 7 1,-2 2 0,-3 5 2,-1 7 0,-7 3 1,4 4-11,-2-1 1,4-1 0,-3 2-94,0-1 1,-3-9-1,5-2-11,-3 1 0,6-2 31,-1 6 0,-3-5-36,2-9 1,-8-9 0,4-5 39,0-4 1,-4-5 0,5-1-1,2-2 16,-1 0 1,2 0 0,8 4 0,-2 3 19,2 2 0,-1 1 1,1 1 119,-2 1 1,2 9-1,-1-2-131,0 5 0,-7 2 0,1 2 0,-1 5-30,-2 7 1,1-4 0,-8 4 0,3 2-41,-3 2 0,0 0 1,1-3-1,2-1-162,-2 1 0,-3 4 96,-2 0 0,9 0 1,2-3 142,0-3 0,8-9 0,-9-4 0,11-11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043"/>
    </inkml:context>
    <inkml:brush xml:id="br0">
      <inkml:brushProperty name="width" value="0.08571" units="cm"/>
      <inkml:brushProperty name="height" value="0.08571" units="cm"/>
    </inkml:brush>
  </inkml:definitions>
  <inkml:trace contextRef="#ctx0" brushRef="#br0">101 222 7415,'11'-27'0,"-4"1"-297,-5 0 1,-2 4-1,0 3 284,0-2 0,-9 3 1,-5 5 0,-3 3 100,-4 10 1,4 3-1,3 4 1,-1 4-1,8 9 1,2 1-18,3-2 1,4 1 0,3 1 0,4-2-28,2 2 1,2-1-1,7 0 1,1 0-49,-1 1 0,3-4 0,1-1 1,5-4-12,3-4 1,2-1-1,4-7 1,-2 0-55,-3 0 0,1 0 0,4-2 0,-2-5 0,-3-6 1,-9 1 0,4-2-1,-6-1 0,-1-3 0,-4-9 0,-3 1 1,-7-2 12,-6-1 1,-2 7 0,-6-5 0,-7 5 105,-3 2 0,-4 2 0,-1 4 0,-3 6 47,-2-1 0,0 6 0,7-4 0,0 5-25,-1 2 0,9 9 0,0 5-44,3 3 0,2 10 1,7 1-1,0-4-115,0-2 1,9 6 0,5 0 0,6 1-153,7 0 0,4 1 0,10-6 239,-1 3 0,9 9 0,3-5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558"/>
    </inkml:context>
    <inkml:brush xml:id="br0">
      <inkml:brushProperty name="width" value="0.08571" units="cm"/>
      <inkml:brushProperty name="height" value="0.08571" units="cm"/>
    </inkml:brush>
  </inkml:definitions>
  <inkml:trace contextRef="#ctx0" brushRef="#br0">21 1 6701,'7'13'-29,"-2"1"1,9-1 0,-4 7 0,-1 0-48,-1 1 0,-1 5 0,-7 1 1,0-2-38,0-3 1,0 1-1,-2-1 1,-3 0 112,-2-3 0,-8-3 0,1 3 0,-3 1 0,-4 1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071"/>
    </inkml:context>
    <inkml:brush xml:id="br0">
      <inkml:brushProperty name="width" value="0.08571" units="cm"/>
      <inkml:brushProperty name="height" value="0.08571" units="cm"/>
    </inkml:brush>
  </inkml:definitions>
  <inkml:trace contextRef="#ctx0" brushRef="#br0">1 181 7524,'0'-19'-228,"0"-2"362,0 11 0,0 10 0,0 12 0,0 7-128,0 0 1,0 2 0,0-1 0,0 1 0,0-2-206,0 2 0,0-1 0,0 0 194,0 0 1,2-2 0,4-3-11,8-1 1,4-3 0,2 3-13,0-7 1,1-5-1,-2-2-54,2 0 1,-4-2-1,-1-3 1,-4-4 15,-4-2 0,1 0 0,-4-5 36,2 3 1,0-1 9,-7-6 85,0 9 0,2 2 0,3 11 29,1 5 0,3-3 1,-2 9 7,7 3 0,-4-6 1,4-4-34,2-4 1,1-2 0,3 0-19,1 0 1,-2-8 0,2-6 0,-1-2-58,1 3 1,-4-11-1,-1 3 1,-4-1-38,-4-1 1,-1 3-1,-7-3 1,0-1-84,0-3 0,0-1 1,-3 9-1,-4-1-79,-5-1 0,-9 4-56,-6 3 1,-2 5 0,-4 9 259,5 0 0,6 9 0,11 11 0,3 12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530"/>
    </inkml:context>
    <inkml:brush xml:id="br0">
      <inkml:brushProperty name="width" value="0.17143" units="cm"/>
      <inkml:brushProperty name="height" value="0.17143" units="cm"/>
      <inkml:brushProperty name="color" value="#AB008B"/>
    </inkml:brush>
  </inkml:definitions>
  <inkml:trace contextRef="#ctx0" brushRef="#br0">1 21 7569,'0'-12'-663,"0"4"1,0 9 621,0 6 1,0-2 0,2 9 55,5 1 1,-5 3-1,4 2-48,-4 1 0,-2-2 1,0 2-1,0-1-5,0 1 0,0-8 0,0 0 38,0 4 0,9 0 0,3 4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363"/>
    </inkml:context>
    <inkml:brush xml:id="br0">
      <inkml:brushProperty name="width" value="0.08571" units="cm"/>
      <inkml:brushProperty name="height" value="0.08571" units="cm"/>
    </inkml:brush>
  </inkml:definitions>
  <inkml:trace contextRef="#ctx0" brushRef="#br0">0 221 7569,'21'0'-161,"-2"0"175,2 0 0,-1 0 0,-2-2 38,-5-4 0,6 4 1,-6-8-67,5 1 1,2 0 0,-1-6-1,1 3-155,1 3 0,-7-4 1,-4 4-1,-1-2 110,-4-3 0,-3 2 1,-2-2 44,0-1 1,-2-1 0,-5 1-1,-7 3 53,-3 3 1,-4 2 0,1 7 0,-1 0 39,-6 0 0,5 2 0,-5 5 0,4 7-41,3 3 0,-1 7 1,4 0-1,3 2-28,7-1 1,5-1 0,2 1 0,0 2-22,0-2 1,0-3-1,2-1 1,5-2-21,7 1 0,6-7 0,5-2 0,4 1-187,2-2 1,3-5 0,5 4 0,2-2 217,-1 0 0,1 0 0,-1-7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7.455"/>
    </inkml:context>
    <inkml:brush xml:id="br0">
      <inkml:brushProperty name="width" value="0.08571" units="cm"/>
      <inkml:brushProperty name="height" value="0.08571" units="cm"/>
    </inkml:brush>
  </inkml:definitions>
  <inkml:trace contextRef="#ctx0" brushRef="#br0">323 540 7569,'20'-14'-70,"1"2"1,-4-2-311,-3-6 1,-5 6 352,-9 1 1,-2 2 17,-5-3 1,-5-2 0,-7 10 0,-2 2 58,1 1 1,-7 3-1,0 0 1,1 0 27,-3 0 0,3 0 0,-7 0 1,-1 0-64,3 0 0,2 7 0,8 1 1,4 4-60,3 4 0,5 2 0,9 2 7,0 0 1,2-2 0,5-3 0,7-3 17,3-3 1,4-3-1,-1-4 1,1 3-1,-2 2 0,8 0 0,1-7 48,-4 0 0,-2-3 0,-1-1 126,-2-3 0,-5 0-92,0 7 1,-1 2-49,7 5 0,-9 5 0,-4 7 1,-5 4-31,-2 4 1,0-3 0,0 9 0,0-2 1,0 0 0,0-4 1,0 4 6,0-1 0,0 3 1,0-6-1,-2-1 0,-3 2 4,-2-1 0,1-8 1,4-5-5,-5 2 0,-4-8 1,-7 2-1,2-4-14,2 1 0,2-2 1,-7-12-25,6-7 1,4-3-1,7-4 1,-3 1-4,-2 0 0,0-2 0,10-4 0,1-2 4,3-4 1,15 8 0,-1-5 0,1 2 34,1 0 0,4 0 0,1 7 0,4 2-26,3 4 1,-2-3 0,0 3-1,1-2 84,-3 3 1,7-3 0,-5 7 0,3-1 18,-2-7 1,2 1-1,-9 1 1,-2 1-50,-4-1 0,0-3 0,-1 1 1,1 0-8,-2 4 1,-7 0-1,-3-8 1,-3 1-63,1 0 0,0 7 0,-10-1 33,-4-2 1,-3 8-1,-11 1 1,2 5 53,-2 2 1,1 2 0,-1 5 0,2 6 1,-2 5 0,8 2 0,2 0 1,-1 0-36,2 1 1,5 5-1,-2 1 1,5-2 4,2-3 0,2-2 0,5 1 0,6-2-8,5 2 1,2-4-1,3-3 1,4-4-22,6-1 1,-2-7 0,3 4 0,1-4-10,-4-2 1,5 0 0,-10 0-1,1-2-49,3-4 1,-8-5 0,2-10 0,-6 1 27,-4-1 0,-1-7 0,8-4 1,-4-1 11,-3-1 1,3 1-1,-3-10 1,3-2 38,4-2 1,-1 1 0,1 5-1,-2 1 25,2-1 0,-8 8 0,-2 1 303,-2 3-304,-2 2 1,-9 16-1,-5 6 10,-7 10 0,4 2 0,-2 11 0,3 4 7,5 0 1,1 3 0,3 2 0,0 4-24,0 0 1,0 5 0,0-6 0,0-1-50,0 0 0,7 4 0,2-6 0,3 0-52,3 2 0,1-7 1,-1 6-1,-1-6-162,2-1 0,-5-2 0,0 1 243,-2 1 0,-2-2 0,-9-7 0,-3-7 0,-4-10-24,-2-9 1,6-3-1,-3-4 1,1 1 41,0 1 0,0-2 0,7 1 0,0 0 80,0 0 0,7-1 1,2 1-1,2 2-57,5 5 1,2-3-1,4 7 1,2 1-65,4-1 1,8 2 22,-3 7 0,6 9 0,1 1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475"/>
    </inkml:context>
    <inkml:brush xml:id="br0">
      <inkml:brushProperty name="width" value="0.08571" units="cm"/>
      <inkml:brushProperty name="height" value="0.08571" units="cm"/>
    </inkml:brush>
  </inkml:definitions>
  <inkml:trace contextRef="#ctx0" brushRef="#br0">21 141 7447,'-12'-10'-446,"3"3"1,9 14 453,0 5 1,2 0-1,3 2 1,4-2 33,3 0 0,-5 4 1,5-8-1,5 1-5,0 1 0,4 3 1,-2-4-1,2 0-24,-1 0 1,0 0-1,0-5 1,1 3 7,-2-3 0,8-1 1,1-3-1,-4 0-62,-2 0 0,-1-3 0,-2-4 1,2-3 22,-1-2 1,-2-6-1,-3 5 1,-1-5 8,2-2 0,-8-6 1,-1-2-1,-4 4 7,-3 0 1,0 5-1,0-1 3,0-1 0,-3 4 20,-4 3 1,3 5-5,-9 9 1,1 2-1,-1 8 1,7 7 0,4 11 72,2 3 0,0 2 0,0 8-44,0-1 1,2 7-1,4 0 1,7 0-23,6 3 0,1 1 0,0 10 0,0-4 0,2 0-43,6-4 1,-6 1-1,2 4 20,-8-3 0,0 0 0,-10-8 0,-2-4 21,-1-7 1,-3 2-1,0-7 1,0 0-10,0-3 0,-9-6 0,-4-1 1,-6-4-4,0-3 1,-2 1-1,-1-8 1,-5-2-23,-6-3 0,1-4 1,1-5-1,-1-6-28,1-6 1,7-3 0,-4-5 0,6-4 18,1-1 1,4-6 0,1 7-1,6-2 84,0-1 0,3 6 1,7-3-1,0 2-65,0 5 0,3 1 0,4 3 0,5 0-46,7 0 0,7 1 1,3 4-1,4 2-125,2-4 1,4 7-1,1-2 1,0 1-46,0 0 0,-6 5 0,0-6 218,1 3 0,4-15 0,1 2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654"/>
    </inkml:context>
    <inkml:brush xml:id="br0">
      <inkml:brushProperty name="width" value="0.08571" units="cm"/>
      <inkml:brushProperty name="height" value="0.08571" units="cm"/>
    </inkml:brush>
  </inkml:definitions>
  <inkml:trace contextRef="#ctx0" brushRef="#br0">0 61 7417,'7'-14'0,"2"4"-292,3 0 1,-7-3-1,9 7 222,2 1 1,-5 3 0,3 2-192,2 0 261,1 0 0,12 0 0,2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805"/>
    </inkml:context>
    <inkml:brush xml:id="br0">
      <inkml:brushProperty name="width" value="0.08571" units="cm"/>
      <inkml:brushProperty name="height" value="0.08571" units="cm"/>
    </inkml:brush>
  </inkml:definitions>
  <inkml:trace contextRef="#ctx0" brushRef="#br0">13 1 7572,'-10'12'-150,"8"-4"0,2-8 0,14 0 0,3 0-160,3 0 0,1 0 310,-2 0 0,12-8 0,0-4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430"/>
    </inkml:context>
    <inkml:brush xml:id="br0">
      <inkml:brushProperty name="width" value="0.08571" units="cm"/>
      <inkml:brushProperty name="height" value="0.08571" units="cm"/>
    </inkml:brush>
  </inkml:definitions>
  <inkml:trace contextRef="#ctx0" brushRef="#br0">404 202 7438,'0'-19'0,"0"-2"-297,0 1 0,0-1 0,0 2 380,0-1 0,-3 1 0,0 3-42,-4 4 0,-9 7 0,2-4 0,-4 2-16,-2 1 1,0-1 0,0 7 0,-1 0 0,2 0 0,-9 0 0,1 0 0,3 2-31,1 4 1,-4-1 0,1 9 0,0 2 14,4 1 1,9 4-1,2 1 1,2 2-5,4 4 0,3 1 1,2-5-1,0 5-3,0 3 1,2-7 0,5 1 0,6-3 0,5-3 1,2 1 0,1-1 0,1-2-2,6-5 0,-6 3 1,7-9-1,-2-4-6,0 0 1,-1-3 0,-2 0 0,0 0-35,2 0 1,-5-8 0,-10-6-1,0-5-44,1 0 1,-8-1 0,2-1-1,-3-1-4,-3-6 0,0 6 0,0-4 0,0 0 81,0 0 0,-3 4 1,0-6 13,-4 6 0,-7 8 1,5 4 370,-2 1-305,7 2 1,-6 16 0,10 4-50,0 5 0,3 2 0,1 1 1,6-2-12,0 2 1,4-1-1,6 0 1,0 0-75,0 1 0,8-1 0,-2-2 0,1-3-103,2-1 1,-6-7-1,4 3 1,-5 0 160,-2-6 0,0-1 0,1-3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852"/>
    </inkml:context>
    <inkml:brush xml:id="br0">
      <inkml:brushProperty name="width" value="0.08571" units="cm"/>
      <inkml:brushProperty name="height" value="0.08571" units="cm"/>
    </inkml:brush>
  </inkml:definitions>
  <inkml:trace contextRef="#ctx0" brushRef="#br0">60 182 7569,'21'0'-336,"-2"0"0,2 0 0,-1 0 266,1 0 0,-2 0 0,2 0 0,-1 0 52,1 0 1,-2 0 61,2 0 0,-1-2-32,-1-5 0,-7-4 0,-5-9-9,-5 0 0,-2 6 0,0 0 1,0-1 7,0-3 0,-2 5 0,-5 2 17,-6 2 0,-5-4 0,-2 6 0,-1 2 1,2 3 0,-5 2 1,0 0-1,-2 2 37,0 5 1,-3-2 0,3 8 0,0 3-9,4 1 1,11 11 0,2 0 0,3 1-15,-1 0 1,0 5-1,9-4 1,3-2-16,2 1 1,8-2 0,-1-6-1,3-2-21,4 2 1,5-8 0,3-2 0,4 1-85,2-1 1,4-7 0,1 3 0,-2-5-122,-4-2 1,4 0 0,-5-2-1,3-5-200,-2-6 397,-6-6 0,-7-9 0,-1-3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0.452"/>
    </inkml:context>
    <inkml:brush xml:id="br0">
      <inkml:brushProperty name="width" value="0.08571" units="cm"/>
      <inkml:brushProperty name="height" value="0.08571" units="cm"/>
    </inkml:brush>
  </inkml:definitions>
  <inkml:trace contextRef="#ctx0" brushRef="#br0">0 61 7111,'2'-18'-364,"5"4"1,-4 3 460,3 5 0,5 3-76,3-4 0,-3 5 39,2 2 0,-2 2 0,6 3 0,-7 4-23,-1 3 0,5 0 1,-7 9-1,-1-1-15,3 1 0,-7 5 1,5 3-1,-4 0-21,-3 1 1,6 4 0,1-6 0,-3 1-6,-2 0 0,-2-1 0,0-8 0,2-2-5,5-5 1,-4 5 0,6-7 8,0 0 1,-4-2-10,7-9 0,2-2 0,6-2-11,1-3 1,-4-8 0,-1 1 0,-3-2-1,3 3 1,0-6-1,-1 9 1,-1-4 54,1 0 0,3 7 0,2-3 36,1 1 1,-2 2-1,2 7-36,-1 0 1,-6 0 0,-3 2-25,-3 5 0,6 5 0,-7 7-15,-2 2 1,-3 6 0,-2-1 0,0 0-9,0-5 1,0-1 0,0 1 0,-2-1 17,-5 0 1,-2 0 0,-6 1 0,1-4 1,-2-3 1,-9-2 0,-1-9-1,-2 4 11,-1-2 1,7-3-1,-4-2 1,3 0-49,3 0 0,-1-2 1,2-5-1,-2-4-82,1 0 1,6-8 0,3 6-36,3-5 1,1-2 0,7 0 0,0 0-202,0-1 347,0 1 0,17-8 0,6-4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1.030"/>
    </inkml:context>
    <inkml:brush xml:id="br0">
      <inkml:brushProperty name="width" value="0.08571" units="cm"/>
      <inkml:brushProperty name="height" value="0.08571" units="cm"/>
    </inkml:brush>
  </inkml:definitions>
  <inkml:trace contextRef="#ctx0" brushRef="#br0">0 292 7569,'9'-21'-351,"3"2"0,5 5 1,-1 3-1,-2 2 378,1 5 0,4-6 0,0 3 0,2 2 30,-1-5 0,1 8 1,-2-5-1,1 5 30,1 2 0,-2 0 0,2 0 1,-1 0 2,1 0 1,-2 0 0,0 2-87,-7 5 0,5 5 0,-8 7 1,1 2 1,-5-1-1,4 2 1,-2 3-36,0 2 1,0-1 0,-7-5-4,0-1 0,0 0 1,0 0 37,0 1 155,0-11-152,0 0 1,2-10-1,2-3-47,3-4 0,0-3 0,-7-11 0,2 1 24,5 0 1,-5-2 0,5-3 0,-6-2 9,-1 2 0,7-3 0,0-2 1,-2 1 1,-3 0 1,-2-5-1,0 8 1,2 0 38,5 4 1,-4 2 148,2 0-146,-2-1 1,-3 13 48,0 8 1,0 10 0,0 16 0,0 3-42,0 2 0,0-5 0,2 9 0,3 1 30,2 2 1,2 0-1,-2-2 1,6-5-54,5-2 0,-5 5 1,3-8-1,5 0-53,3-4 0,5-2 1,-3 0-1,7-2-138,-2-5 0,7 3 1,-4-9-1,4-1-45,2 3 0,1-6 1,-1 4-1,-1-5 212,2-2 0,-1-9 0,1-3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765"/>
    </inkml:context>
    <inkml:brush xml:id="br0">
      <inkml:brushProperty name="width" value="0.09086" units="cm"/>
      <inkml:brushProperty name="height" value="0.09086" units="cm"/>
      <inkml:brushProperty name="color" value="#FF0000"/>
    </inkml:brush>
  </inkml:definitions>
  <inkml:trace contextRef="#ctx0" brushRef="#br0">10193 4117 7569,'-6'0'-350,"-6"-1"0,5-2 0,-1-2 351,-2 1 1,-3-1-1,-2 0 3,1 2 1,5-1 0,-2 1-1,1-2-16,-3 3 1,-2-1-1,1 3 1,0 0 1,-1 0 1,2-4 0,-2-1 0,1 2 20,0 2 1,-1-4 0,-1-1-1,-2 2 8,0-2 1,-2 2 0,4-4-1,-1 0 2,-2 0 0,-2 0 1,2-2-1,-3 0-14,0-1 1,-6 3-1,5-2 1,-5 1 0,-1 1 1,-1-5 0,-1 5 0,-2-2-25,0 1 0,-4-1 0,2-5 0,-4 2 14,1-1 0,-1-1 1,-4 0-1,2-4 0,3 1 1,-3-2-1,2 6 1,0-1 10,1 1 0,-8-4 1,7-2-1,-1 3-4,-1 1 1,0 3 0,-2 1 0,-1 3-15,1-2 0,1 5 0,-1 1 0,1 2-11,4-2 0,-7 4 0,6-5 1,-2 5-1,1 1 1,-2 0-1,-3 1 1,1 3 12,1 0 1,-4 3 0,9-2 0,-3 4 12,-2 4 0,0 2 0,2-1 0,1 2-8,2 2 1,0 1-1,-6 4 1,1 1 2,1-2 1,-1 6-1,0-5 1,-1 5-7,1-1 0,2 2 0,2 1 0,0 3 1,-1 0 1,4 1 0,-1-4 0,3 2 4,1 2 1,-1 4-1,0-4 1,2 1-2,2 1 1,1 3 0,0-2 0,1 1 1,-1 0 0,0-4 1,1 3-1,1-1-3,3 0 1,-2-2-1,8 4 1,-2 1-15,-1 3 0,5 1 0,-2 1 0,3-2-12,6 1 0,-4 0 0,5 0 0,-2 0-10,1 0 0,5 0 1,-4 0-1,1 1 18,3-2 1,3 2 0,1 2-1,0 3 14,0-3 1,0-2-1,0-1 1,0 1 12,0-2 1,5 0 0,2-3 0,1-1 11,2 3 1,3-2-1,3-1 1,1-3-1,3 1 0,5-5 1,-2 7-1,3 0-14,-2-1 1,4 4 0,-3-8 0,5-1-8,4 4 0,0-6 0,0 5 0,3-2-1,-1 1 1,5-1 0,-3-4 0,4 0-3,1 0 1,2-1 0,1 1-1,4-2 4,0-4 0,1 3 0,4-6 0,-3-2 0,2 3 0,-3-10 0,3 3 0,1-2 0,1-4 0,11 0 1,-6-6-1,3 4 0,-3-4 0,5 1 0,-2-3 0,3 0 2,0 0 0,-1-3 0,2-1 0,-1-6 6,2-2 0,1-9 0,2-3 0,-1-3 6,1-2 0,-3-1 1,1-2-1,-3-3-3,1-2 0,-5 4 1,1-5-1,-4-2 10,-2-1 0,2-2 0,-7 0 0,1-1 11,-2 2 1,2-1 0,-6 0 0,0-2-8,1-2 0,-9 2 0,3-3 0,-3 2 17,-4-1 1,0 2-1,-8-5 1,1 3 2,0-1 0,-7-5 1,-2 5-1,-2-4-3,-3-1 1,1-2 0,-12 1 0,-1 3-18,-1 1 0,-2-2 1,-3 3-1,-5-1-14,-6 0 0,-11-2 0,0 3 0,-7-1 0,-6 2 0,-1-1 1,-1 6-1,-5 2-73,0 3 1,-6 2 0,0 3 0,0 2-113,4 4 1,-3 1-1,1 10 174,-2 3 0,-1 3 0,-6-5 0</inkml:trace>
  <inkml:trace contextRef="#ctx0" brushRef="#br0" timeOffset="18">10108 11826 6502,'8'0'-297,"-2"1"-135,-6 3 432,0-1 0,7 9 0,1-4 0</inkml:trace>
  <inkml:trace contextRef="#ctx0" brushRef="#br0" timeOffset="20">5337 14648 7569,'-9'0'-630,"-2"0"272,9 0 166,-5 0 120,7-6 2,0 4 1,2-4 0,1 3 69,1-1 0,8 3 0,-4-6 0</inkml:trace>
  <inkml:trace contextRef="#ctx0" brushRef="#br0" timeOffset="21">10452 9347 7569,'0'15'0,"0"-2"0</inkml:trace>
  <inkml:trace contextRef="#ctx0" brushRef="#br0" timeOffset="22">11140 14791 7569,'0'8'-1390,"0"-2"1759,0-6-281,0 0 1,-5 2 7,0 3 0,-6-4-115,2 5 1,2-4-179,2 3 151,4-3 95,1 4 0,-2-6 132,-3 0-197,4 0 0,-7 0-186,3 0-346,3 0 548,-4 0 0,12-6 0,2-2 0</inkml:trace>
  <inkml:trace contextRef="#ctx0" brushRef="#br0" timeOffset="25">8991 10823 7302,'-15'0'-1013,"1"0"1065,-1 0 0,2-2-18,4-3 0,-4-1-24,4-4 1,-2 2 0,0 5 0,1-1-2,-1 0 0,3 2 0,-2 2 0,-1 0-13,-1 0 1,-3 6-1,1 0 1,0 0-2,-1 0 0,1 3 0,-1-2 1,1-1 15,0 1 1,-1 5 0,1-5 0,-1 3-15,2-1 0,-1 0 0,-1 7 1,1-3-19,-1 1 1,1 1 0,1 1 0,2 2 4,1 0 0,1 2 1,-6-4-1,3 1 6,2 2 0,-2 5 0,3-3 1,0 0 7,0-1 1,-1 6 0,-3-3 0,2 5 4,1 1 0,1-3 0,-5 2 0,-1-3 0,1 1 1,1 8 0,2-5-1,3 1 15,2 0 0,-6-1 0,4 0 1,0 0-8,4-1 1,-2 1 0,1-1 0,-1 1-9,1 0 0,4-1 1,-5 1-1,5 0 3,1 0 0,-2-1 0,-1 0 1,-2 3-3,2 3 0,2-3 1,1 6-1,-3-1 0,-1 1 0,3-4 0,-4 4 0,3 0 10,2-1 1,2-4-1,0 2 1,5-4 2,1-1 0,-3-6 0,4 1 0,3 0-8,0-2 1,2 4 0,1-5 0,-1 1-12,1 3 0,0-2 0,3 0 1,1 3 3,-1 1 1,2 2 0,1-1-1,0 1-33,0 0 0,4 0 0,-3-1 0,2 0 11,-1 1 0,2-5 1,4 1-1,-1-2 13,1-1 0,-1 1 0,1-6 0,0 1 14,0 1 1,0-4-1,-2 0 1,2-1-4,0 1 1,1-1 0,2-2 0,2 0-4,-3-3 1,-1-5-1,1 1 1,1 0-2,1 0 0,1 1 1,-4-6-1,2 0 0,1 0 0,1-3 0,-4 0 0,1-3 0,3-2 0,-1-1 0,-4-6 0,0 1 0,0 0 0,0-6 0,-2-1 0,2 0 0,0-5 0,-5 4 0,-2-2 0,0-2 4,0-1 0,-3-3 0,-1-1 0,-2-3-2,-2 2 0,-3-5 0,-2-1 0,3-2 13,0 2 1,-3-8 0,0 3 0,-1-2-15,-1 1 0,-4-4 0,2-2 0,-3-1-3,-2-3 0,0 1 1,0-1-1,0 0-2,0 0 1,0-1-1,0-2 1,0 0 13,0 5 0,-2-2 0,-1 5 0,-4 0 10,-1-1 0,4 3 1,-6 3-1,-1 4 10,-2 0 1,-1-4 0,-1 4 0,0 1-4,-4-3 0,1 5 1,-6-1-1,1 0-1,0 2 0,-4-5 1,3 2-1,-1-1-24,0 2 0,-1-4 0,2 7 0,-3-4 6,-2 0 1,0 7 0,0-5 0,2 3 1,-2 7 1,0-1-1,0 4 1,0-2 4,1 2 0,-1 3 0,-1 7 1,-1 0-19,4-1 1,-6 3-1,9 1 1,-3 3-23,-2 1 0,3 3 1,0 4-1,2 0-23,-1 0 0,3 0 1,-1 0-1,1 1-26,0 3 1,5 0-1,-3 6 1,4 1-82,2 1 1,1 9 0,2 3 0,3 2 154,2-3 0,1 5 0,5-6 0</inkml:trace>
  <inkml:trace contextRef="#ctx0" brushRef="#br0" timeOffset="26">13977 10493 7569,'-7'-14'0,"6"4"-35,-4 0 1,-2 1-252,3-5 1,-6-1 0,3 1 177,-1 0 0,-1 4 1,-5 1 118,-1-3 1,1 6-1,-1 2-14,1 1 1,1 3 0,-2 0 0,1 0 7,-1 0 1,1 0 0,0 0 0,-1 0 4,1 0 1,-2 3-1,-1-1 1,-3 5-10,3 1 0,-4-3 0,2 4 0,0 2 0,-2 2 1,0 1 0,-4 2 0,2 1-7,-3 3 1,1 4 0,-2-4 0,4 3-16,-2 2 1,-3 2-1,0 2 1,0-3 13,4-1 1,-2 7 0,1-4 0,0 3 10,2-1 0,-3 0 0,6 4 0,-1 3-1,0-2 0,1 6 0,7-7 0,-2 3-1,1 3 0,1 0 0,1-1 0,5-2-17,1-2 0,1 0 0,5-2 0,0 4 4,0 0 0,1 7 0,3-4 0,2 2 7,1 4 0,-1-3 1,3 7-1,1-3 1,-2 0 0,4 3 0,0-4 0,3 2 8,5-2 1,0 3 0,-2 1 0,3-1-7,1 0 1,1-1 0,2-3 0,-2 1-6,3 1 1,-3 2 0,0-6 0,1-2 1,-2-3 1,6 2 0,-5-7 0,5-1 9,0-2 0,5-1 0,0 0 0,1-3 18,2-8 1,-5 2-1,7-12 1,0-1-20,-1-2 0,5-3 1,-4-2-1,3 0-1,2 0 0,0-7 0,0-4 0,0-5-21,0-3 1,5-1 0,0 1 0,-3-1-30,0-2 0,-3 3 0,-3-4 0,-2 1 42,-2 0 0,2-1 1,-7-2-1,-3 3 43,0 1 0,-2-2 0,1 2 0,-4-2 5,-1-3 1,-2 5 0,-5-4 0,1 2-17,-1 0 0,-1-3 0,-4 1 0,-2-1-28,-1-3 0,-4 0 1,2 0-1,0 1-8,1-1 0,-4-4 1,3-2-1,0-1 9,0 2 0,-1-4 0,1 3 0,-2-2 23,-2-3 0,4 4 1,1-2-1,-2 0 89,0 1 1,-3-5 0,0 5-1,0-1-79,0 0 1,-3 2-1,0-6 1,-3 2 9,-2 1 0,-1-11 1,-8 7-1,0-2-4,-2 1 0,-5-9 1,4-1-1,-3 2 5,-3 1 1,-5-3 0,-3 3 0,1-2 9,-2 1 0,-6 1 0,-8-3 0,2 3-131,-3 1 1,-1-1 0,-5 6-1,-3 6-134,-4 2 0,-2 6 0,-8 8 1,-7 9-74,36 9 1,-2 4 0,-7 2 0,-2 3 0,-67 4 0</inkml:trace>
  <inkml:trace contextRef="#ctx0" brushRef="#br0" timeOffset="30">12859 2456 7569,'0'8'-373,"0"5"0,0-12 1,0 5-1</inkml:trace>
  <inkml:trace contextRef="#ctx0" brushRef="#br0" timeOffset="38">19708 18358 7569,'0'15'-559,"0"-1"438,0-6 1,1 5-1,2-4 121,2 4 0,4 2 0,-2 0 1,1 4 30,3 6 0,1-3 1,3 3-1,1 4-129,3 2 1,-3 5-1,5-3 1,-2 3 85,0 1 1,0 5 0,-3-4 0,1 3 75,3 2 1,-2 0 0,-3 2 0,-1 1-20,0 2 0,1-1 0,-1-3 0,1-1 31,-1-1 0,0 1 0,1 0 0,-1-2-30,1-3 1,-2 3-1,1-6 1,1-1-88,-1 2 0,-1 2 0,-2-4 0,-1-3-79,1-1 1,-3-1-1,0 0 1,-2-2-38,-2-4 1,-3 3 0,-1-7 0,0-1-35,0-2 191,-6-8 0,-2-2 0,-7-6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881"/>
    </inkml:context>
    <inkml:brush xml:id="br0">
      <inkml:brushProperty name="width" value="0.17143" units="cm"/>
      <inkml:brushProperty name="height" value="0.17143" units="cm"/>
      <inkml:brushProperty name="color" value="#AB008B"/>
    </inkml:brush>
  </inkml:definitions>
  <inkml:trace contextRef="#ctx0" brushRef="#br0">123 18 7569,'-14'0'-208,"2"-2"-256,3-5 0,-6 5 374,1-4 0,3 12 85,-3 8 1,10 4-1,-5 0 1,2-2-12,1-2 1,-1-7 0,7 6 12,0 2 0,7-3 1,1 0-1,4-4-3,4-4 1,-6-1-1,4-3 1,2 0 2,1 0 1,5 0-1,-2 0 2,-1 0 1,-5-3 0,0-2 0,-9-7 0,0-9 0,-2 8 0,-6 2-7,-2 2 1,-7-5 0,-9 7-1,2 2-52,-1 3 1,6 2 0,-1 0 58,0 0 0,-3 9 0,-2 2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2:57:30.885"/>
    </inkml:context>
    <inkml:brush xml:id="br0">
      <inkml:brushProperty name="width" value="0.11429" units="cm"/>
      <inkml:brushProperty name="height" value="0.11429" units="cm"/>
      <inkml:brushProperty name="color" value="#E71224"/>
    </inkml:brush>
  </inkml:definitions>
  <inkml:trace contextRef="#ctx0" brushRef="#br0">1634 787 26352,'14'0'2492,"-1"0"-2545,-8 0 0,6-9-936,-4-4 1,-2 4 0,5-1 484,-1 2 0,-2 4-189,-7-10 0,3 2 0,1-3 81,3 1 0,-1 8 382,-6-7-1168,0 8 0,-8-4 1213,-6 9 1,2 0-1,0 0 182,-4 0 0,4 0 760,-1 0 0,-1 0-397,-5 0 1,-2 0 0,1 0 338,0 0 0,7 0 0,-1 0-210,-2 0 1,-2 0-1,-2 0 1,0 0-194,-1 0 0,9 0 1,-2 0-1,-1 0 362,-4 0 1,-7 7 0,-1 2 0,-1-1-594,-1 1 1,8 1-1,-10-6 1,5 4-140,-1 4 0,-2-7 0,4 4 0,-2-2-12,3-1 0,-6 7 0,1-3 1,0-1-37,1-1 1,-2 6 0,5-5 0,-4 3-30,-2 3 0,6-4 0,-2 2 0,5 1-16,1-3 1,-5 4 0,-1-5 0,2-1 15,3 0 1,1 6-1,2-3 1,-1 2-17,-1-2 1,1-5-1,0 7 1,0 1 11,-1 4 0,-5-2 0,-1-1 0,4-2-65,8 1 1,-4 3-1,6 2 1,-2 1-78,1-1 1,-4 0-1,7 0 1,-3 0-28,1 0 0,-1 7 0,-3 0 1,1-2 31,2-3 0,4 1 0,-6 0 0,2 4-15,-1-2 1,3 4-1,1-2 1,0-1-46,0 4 0,4-5 0,-5 6 0,2-2 6,-2-4 0,8 4 1,-3-2-1,4-2-17,3-3 0,-5 5 1,-2 0-1,2 0 36,3 2 0,2-7 0,0 8 0,0-4 73,0 1 0,-3 7 0,-1-4 0,-3-2 58,2 1 0,4 5 0,1-5 1,0 1-72,0-1 1,1 0 0,4-5 0,4 4 95,3-4 1,-5 0-1,5 1 175,4 2 1,2 0-1,3-7 175,-2 0 1,9-1 0,-2-4 0,-1-4 180,-2-2 1,-1 1 0,2-7-1,4 6-23,-4 3 0,-2-1 0,-1 4 1,-2-1-83,2 1 1,-1 2-1,1-1 1,-2-4 9,2 5 0,-1-6 0,0 0 0,0 0 151,1 1 1,-1-9 0,1 4 0,5-2 2,0 2 1,3-5 0,-3 5 0,0-5-30,-1-2 1,3 3 0,2 1 0,-1 2-164,0-1 1,5-3 0,-5-2 0,3 0-79,4 0 0,2 0 0,2 0 0,1 0 58,-2 0 0,1 0 1,1 0-1,-1 0 65,1 0 1,-1 0 0,1 0 0,-3 0-41,-5 0 0,12 0 1,-4 0-1,1 0-73,1 0 1,3 0 0,4-2-1,2-3-54,4-1 0,-4-1 1,1 7-1,1 0-70,-2 0 0,6 0 0,-4-2 1,4-3 70,2-2 1,1-2-1,-1 4 1,1-3-40,-1-3 0,0 6 0,2-2 0,-2 5-46,1 2 0,-8 0 0,-1 0 1,-1 0-35,1 0 0,-7 0 1,5 0-1,-4 0-5,1 0 0,4 0 1,-6 0-1,3 0 0,4 0 0,-1 0 0,6 0 0,-3 0-21,2 0 1,0 0 0,0 0-1,-4 0 36,-4 0 0,6 0 1,-4 0-1,-1 0-46,0 0 0,6 0 0,-9 2 0,1 3-33,3 2 0,-7 0 0,5-7 0,-1 0 75,1 0 0,5 0 1,-6 0-1,1 0 21,1 0 1,0-3 0,7-1 0,-5-3 39,-1 2 1,7-3 0,-7 1 0,5 0-33,-2-2 1,-6 0 0,5-6 0,-1 1-62,1-1 1,-5-4-1,4 0 1,1-2-35,0 1 0,-4 0 0,2 0 0,2-1-36,-1 1 1,-6 0 0,5-2 0,-3-3 0,-1-2 0,9 0 0,-8 5 0,-2-3-90,-3-2 1,-2-2-1,1 4 1,-1-4-53,0-2 0,-6 0 0,-3-5 0,-1 2-77,-6-2 1,-2 1 0,-1-1 0,-1 1-27,1-1 0,-9 5 0,0-2 0,-3-1-69,-4 3 1,4-7 0,-3 4 0,-2-4-53,-1-2 0,-3-1 0,0 1 0,0-1 17,0 1 1,0 0-1,0-2 1,0-1-2,0 2 0,-3-2 0,-4 9 0,-5-2 235,-7 2 0,-3 2 0,-3 8 0,-4-2 182,-2 0 1,-3 4-1,-6 1 1,-1 2 163,1-2 1,0-6 0,-1 1 0,-2-1 55,-3-3 0,3 6 0,-6-7 0,1 2 106,2 3 1,-15-3 0,3 3-1,-3 0 132,-4 5 1,-2 1 0,3-3 0,-7-2 18,0-1 1,-3-2 0,-6 6-1,-1-2 39,0-4 1,-7 2-1,1 4 1,0-4-201,-3 0 1,-1-3-1,-9 3 1,7 0-141,5 2 1,5-2 0,2 2-1,2-3-34,5 2 0,-4 3 0,6 2 0,-2 2 38,0 4 1,0-1-1,-6 8 1,2 2 0,3 3 0,-3 2 0,1 0 1,-3 0-28,-1 0 0,-9 0 1,13 0-1,-1 0-5,-7 0 0,5 0 1,-10 0-1,4 0-12,6 0 0,-12 2 0,9 3 0,-3 2 0,4-3 1,-10 5 0,11-2 0,-2-1-17,1 4 0,1-1 1,0 6-1,0-1-30,0 1 0,3 3 0,-1 4 1,3 4-182,0 0 0,-4 10 0,10-2 0,-2 6-29,-4 7 0,-3-4 0,-1 6 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5.269"/>
    </inkml:context>
    <inkml:brush xml:id="br0">
      <inkml:brushProperty name="width" value="0.17143" units="cm"/>
      <inkml:brushProperty name="height" value="0.17143" units="cm"/>
      <inkml:brushProperty name="color" value="#AB008B"/>
    </inkml:brush>
  </inkml:definitions>
  <inkml:trace contextRef="#ctx0" brushRef="#br0">183 0 6199,'-20'0'-69,"-1"0"1,1 0-1,2 2 75,5 5 1,-5-2 0,4 6 0,-1 0 22,1 0 1,4-4 0,5 6-13,-2 3 1,0 3-1,7 1 27,0 0 0,2-7 13,5 1 1,-2-9-1,8 1-33,3-4 1,1-2 0,4-2 0,-1-2-27,0-3 0,0-9 0,1 5-3,-1 0 1,-2-1-1,-3 8 1,-3-6-1,-3 0 1,-2 3-128,-7-7 1,-2 9-109,-5 0 240,-5 2 0,-17 11 0,-2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46.952"/>
    </inkml:context>
    <inkml:brush xml:id="br0">
      <inkml:brushProperty name="width" value="0.08571" units="cm"/>
      <inkml:brushProperty name="height" value="0.08571" units="cm"/>
    </inkml:brush>
  </inkml:definitions>
  <inkml:trace contextRef="#ctx0" brushRef="#br0">122 81 7569,'0'11'-1782,"0"-2"1779,0-26 0,-7 3 1,-2-10-13,-2 8 15,6 7 0,-5 18-3,3 4 1,2 2 24,-9-1 1,8-5 83,-7-9 0,6 0 13,-7 0-50,10 0-60,-5 0 13,9 0 473,0 0-492,9 0 1,-5 0-7,10 0 1,-1 0 0,7 0-3,1 0 1,-1 0 0,0 0 0,0 0-5,0 0 0,7 0 1,2 0-1,0 0-13,0 0 1,7 0-1,-2 0 1,7 0 8,5 0 1,-3 0 0,4 0 0,-4 0-25,-3 0 0,3 0 0,1 0 1,3 0 19,-2 0 0,3 0 0,0 0 0,9 0-7,-2 0 1,2 0-1,3 0 1,1 0 9,-1 0 0,5 0 0,-1 0 0,-9 0 32,-3 0 1,3 0-1,-3 0 1,3 0-2,-2 0 1,12-7-1,5 1 1,-5 1-6,2 3 1,-5 2-1,10 0 1,-2 0-5,-5 0 0,4 0 1,-2 0-1,-1 0-7,-4 0 0,1 0 1,1 0-1,5 0 21,-5 0 1,6 0 0,-3 0-1,1 0 1,1 0 0,-6 0 0,6-3 1,-2-1-21,1-2 1,1-1-1,-2 7 1,5 0 8,0 0 0,6 0 0,-4 0 1,2 0-4,-2 0 0,5 0 0,-5 0 0,4 0-29,3 0 1,-2 0 0,-1 0 0,1 0 55,3 0 0,-4 0 0,-4 0 1,0 0-38,-2 0 1,6 0 0,-4 0 0,3 0 5,-3 0 1,4 0 0,-4 0-1,5 0-21,1 0 1,-6 0 0,0 0 0,0 0-1,-2 0 1,6 0 0,-6 0-1,2 0 15,0 0 1,-1 0 0,3 0 0,-2 0 9,2 0 0,0 0 0,-1 0 0,-2 0-6,-3 0 0,6 0 0,-2 0 1,2 0-2,-2 0 0,4 0 1,-4 0-1,3 0-23,-3 0 0,4 0 0,-4 0 1,2 0 17,-2 0 1,5 0-1,-8 0 1,3 0-3,0 0 1,-7 0 0,7 0 0,0 0 12,-2 0 0,4 0 1,-7 0-1,1 0-2,0 0 0,-3 0 0,-5 0 0,3 0 28,3 0 0,-1 0 0,-7 0 0,4 0 22,3 0 0,-5 0 0,8 0 1,-3 0-52,1 0 1,-6 0 0,-4 0-1,5 0-29,0 0 1,-1 0 0,-1 0 0,0 0 25,0 0 1,6 0 0,0 0 0,-3 0-19,0 0 1,3 0 0,0 0 0,-2 0 9,-2 0 0,-3 0 0,3 0 0,3 0-6,1 0 1,0 0 0,-5 0-1,4 0-7,1 0 1,7 0 0,-7 0-1,-1 0 15,-4 0 0,-2 0 0,1 0 1,2 0 22,4 0 1,-4 0-1,4 0 1,-4 0-9,-3 0 0,1 0 1,1 0-1,3 0 6,3 0 1,-1 0 0,-7 0-1,1 0-16,-1 0 1,1 0-1,2 0 1,-1 0 0,0 0 0,9 0 1,-11 0-1,5 0-2,4 0 0,-5 0 0,3 0 1,-5 0-4,0 0 0,-2 0 0,0 0 0,1 0 3,-1 0 0,-1 0 0,-4 0 0,0 0 2,0 0 0,4 0 0,1 0 0,1 0 4,-1 0 1,0 0 0,-1 0 0,-3 0-4,-2 0 1,-1 0 0,8 0 0,0 0 30,0 0 1,-1 0-1,0 0 1,1 0-23,-1 0 1,7 0 0,1 0 0,-1 0-1,3 0 0,-8 0 1,7 0-1,0 0-7,-2 0 0,6 0 1,-6 0-1,0 2-30,4 5 1,-2-4 0,5 2 0,-4-2 24,-1-3 1,-4 0-1,6 0 1,1 0 3,1 0 1,-2 0 0,5 0-1,-2 0-3,3 0 0,1 0 0,0 0 0,-2 0-23,-1 0 1,0 0 0,10 0 0,1 0 12,-8 0 0,10 0 1,-8 0-1,3 0 8,0 0 0,5 0 0,-1 0 0,1 0-7,2 0 1,-6 0 0,8 0 0,-1 0 0,-7 0 1,13 0 0,-1 0 0,-1 0-38,-4 0 1,6 0 0,-4 0 0,4 0 19,-3 0 1,9 0 0,-4 0 0,-1 0 26,2 0 0,3 0 0,-10 0 0,4 2 12,-3 5 1,5-5 0,-5 5 0,5-5-16,1-2 0,1 0 0,0 0 0,-2 0 11,-6 0 1,7 0 0,-7 0-1,7 0-6,0 0 0,5 0 0,-2 0 0,-1 0-29,3 0 1,-5 0 0,8 0-1,-2 0 24,2 0 1,1 0 0,3 0 0,-6 0 4,-4 0 1,2 0-1,11 0 1,-8 0-17,-4 0 1,-3 0 0,2-2-1,-1-3 7,-1-1 0,2-1 1,-4 7-1,-4 0-35,-7 0 1,16 0 0,1 0 0,-3 0 24,-1 0 1,-7 0 0,-2 0 0,-3 0 2,-10 0 1,10 0-1,-7 0 1,1 0 78,1 0 0,-2 0 0,0 0 0,0 0-26,-1 0 0,-6 0 1,0 0-1,0 0-10,-2 0 1,12 0-1,-5 0 1,-1 0-31,-1 0 1,-4 0 0,8 0 0,0 0-34,0 0 1,-2 0 0,-5 0 0,-5 0 20,0 0 1,-4 0 0,8 0-1,-4 0 35,-4 0 1,-3 0 0,-1 0-1,-1 0-1,0 0 0,-1 0 0,-3 0 0,-4 0-7,-3 0 0,7 0 0,-4 0 1,1 0 5,1 0 1,1 0 0,5 0 0,-3 0-4,-2 0 1,3 0 0,-4 0 0,2 0-16,-2 0 1,4 0-1,-7 0 1,4 0-82,-2 0 0,-6 0 0,5 0 1,-1 0 48,1 0 1,-5 0 0,4 0 0,1 0 34,0 0 1,-6 0-1,4 0 1,-3 0-20,-2 0 1,-7-7 0,9 1 0,-5 1 3,-1 3 1,-1 2 0,1 0 0,-1 0 10,1 0 0,-1 0 0,0 0 0,-1 0-20,-6 0 1,5 0 0,-7 0 0,1 0-5,-6 0 1,4 0 0,-3 0 0,-3 0 7,-1 0 1,-10 0 0,1 0 0,2 0 148,1 0 1,-3 0-93,-1 0 1,-6 0-8,7 0-32,-10 0 181,4 0-62,-8 0-188,0 0 72,10 0 0,1 0-41,9 0 0,1 0 0,-2 0 30,2 0 0,-1 0 0,0 0 1,0 0-3,1 0 1,1 0 3,4 0 0,-3 0 1,6 0-1,-2 0 16,1 0 0,-2 0 1,-6 0-1,1 0 29,-2 0 0,4 0 0,2 0 0,1 0-19,0 0 1,-4 0 0,-3 0-18,2 0 0,-7 0 1,-1 0 47,3 0-122,-7 0 269,-1 0 217,-8 0-2116,0 0 1695,9 0 0,-6-18 0,6-4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3.114"/>
    </inkml:context>
    <inkml:brush xml:id="br0">
      <inkml:brushProperty name="width" value="0.17143" units="cm"/>
      <inkml:brushProperty name="height" value="0.17143" units="cm"/>
      <inkml:brushProperty name="color" value="#AB008B"/>
    </inkml:brush>
  </inkml:definitions>
  <inkml:trace contextRef="#ctx0" brushRef="#br0">321 39 6294,'-10'-9'-103,"-2"7"1,5-5 0,-7 2 98,-3-1 0,3 4 0,1-5 1,-5 7-17,-6 7 1,0-2 0,-2 5 0,4 1 9,1 1 0,2-7 1,0 3-1,4-1 6,1 0 0,7 6 62,-5-7 0,7 10-39,-2-2 0,7-6 0,5 2 1,4-3-1,1-1 1,4 4 0,6-7 0,1 4-3,-2-2 1,2 4 0,-1 0 0,0-1-16,0 2 1,1-1 0,-2-5 0,1 6-13,1 0 1,-1-3 0,0 7 9,0 1 1,-9-4 0,-1 1-10,-1-3 1,-9 4 6,0-6 0,-9 7 1,-12-9-1,1 2 2,0 3 0,-7-8 0,0 7 0,3-2 0,1-1 0,3 1 0,0-7 0,0 0 0,6 0 0,0 0 0,11-2 0,-4-5 0,5-4 0,4-7 0,5 3-18,5 1 1,7 2-1,1-3 1,0 1-37,0-2 0,7 6 0,0-4 1,0 1 53,2 2 0,2-16 0,9 4 0</inkml:trace>
  <inkml:trace contextRef="#ctx0" brushRef="#br0" timeOffset="296">624 80 6393,'-13'0'-98,"1"2"0,1 2 72,0 2 1,7 10 0,-5-4 0,2 1 15,0 1 0,-1-1 0,3 7 45,-2 1 0,0-8-4,7 0 0,9-1 1,4 1-9,6-6 0,0-5 0,2-2 0,-1 0-3,0 0 0,0-9 0,1-2-4,-2 0 1,-7-1 0,-3 5-28,-1-5 0,-5-7 0,4-1-39,-5 0 1,-11 2-1,-4 2-38,-6 2 1,0 11-1,-4-4 88,-4 5 0,5 2 0,-8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7:30.654"/>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102 7712 7569,'0'11'-1468,"0"1"1365,0-5 0,0 3 101,0 11 1,2-8 40,4 1 1,-2-10-28,10 3 0,-7-4 1,4-6-1,0-1-8,1-3 0,-5-7 0,3 6-16,-1-4 1,5-2 0,-5-5-17,2-2 0,-7 8 0,3-1 17,-4-1 1,-6 4 9,-4-3 1,3 9 0,-9-1 0,-3 4 1,4 2 0,2 2 0,-2 2 1,1 3 0,4 7 1,-4-5-1,0 1 0,-1 7 0,5-1 1,-3-1-1,1-1 6,4 1 0,3-4 0,2 3 17,0 1 0,0-3 6,0 1 0,9-7-2,5 8 0,3-9-20,4 2 0,-4-7 1,0-5-1,-7-4-11,-1-3 1,5 0-1,-5-7-1,2 6 0,-7-5 0,3 4-17,-4-3 0,-3 3 1,-3 3-1,-1 0-13,-3-1 0,-8 5 0,1-3 25,-5 1 1,7 2-1,-2 7 1,-1 0 7,-4 0 0,0 2 1,-2 5 3,1 6 0,2-2 1,3 3 0,1 1 1,9-3 0,-2 2 2,5 1 1,2 3 12,0 2 1,9-9-1,5-4-10,3-4 1,-3-3 0,-1 0-7,3 0 1,3-3-3,0-4 0,-7 3 0,-3-10-2,-1-1 0,-6 3 0,5 0-2,-4-5 1,-6 8 0,-1 0 0,-5 3-27,-2-1 1,4 0 0,-7 7 2,-1 0 1,-3 3-1,-2 1-17,-1 3 41,11 8 0,-8-3 0,6 7 0</inkml:trace>
  <inkml:trace contextRef="#ctx0" brushRef="#br0" timeOffset="1215">948 6622 7569,'-9'12'-1466,"-3"-5"1466,2 4 55,1-8 0,11 12-115,5-8 0,-2 0 0,6-10 51,-2-4 0,-3 3 31,-6-10 1,0 1-22,0-8 0,-2 11-23,-5 3 1,3 5 0,-9 2 17,-3 0 0,5 0 1,0 2-1,-1 3 11,1 2 0,5 8 23,-8-1 0,9 3-12,-2 4 0,5-9-14,2 2 1,2-9-1,5 2 0,7-5 0,-3-2 1,3 0-7,2 0 1,-6-2 0,2-5-2,-3-7 0,-2 4-37,-7-4 1,0 0 13,0-6 0,-2 9 0,-3 1 3,-2 2 1,-9 6 40,3-5 0,2 5 0,-3 2 1,8 0-1,-6 2-5,3 5 1,2-2-1,7 7-10,0 5 1,0-7 0,2 1 0,3 1-5,2 0 0,2-9 1,-4 6-1,3-2 2,4 0 1,-6 0 0,8-7 66,1 0 0,-3-2-47,1-5 1,-6-5-12,6-7 1,-8-2-16,2 1 0,-5-1 1,-4 2-4,-5-2 0,-5 5 0,-7 2 1,-2 7 0,8 6 0,-1 1 6,-2 0 0,6 1 1,-4 6 0,-2 7 0,8-4 0,1 3 4,5 3 0,4 1 7,5 4 1,3-9-1,11-6-7,-1-4 0,0-2 1,0 0-4,1 0 0,-2 0 0,0-2 0,-4-3-2,-1-1 1,-3-10-1,4 4-2,-1 2 1,-9-8-25,1 5 1,-10 2 0,-5 0 2,-3 1 0,-1 5 0,-7 5-5,0 0 0,-1 0-63,2 0-48,-2 0 140,9 0 0,-5 0 0,6 0 0</inkml:trace>
  <inkml:trace contextRef="#ctx0" brushRef="#br0" timeOffset="2184">1937 5453 7569,'0'-13'-452,"0"0"0,0 6 0,0-6 420,0-3 1,-7 4 69,0-1 1,-2 9 43,3-3-72,4 5 1,-7 4 0,9 5 0,-2 4-47,-5 0 1,4 7-1,-4-5 33,5 5 0,2 2-10,0 1 1,0-7 39,0-2 0,2-9-21,5-3 1,-4-3 0,6-7-1,-2-1 2,0-1 0,1-2 0,-4-6-37,3 1 1,0-2 0,-9 4 11,-5 3 1,2 5 0,-7 9 2,-4 0 0,4 0 0,-1 0 4,-3 0 0,5 2 3,-2 5 44,-1 4-4,3 9 0,5-6 0,12-4-23,7 0 0,-1-4 1,1-6 2,3 0 0,1-2 0,4-2-21,-1-3 1,-7-8-21,1 1 1,-9-4-1,1-2 12,-4 0 0,-2 6 0,-2 3-15,-4 2 1,1 3 0,-9 6 25,-2 0 0,-1 0 1,-4 2-1,1 2 3,1 2 1,0 10 0,3-4 0,6 1 7,1 1 0,2-1 13,7 7 5,0-8 1,9 3 0,5-8-24,3-3 0,4-4 1,-2-4-1,1-6 4,1 0 0,-1 3 1,-2-7-1,-3 1-2,-1 2 1,-9-8-19,1 7 1,-3 0 0,-6 1 4,-3 2 0,-4 0 0,-5 5 0,1-3-21,-2 2 0,6 3 1,-4 2-1,-1 0 0,-1 2 1,0 3 2,3 2 0,8 2 28,-2-2 0,-4-6 0,0 8 0</inkml:trace>
  <inkml:trace contextRef="#ctx0" brushRef="#br0" timeOffset="3263">2946 4022 7569,'-14'0'-606,"1"0"0,9 1 0,-6 3 624,1 3 0,5 7 0,-7-4 31,2 0 1,2-3 17,7 7-5,0-10 0,2 4-43,5-8 0,5 0-25,7 0 1,-7-8-25,-5-6 1,1 3 14,-1-2 0,-2 2 1,-10-6 5,-2 5 0,-8 7 5,1-2 0,3 5 0,-2 4 10,-3 5 1,5-5-1,0 8 1,2-2 0,-1 1 1,6 7 80,-2-3-57,-1-8 1,7 6 0,2-6-10,5 2 1,4-2-1,9-5-14,0 0 0,-6-5 0,-1-5-10,3-1 0,-5-3 0,0-6-8,-2 1 0,-2 5 0,-7 0 2,0-1 0,0 3-2,0-1 0,-2 8-13,-5-1 0,-4 4 1,-7 4 6,4 4 0,-1 5 26,8 10 1,0-1 10,7 1 1,0-9-9,0 2 0,9-3 0,5 3-7,3-8 0,4-3 1,-1-3 4,1 0 1,-2 0-22,1 0 0,-8-3 1,-3-1-47,0-3 1,-7-8 43,4 1 1,-9 2 0,-7 2-6,-1 1 0,4 2 0,-6 7 13,-3 0 1,4 0 0,0 0 8,-4 0 1,4 0 0,2 2-2,0 5 0,-3-2-3,6 7 1,3-5-1,10 5-13,8-3 1,4-3-1,2-6 1,1 0-85,-2 0 1,3 0 95,6 0 0,3-8 0,10-4 0</inkml:trace>
  <inkml:trace contextRef="#ctx0" brushRef="#br0" timeOffset="4000">3995 3114 7569,'-2'10'0,"-5"-3"-65,-6-5 0,1 8 0,1 2-342,3 7 1,1-5 0,7-2 256,0 4 155,0 2 1,9-7 0,4-4 10,5-4 1,2-3-1,1-3-6,-2-4 0,8 3 0,-2-9 1,-5-1-34,-4 3 0,-3-7-68,8 4 0,-10-3 62,-5-4 1,-4 7 0,-4 4 24,-4 1 1,-5 2 0,-10 5 72,1-5 0,1 4-37,-2-2 1,1 5-6,-1 5 1,10 0-23,5 9 0,6-10 1,3 6 3,4-2 0,3-6 1,-3 5 13,6-5 0,5-2 0,3 0-20,-2 0 0,1-7 0,-2-2-4,-4-1 0,-6 3 7,-8-7 1,0 1-15,0-8 0,0 9 0,-2 0 2,-4 3 1,-5 2 3,-10 7 0,1 0 2,1 0 0,5 0-13,0 0 0,9 9-57,-1 5 0,10-4 1,5 2 69,3-3 0,2 6 0,5-3 0</inkml:trace>
  <inkml:trace contextRef="#ctx0" brushRef="#br0" timeOffset="4626">5245 2508 7389,'12'-21'0,"-4"4"-583,1 3 1,-7 3 692,5 5 1,-14 4-187,-6-5 0,2 7 0,-3 4 1,1 4 70,2 4 1,-5-5 0,6 4 34,0-2 1,-2 7-1,-4-5 1,4 0 1,7 0-18,-2-4 0,7-5 1,7 5-2,7-4 1,3-3 0,4-3-17,-1-4 1,0 3-1,0-8-44,0 4 0,-9-8 6,-4 2 1,-7 6-14,-7 1 1,3 5 0,-9 2 22,-3 0 1,-2 0 28,-2 0 1,0 2 0,-1 3 48,1 1 1,7 10-14,-1-2 0,9 3 11,-1 4 1,4-9-33,2 2 1,2-9 0,4 4-22,8-1 1,4-5 9,2 3 1,-1-12-5,-7-7 0,4 1 0,-9-2-5,-2-1 1,-3 4 0,-4-1 0,-3 2-14,-2-2 1,-9 8 0,4-3-51,-7 4 1,5 3 0,2 0-13,-5 0 0,7 3 82,-4 4 0,10-5 0,-6 7 0,10-9 0</inkml:trace>
  <inkml:trace contextRef="#ctx0" brushRef="#br0" timeOffset="5300">6334 2025 6863,'0'-14'-398,"0"0"235,-9 10 1,1-2 0,-8 10 155,2 2 1,1 8-1,-7-4 170,0 0-160,-1-5 0,1 13 33,0-5 0,9-2-3,4 3 1,7-9 0,5 3 0,3-1-42,4 0 1,1 0 0,7-7 0,1 0-18,-1 0 0,-7 0 0,0-3 0,3-1 12,3-3 0,-7-6 0,2 4-3,1-3 0,-5-2-38,-3-5 1,-5 5 7,-2 1 1,-2 2 30,-5-3 0,2 6 1,-8 8 12,-3 0 1,5 0-1,-2 0 1,-1 2 29,2 4 1,-5-4 0,6 7 0,-1 1-15,6 2 0,2-2 1,-1-1 16,-2 0 1,2 0-7,12 4 0,5-4 1,8-9-3,0 0 1,0 0 0,1 0-16,-2 0 0,-5-7 0,-3-2 0,0 1-14,1-1 1,-8-7-1,3 3 5,-6-6 0,-1 6 0,-1 2 0,-3 0-8,-3-1 1,-9 6-32,3-8 1,-6 10 0,0-3-2,-2 5 0,1 2 0,2 2-39,4 5 1,6-3 79,8 10 0,0-1 0,0 8 0</inkml:trace>
  <inkml:trace contextRef="#ctx0" brushRef="#br0" timeOffset="5876">7383 1661 6397,'-7'-12'-48,"2"-2"68,-2 9 0,4-2-188,-4 14 1,5 5 159,-5 7 0,5-5 35,2-1 1,2-9-20,5 3 0,-2-4 0,9-3 0,1 0-6,3 0 1,2 0-1,1 0 1,-2-3-20,2-4 1,-1 3 17,-1-9 0,0-1-12,-5-5 0,-6 5 1,-11 2-1,-2 4 2,-9 4 1,2 1 0,0 3 0,-5 0-53,0 0 55,-4 0-15,2 0 1,-2 7 17,1-1 1,-1 8 0,4-5 0,1 0 5,2-1 0,8 6 1,-5-5-17,1 2 0,6-4 66,11 7 0,-3-10 0,10 3-31,1-4 0,4-3 1,0 0-1,2 0-16,-1 0 1,-6-7-10,-2 0 1,-5-7-1,5 6 12,-3-4 1,-2 5-77,-7-7 0,-2 10-137,-5-2 204,4 4 0,-15-8 0,8-1 0</inkml:trace>
  <inkml:trace contextRef="#ctx0" brushRef="#br0" timeOffset="6282">8534 1399 6663,'-14'-2'-778,"0"-5"828,10 4 0,-7-5 0,7 6 225,-3-5-155,0 5-114,7-7-42,0 9 0,7-10 17,0-2 0,2 0 7,-3-2-236,-4 11 248,7-6 0,-18 9 0,-1 0 0</inkml:trace>
  <inkml:trace contextRef="#ctx0" brushRef="#br0" timeOffset="7500">929 8439 5913,'-12'20'45,"-4"-7"5,10 1 0,2-12-34,9-2 0,5-9 1,6-8-1,-5 0-15,-2 4 1,4 0-1,-6-8-4,-2 1 0,3 7 0,-1-1-10,-2-1 0,-3-4 9,-2 0 1,-7 5 0,-2 3-1,-2 2 1,4 2-7,-6 7 1,6 2-1,-4 5 6,2 6 1,-5-1-1,8 2-2,2 1 1,1-4 96,3 3 1,3-4-84,2 4 0,5-2 0,6-8 1,-3 2-14,3-1 1,-5-3-37,2-2 0,-1-9 29,1-4 0,-4-5 0,-9-2 0,0-1 6,0 2 0,0-2 0,0 1 0,0 1 6,0-2 1,-6 1 0,-3-1 6,-3 2 0,-1 7-3,-8 5 1,2 5 0,0 4-5,5 5 1,4-2 0,5 7-42,-1 5 31,-1-8 0,7 8-11,0-3 0,9 2 0,5-3 21,3-6 0,4 4 0,-2 0 0</inkml:trace>
  <inkml:trace contextRef="#ctx0" brushRef="#br0" timeOffset="8435">1352 7470 7569,'0'-20'-1375,"0"7"1320,0-1 0,2 9 56,5-2 0,-5 7 11,5 7 1,5-4 0,0 4 0,0-12 0,-1-4-13,-2-2 1,4-2 2,-6-7 1,0 6-20,-7 0 1,0 7-16,0-5 0,-2 7 33,-5-2 1,2 5 17,-8 2-6,9 0-12,-5 0 1,11 2-1,5 3-2,6 2 0,5-1 0,2-6-3,1 0 1,-9-2-5,2-5 1,-2-4 2,1-9 0,-4-1 3,-9 2 1,-9-2 0,-4 1 1,1 9 0,-2 4 0,-1 4 0,4 3-1,-3 0 1,8 0-1,-5 3 29,1 4 0,4-3-4,6 10 0,2-9-4,5 0 0,-3-2 0,10-3-22,1 0 0,4 0-23,0 0 1,2 0-5,-1 0 0,-9-8-9,-4-6 0,-6-5 26,-1 0 1,0 5-1,-1 3 18,-6 2 1,3-5-14,-10 7 0,1 2 16,-8 5 0,10 1-2,5 6 1,4 4-7,2 9 1,2-6 2,4 0 0,5-10 9,10 2 0,-1-4-8,-1-2 0,0-8 0,-3-6-7,-3-4 1,-9 5 0,3-1 2,-4-1 0,-6 6 0,-4 2 1,-6 5-8,-5 2 0,4 0 1,2 0-1,-4 0 3,-2 0 1,-3 2-7,2 5 0,0 5-17,5 7 0,6 1 1,8 1 1,3-4 0,2-3 23,9-7 0,5 4 0,0 0 0</inkml:trace>
  <inkml:trace contextRef="#ctx0" brushRef="#br0" timeOffset="9049">2361 6139 6723,'-14'0'-242,"1"0"1,2 3 0,-5 4 228,2 6 1,8 5 12,-7 3-2,8-2 1,3-10 0,11-6 0,2-10 13,4-5 1,2 0 0,-2-7 0,-2 4-14,4 1 1,-2 0 0,1-5-17,-3-2 1,-9 1 0,3-1 11,-5 2 0,-2 5 0,-2 4 0,-3-2 3,-1 0 1,-3 8 0,3-3 10,-8 6 1,2 1 0,-1 0 11,-3 0 1,5 0-1,0 1 0,2 6 0,-5 4 0,8 9 1,2 1 0,1-7-20,3-2 0,3-7 1,4 2-1,5-5-5,7-2 1,-2-2 0,-1-5 0,-3-5-1,3 2 1,-4-6-1,-2 7 1,-1-2-22,-4-5 0,-3-1 1,-2-4 0,-2 4 18,-5 3 0,-3 2 0,-11 8 0,1-3 4,0 3 0,0 2 0,1 4 0,4 2 5,2 3 0,1 2-62,-1-2 24,4 4 0,11 2 34,5 1 0,4-9 0,9 4 0</inkml:trace>
  <inkml:trace contextRef="#ctx0" brushRef="#br0" timeOffset="9676">3087 4969 7569,'-13'12'-687,"-1"-5"530,0-5 0,-5-2 0,-2 0 78,1 0 1,6 0 0,2 2-1,-4 3 107,-2 1 1,4 3 16,1-2-24,8 4 1,-1 0-23,12-4 0,5-5 0,10-2 0,-3-2-2,-5-5 0,5 4 1,-7-5-1,3 1 5,-1 0 1,-8-2 0,4 5-68,0-2 0,-7-10 51,4 2 0,-4 3 0,-4 0 1,-1-1 12,-4 2 0,-9 5 0,3-2 7,-6 5 0,0 2 0,-2 2 1,4 5 15,3 6 0,-5-2 1,7 3 2,-7 1 0,9 4 6,3 0 1,4-5-27,3 0 1,10-10 0,2 3-1,7-5-5,0-2 0,2-2 1,-1-3-1,-2-3 3,-5-4 1,6 5 0,-7-6-51,7-2 1,-8 3 0,-5-1-4,-4-3 1,-2-2 29,0-2 1,-8 1 23,-6 7 0,-4 3 0,-2 9-5,1 0 0,5 0 1,0 2 9,-1 5 1,6-3-40,2 9 0,7 1 0,7 3 30,7-3 0,12-5 0,5-9 0</inkml:trace>
  <inkml:trace contextRef="#ctx0" brushRef="#br0" timeOffset="10240">4076 4041 7114,'-10'12'-569,"6"3"0,-9-8 619,-3-3 1,-1 6-1,-4-3 1,1-2 8,-1 5 0,9-8 1,0 7-37,3 0 1,-4-5-54,6 10 1,3-10 38,11 3 0,-3-4 0,9-3 0,3 0 0,1-3 1,4-1-3,-1-3-15,-9-8 0,7 6 0,-7-8 0,3 6-50,-1 3 1,-9-8-43,3 2 1,-4 3 85,-3-3 1,-10 10 22,-2-3 0,-7 7 1,0 4-5,-2 3 0,4 10 0,0-7 15,3 2 0,11-1 0,-4-4 6,5 6 0,11-4 0,4-2-28,5-5 0,2-2 0,1 0 0,-2 0-1,2 0 1,-1 0-1,1 0-12,-2 0 1,-5-2-16,-1-5 1,-9-5 25,3-7 0,-4 5 0,-6 4 1,-4 0 1,-5 6 1,-7 1-1,0 3 1,-2 0-22,1 0 11,-1 0 0,2 0-41,-2 0 1,8 7 9,-1 0 0,12 6 1,2-6 42,12-3 0,14-10 0,5-6 0</inkml:trace>
  <inkml:trace contextRef="#ctx0" brushRef="#br0" timeOffset="10797">5185 3335 7350,'8'-20'-1124,"-1"2"1071,0 4 0,-9 5 0,-16 12 0,2 3 71,2 8 1,4-3-1,-6 3-23,2 2 0,9-6 51,-1 4 1,4-7 0,4 5-36,4-4 1,-1-1-13,9-7 0,-7 0-5,5 0 0,-7-3-3,2-4 1,-5-3-9,-2-11 0,-2 4 0,-5 3 0,2 5 1,-7 9-1,-5 0 10,0 0 0,-6 2 0,-1 3 0,-3 4 34,2 2 0,3 2 0,1 6 0,1-4-18,1-2 0,0-6 0,3 6 50,3 3 0,9-4-54,-3 1 0,7-2 0,7 3 0,4-6-11,0 1 1,7-6 0,-5 4-1,5-5 0,2-2 1,-6-2 0,0-5 2,1-7 1,-4-1 0,1-1-1,-3 3 2,-5-3 1,-2 4-1,-2-1-15,0-3 1,-8 5-23,-6-2 1,-10 8 0,-4-2 14,4 5 0,2 2 0,3 2-30,5 5 0,6-2-48,8 8 0,8-9 101,6 3 0,5-4 0,0-3 0</inkml:trace>
  <inkml:trace contextRef="#ctx0" brushRef="#br0" timeOffset="11329">5991 2992 7569,'10'-11'-1414,"-8"-7"1438,7 7 24,-9-1-21,0 3 1,2 9-14,4 0 0,-1 2-33,9 5 1,0-4 0,5 4 1,-5-5 6,-1-2 1,-6-7 0,4-2-23,-2-2 0,-5 7 17,-10-3 0,-5 4 0,-10 3 0,1 0 0,1 0 1,-2 0 0,1 3 0,-1 1 50,2 3 1,-2 6 0,1-4 18,-1 3 1,11-5-24,3 5 0,5-5 0,4 5 0,5-4-15,6-3 0,1-3 1,3-2-1,6 0-24,-1 0 0,1 0 0,-3 0 0,1-2-4,-2-4 1,-5 4 0,-4-8 0,2 3-19,0 0 1,-8-8 9,2 2 0,-4-6-14,-2-1 1,-2 7-1,-4 2-32,-8 2 1,-4 2-1,-2 9-9,1 5 0,7-2 75,5 8 0,-5 0 0,2 7 0</inkml:trace>
  <inkml:trace contextRef="#ctx0" brushRef="#br0" timeOffset="11867">7182 2447 7569,'-11'0'-1591,"-8"0"1645,7 0 0,-7 0 0,-1 0 14,0 0 0,2 2-112,5 5 1,3-2 33,10 9 0,7-8 0,2 5 5,3-2 0,1-2 0,7-7-4,0 0 0,-6 0 1,-1 0 3,3 0 0,-7-9-6,-2-5 1,-5-3-1,-2-4 0,0 8 0,-2 2 0,-5 2-3,-7 4 0,-3 3 1,-4 2-1,1 0 13,0 0 1,-7 7-1,1 2 1,0 0 8,4-1 1,1 8 0,2-4-1,0 1 60,7 0 0,2-6-49,10 7 1,3-3-1,4 2 1,5-3-15,7-2 0,0-6 0,2 5 0,-1-5-2,1-2 0,-2 0 1,2 0-1,-1 0-7,0 0 0,0 0 0,-1-2-12,-7-5 0,0 2 0,-8-7-10,3-4 0,-2 1 0,-10-2-23,-2 4 0,-9 9 0,4-3-5,-7 5 1,-1 2 53,0 0 0,0-9 0,-1-3 0</inkml:trace>
  <inkml:trace contextRef="#ctx0" brushRef="#br0" timeOffset="12351">8150 2126 7281,'10'-21'-1227,"-7"11"1153,11 3 104,-9 4 0,4 13 0,-11 0 20,-5 1 1,4 1-22,-4-5 1,7-5-23,7 4 1,-2-4 0,9-2-46,1 0 0,-4 0 9,3 0 0,-10-8 4,3-6 0,-5-4 12,-2-2 1,-9 9 0,-4 4 13,-5 4 0,5 3 0,-1 0 0,-2 0 3,-2 0 1,0 3-1,3 1 1,1 3 1,9 10-3,-1-5 1,3 0 0,6-1 4,3-1 1,6-5 0,8-5 0,0 0-8,0 0 1,8 0 0,-2 0 0,-1 0-32,-2 0 1,-4-5 0,0-5-24,-6-1 0,-2 6 2,-4-2 1,-7-1 50,0 1 0,-9-9 0,-11 4 0</inkml:trace>
  <inkml:trace contextRef="#ctx0" brushRef="#br0" timeOffset="13921">1554 8419 5962,'9'10'14,"4"-3"0,-2-4 0,3-6-12,1-4 1,-3-1 0,-1-8 0,0 2-2,0-1 1,-4 4-1,5-3-34,-4-1 8,-1 5 1,-15 1 0,-6 9 18,-5 0 0,0 0 0,-2 0 84,1 0 1,-1 7-39,2 0 0,7 2 8,6-2-44,4-4 1,10 5-16,6-8 0,-2 2 4,0 5 1,-5-5 2,7 5 0,-3-7 1,5-4-1,-2-3 0,-10-8 1,2 1-11,-4-5 0,-2 0-7,0-2 1,-8 3 9,-6 5 1,-4 5-40,-2 8 1,9 1 0,4 6 49,4 6 0,-5-3 0,-3-2 0</inkml:trace>
  <inkml:trace contextRef="#ctx0" brushRef="#br0" timeOffset="14526">2138 7370 7410,'10'-21'-422,"-6"4"0,8 1 0,-1 4 376,0 4 55,-7-8 0,6 16 0,-10 0 0,0 2 4,0 12 0,0-1-3,0 7 1,0-7 0,0 1 1,2-9-26,5 2 0,-3-5 0,9-4-2,3-5 0,-5-5 1,3-8-6,2 0 1,-8 0-1,-1-1-14,-5 2 1,-2-2 25,0 1 1,-2 9 0,-3 1 0,-3 5 7,-3-2 0,4 0 0,-7 7 13,-1 0 0,-1 2 0,1 3 59,1 2-43,9 8-10,-4-4 0,18 1 1,5-7-16,3-2 1,4-3 0,-1 0-6,0 0 0,-7-7 1,-1-1-1,-1-1-13,0-1 1,-7-5-12,3 1 0,-4-4 5,-3-2 0,-7 6 0,-1 4-12,-4 1 1,-2 2 0,-6 7 5,0 0 1,7 0-70,-1 0 96,9 0 0,-4 0 0,9 0 0</inkml:trace>
  <inkml:trace contextRef="#ctx0" brushRef="#br0" timeOffset="15119">2926 6241 7288,'-21'0'-640,"10"2"1,5 4 576,4 8 0,-5-2 135,0 0-32,0 2 0,9 3-32,5-3 1,-2-4 0,8-10-11,3 0 1,2-10-13,2-4 0,-2-3 0,-3-4 8,-1 2 1,-9-1-1,2-1-1,-6 2 1,-1-2 0,-1 3 6,-6 5 0,2-4 1,-9 12 0,-1 0 1,-3 3-1,-2 2 1,2 2-1,4 5 1,-1-4 0,6 11-2,-3 2 0,9-5 20,-4 3 1,4-7 0,6 4-12,4-3 0,-4-1 1,11-7-9,2 0 0,1 0 0,4 0-2,-1 0 1,-6-2-2,-2-5 0,-5-1 1,5-8-2,-3 2 1,-3 1 0,-6-8-7,0 2 1,-1 5 0,-6 2-21,-7 4 1,-3 1 0,-4 7-9,1 0 0,-1 0-38,2 0 75,7 0 0,12 10 0,12 0 0</inkml:trace>
  <inkml:trace contextRef="#ctx0" brushRef="#br0" timeOffset="15726">3491 5353 6084,'0'20'-132,"0"-7"150,0 1 0,0-7-9,0 6 0,8-9-7,6 3 4,5-5 1,-7-8-16,2-1 1,-7-1-1,4 1 1,0-5-27,1 0 1,-8-5 14,2 3 1,-12 5 0,-5 1 2,-1-1 0,-5 6 0,3-4 88,-3 5 0,-4 2-48,1 0 1,2 2-1,2 3 1,3 2 1,8 8-13,-2-1-3,5 4 0,2-5 0,2-1-11,5-3 1,-2-1-1,8-3 8,3 2 0,2-1 0,2-6 0,1 0 0,-2-2 0,1-2 0,-2-6-2,-4 0 0,1 3 0,-8-7-11,-2-1 0,-3 4-24,-2-3 0,-2 3 1,-5-3 11,-7 7 1,-3-2 0,-4 3-1,1 2-6,1 2 32,-2 2 0,7 2 0,1 2-6,-3 2 1,1 3 0,-1-4 0,4 4-21,4 3 1,1-6 0,7 8 18,0 2 0,8-8 0,4 1 0</inkml:trace>
  <inkml:trace contextRef="#ctx0" brushRef="#br0" timeOffset="16276">4197 4869 7569,'13'-19'-301,"1"6"-290,-10-5 1,3 10 592,-14-6 1,-4 5 0,-7 11 101,4 5-99,5-5 0,7 13-32,-4-8 61,4 9-38,-7-4 0,11-2 0,5-3 5,6-4 1,5-3 0,2-3-37,0-4 1,-7 3 0,-1-9 10,-4-3 0,6 4 1,-8 0 8,-2-5 1,-8 7-1,-4-2 16,-4 3 0,-1 2 0,-7 7-8,0 0 0,0 0 0,-1 0 28,2 0 0,0 9 1,4 3 14,1-2 0,10 2-31,-3-5 1,11-2 0,6 5-2,1-1 1,2-2-1,8-7-4,-2 0 0,-5 0 0,0 0-26,1 0 0,-3 0-30,1 0 0,-9-2-9,3-5 1,-14 5-10,-6-4 74,-5 3 0,-2-6 0,-1-2 0</inkml:trace>
  <inkml:trace contextRef="#ctx0" brushRef="#br0" timeOffset="16913">4923 4122 7117,'-10'12'-543,"6"-4"1,-8-6 555,3 5 0,-4-2 38,6 9 0,0-9-29,7 9-15,0 0 1,10-4-20,4-3 1,3-4 0,4-3 5,-2 0 0,-5-7 0,-3-1 0,0-2-11,1 1 1,-8-7-56,2 3 1,-4 2 69,-2-3 0,-8 4 0,-6-4 3,-4 7 0,-2 4 1,2 6-1,3 1 14,1 3 1,7 3 4,-6-4 1,9 5 1,-3 10 0,4-2 18,3 2 0,10-8-38,4 1 1,3-10 0,4 3-5,-2-4 0,1-6 2,1-4 0,-10 3-44,-5-10 1,-4 1 34,-2-8 0,-8 11 0,-6 1 0,-4 2 5,-2 0 0,1 0 1,-2 7-1,1 0 9,-1 0 1,2 0-1,-2 0-4,1 0 1,7 2 0,1 5 1,4 7 0,1-4 0,7 4-40,0 2 1,9-8 0,4 2 0,5-3-45,2 0 1,8 0 80,-2-7 0,10 0 0,-5 0 0</inkml:trace>
  <inkml:trace contextRef="#ctx0" brushRef="#br0" timeOffset="17474">5669 3820 7569,'20'-21'-452,"-7"8"-113,0-1 1,1 3 350,7-2 255,-11-6 1,-3 17 33,-14-5 0,-3 6 4,-11 1 1,1 8-56,0 6 1,8-2-23,6 0 0,4-5 16,2 7 1,8-9-40,6 0 1,4-2-1,0-6 1,-2 0-6,-3-4 0,-6-2-35,6 2 1,-8 2 32,2-7 1,-7 0 21,-7-2 0,-5 6 1,-7 8 1,-2 0 1,1 0-1,0 1 14,0 6 1,6-2-1,3 9-3,2 1 0,3-4 0,6 3 18,0 1 1,2-3-24,5 1 1,-4-8 0,9 3-1,-1-1 9,1 0 0,1 0 0,7-9-9,0-5 1,-1 2-1,-4-6 1,-4 0-17,-2 0 0,-2 4 1,-7-6 1,0-3 0,-2 7 0,-3-1 0,-4 5 6,-2-2 1,-2 0 0,-8 7 0,1 0 3,0 0 0,0 0 1,-1 0-79,2 0 80,-2 9 0,1 1 0,-1 11 0</inkml:trace>
  <inkml:trace contextRef="#ctx0" brushRef="#br0" timeOffset="18013">6697 3315 7569,'0'-13'-825,"0"-1"527,0 9 0,0-6 227,0 5 0,-8 4 92,-6-5 0,5 7 19,2 7 0,-1-3 3,1 9 0,0-6-37,7 7 0,0-8 1,2 5-1,5-1 1,4-4 0,10-6-31,-2 0 1,-5 0 0,0 0-52,1 0 1,-6-2 42,-2-5 1,-7 5 21,-7-5 1,-4-2 0,-9 3 8,-1 1 1,-5 3 0,-1 2 0,2 0 24,3 0 0,8 2 0,1 3-2,-3 1 0,7 3-13,3-2 1,4-2-5,2 8 0,8-9 0,6 3-3,4-5 1,-1 0 0,0 3 0,-5 2-5,4-2 1,-4-3 0,1-2-35,3 0 1,-5 0-8,2 0 1,-8-2 1,2-5 1,-7 4-1,-7-4-7,-7 5 48,6-7 0,-11-2 0,8-9 0</inkml:trace>
  <inkml:trace contextRef="#ctx0" brushRef="#br0" timeOffset="18493">7646 2952 7569,'0'-21'-1031,"-3"11"916,-4 3 1,4 4-1,-11 3 76,-2 0 0,5 3 1,-2 1-1,-1 6 45,3 0 1,-5-3 0,9 7 26,3 1 0,1-4-24,3 3 0,10-9 0,3 1-3,5-4 1,3-2 0,-2 0-18,2 0 1,-1-2 0,0-3-1,0-1 0,-1-10 0,-4 5 1,-4-2-26,-2-1 0,-2 0 18,-7-6 0,-2 2 0,-5 5 31,-7 6 1,-3 5 0,-4 2-2,1 0 0,0 0 0,0 0-9,-1 0 1,8 2 0,2 5 5,2 6 0,2-1-8,7 1 1,2-2-1,5 3-35,7-7 0,-4 2 0,4-2 34,2-4 0,2 9 0,2-1 0</inkml:trace>
  <inkml:trace contextRef="#ctx0" brushRef="#br0" timeOffset="18864">8392 2730 6365,'-10'0'-53,"3"0"-151,14 0 230,-5-9 0,8 7 17,-3-5-32,-5-4 0,5 9-92,-14-5 1,3 7-62,-9 7 142,9 3 0,-15 11 0,7-1 0</inkml:trace>
  <inkml:trace contextRef="#ctx0" brushRef="#br1" timeOffset="116395">142 8762 5865,'10'-12'90,"0"-6"-57,-1 8 1,4-9-13,14 6 0,-12 2-9,6 4 1,-3-5-3,9-7 1,-12 5-1,6 1-2,-4-3 0,-5 4-13,1 0 1,1-2 15,6-7 1,-7 1-1,1 1 2,1-2 1,3-1 0,2-3-12,1-2 1,-7 0 0,-2 7 0,5-2 2,0-5 1,4 4 0,-2-4-8,2 6 1,-1-7-1,1 1-1,-2 3 0,2-6 1,-1 1 1,-1-2 1,2 0-1,-1-3 1,1 6 5,-2 6 1,4-4-1,2-3-5,1-3 1,8 0-1,-7-1 1,0 6-2,2 4 1,-6 4 0,3-2-1,-4 1 1,-1 1 0,-1-2-1,1 1 0,-2-1 0,2 2 0,-1-2 1,0 1 0,0-1 0,1 2 0,-1-2 0,-1 1 8,2 0 0,-1-9 1,0-2-1,0-1-8,1 6 0,1 3 1,3 1-1,2-4 0,-3 0 0,-1-1 1,-3 4-1,-1-4 0,2 6 0,-1-7-1,1 6 1,-2 2-1,2-1-1,-1 2 1,1-9 0,-2 1 1,2 3 0,-1-1 5,0-2 0,7 3 1,0-7-5,-2 1 1,-10 3 0,-1 8-1,1-2 0,3 1 0,2-1 0,1 2 0,1-4-1,4-4 0,-3 5 1,4-8-1,-4 4-1,-3 0 1,-1-1 0,2 6 0,-1 2 0,1-9 0,1 2 1,5 1 0,-12 2 0,6 4 0,-4-2 8,2 1 1,1-2-1,0-3 1,0-2-4,1 3 0,-2-6 0,3 3 1,4 3-7,0 1 0,1 3 0,-6-1 1,-2 2-13,2-2 1,1 1 1,5 1 1,-4-2 0,3 1 6,-4 0 0,-1 0 1,-1-1 3,1 1 0,-2 0 0,2 0 0,-1-1 12,0 2 1,0-2 0,1 1 0,1-1-13,4 2 0,-3-3 0,4-4 1,-5 0-1,-1 2 1,-2 0-1,2 5 1,-1-2-5,1 1 1,-2-3 0,2-1 0,-1-3 0,0 1 0,0 5 1,1 1 1,-1 0 0,-1 0 5,2-1 1,-1 2 0,0-2-6,0 1 0,1-1 0,1 2 0,4-2 1,4-8-2,4-5 0,2 6 1,-10 1-1,0 4 1,-4 3 0,-3-1 0,2 2 0,-1-4 0,1-4 0,5 3 0,1-7 0,-2 1 0,-3 3 0,-1 7 0,-2 0 0,1 0 0,1-1 0,-1 2 0,0-2 0,0 1 0,1-1 0,-2 2 0,2-2 0,-1 1 0,1-2 0,1-3 0,2-2 0,4 3 0,-2 1 0,-6 1 0,1-3 0,-2-2 0,9-6 0,-1 6 0,-3 2 0,-2 3 0,4-5 0,3-1 0,0 4 0,1 2 0,-1-6 0,-5 2 0,4 2 0,-4 0 0,5 5 0,-2-2 0,-2 1 0,-3 1 0,-1-2 0,-1 1 0,0-1 0,0 2 0,0-2 0,1 1 0,-2 0 0,7-9 0,2-2 0,6-1 0,-1 2 0,-9 11 0,0-1 0,2-1 0,3-5 0,-3-1 0,0 2 0,-1 3 0,-2-6 0,-1 1-2,4 3 1,-3 1 0,4 3 0,-4 1-1,-3-2 0,-7 7 1,0 1 0,3-3 1,2-8 0,2-3 0,0 2 0,8-4 0,-2 0 0,1 0 0,2-1 0,-4-3 0,6 4 0,-2-2 0,-3-5 1,3 5-1,-3-2 1,-2 4-1,0 5 0,-5-5 0,2 2 0,-1 2 0,0 3 0,0-1 0,1-1 3,-2-3 0,2-10 1,-1 6-1,0 0 2,0 5 0,0 1 0,1 0-5,-2-2 1,2-6 0,-1 6-2,1 2 0,-2-4 1,2 2 0,-1 2 0,1-11 1,-2 3 4,1 4 0,1-9 1,-2 2-1,2 2-2,-1 4 0,0-3 1,-2 3-1,-2 1 14,-2 0 0,-1 0 1,7 3-1,0 0-13,1 2 1,-2 1 0,2 3-1,-1-1-9,-1 1 0,2 0 0,-1-2 12,1-5 0,1 4-15,5-4 0,-5-1 0,5-1 3,-4-4 1,-6 14 0,0-6 4,-5 0 0,-5 8 0,7 3 0,1-2 0,-3-2 0,1-2 3,2 0 0,4 0-3,1-1 1,0 2-1,0-4 3,1-4 0,-2 5 0,2-6 2,-1 7 0,1-6 0,-2-1 1,2 4-6,-1 2 0,-1 1 0,2 2 0,-1-2 0,1 1 0,-9-1 1,2 2 7,2-2 0,2-1 0,2-2 8,0-4 1,-6 1-1,-1 7 2,3 0 0,2 0-18,2 0 1,0-7 0,0 0-6,0 2 1,1 10 0,-1 1 3,0-2 0,0-1 1,1-4-4,-2 1 1,2-1 0,-1-1 8,1-4 0,-2 3-1,2-4 1,-1-2 0,-1 3-3,2 0 0,-7 4 8,-1 2 1,1 0 0,5-3 0,2-4 0,-1-6 20,0-5 0,-7 4 1,1 1-3,2-3 1,-5 0-31,2 2 0,1-4-7,6 5-131,-9 12-129,-2-15 0,0 34 268,5-5 0,3 32 0,4 18 0</inkml:trace>
  <inkml:trace contextRef="#ctx0" brushRef="#br2" timeOffset="134074">4176 5655 7398,'12'-9'-1429,"-3"7"1520,-9-16 20,0 16-90,0-7 1,2 11 0,3 5-19,1 7 1,1-4 0,-5 4 0,3 2 0,2 2 1,-1 1 0,-3 2 0,1-1 3,2 1 0,3-2 0,-4 2 0,1-1 14,-1 0 0,4 0 0,-1 1 0,1-1-1,0 0 1,1 7 0,-7-1 0,6 1-8,3 3 1,-5-8 0,3 7 0,2-1-5,-1-2 1,-4 8-1,4-5 1,0-1-3,1 3 0,-2 2 0,6-6 0,-2-1-5,1 4 1,4-6-1,0 8 1,2-3-5,-1-4 1,1 4-1,-2-3 1,2-1 2,-1-3 0,-2 4 1,-3 1-1,-1-2 0,1-3 1,1-1 0,0-1 0,-3 1 10,3-2 1,-5 0-1,3-4-14,2-1 1,1-2 3,4 9 0,-8-4-50,0-3 1,-6 2-169,6-9 119,-8 8 1,6-5-1,-6 5 2,2-2 0,0-6 0,-7 7 94,0 1 0,-10 4 0,-1 0 0</inkml:trace>
  <inkml:trace contextRef="#ctx0" brushRef="#br2" timeOffset="134391">4437 7187 7569,'7'-12'-704,"0"-2"465,0 0 1,3 1 231,2-1 1,0 10 0,2-4 0,1 1 26,3 0 0,4 0 0,2 5 0,4-3-54,-4-2 0,-1 1 0,-3 6 1,2 0-28,6 0 1,-6 0-1,4 0 1,0 0-2,0 0 0,-4 0 1,6 0-1,-4 0 62,3 0 0,-4-2 0,3-3 0,-4-2 0,-1-9 0,-1 6 0</inkml:trace>
  <inkml:trace contextRef="#ctx0" brushRef="#br2" timeOffset="134608">5346 6724 7376,'-3'-11'-436,"-3"4"0,-5 4 1,-10 3 447,1 0 0,7 0 0,0 0 8,-3 0 1,4 7 0,2 2-27,0 3 0,4 1 0,3 5 0,-1 0-11,-3 2 1,1-2-1,4 13 17,-5-1 0,-14 14 0,-10-1 0</inkml:trace>
  <inkml:trace contextRef="#ctx0" brushRef="#br2" timeOffset="135357">4781 7954 7340,'-11'-19'-1227,"2"-2"1277,9 1-9,0 9 1,2 2-2,5 9 1,-3 2 0,10 5-16,2 7 0,1 3 0,4 2 0,-4-2-20,-3 4 0,3-6 0,-3 14 1,5-2-15,0 0 0,1 2 0,1-4 0,-2 4-25,2 2 0,-7-7 0,-1 4 1,3-6 11,1-2 1,-3 8 0,-2-2 11,-4-2 1,-1-7 0,-5-6-1,3-1-2,2 2 0,-3-7 7,-11 2 0,3-5 6,-10-2 0,8 0 1,-6-2 21,3-5 1,-5-5 17,9-8 1,-2 0-29,7 0 0,0 6 0,2 4-10,5 1 1,3-5 0,11 7 0,-1 0-5,0-1 1,0 5 0,1-4 0,-1 3-3,0-3 1,7 5 0,0-5 0,-3 3-26,-1-3 1,3 5-1,1-5 1,-2 5-54,-3 2 0,-8 0 0,-1 0-134,3 0 215,3 0 0,9-10 0,4 0 0</inkml:trace>
  <inkml:trace contextRef="#ctx0" brushRef="#br2" timeOffset="135600">5790 7874 7362,'0'-12'-413,"0"4"0,0 10 0,1 4 421,6 8 1,-2 4 0,7 2-1,-1-1-16,-1-7 1,-5 7 0,4-7-41,1 7 0,-6 1 0,7 0-207,-2 0 255,-2-8 0,-7 6 0,0-8 0</inkml:trace>
  <inkml:trace contextRef="#ctx0" brushRef="#br2" timeOffset="135771">5769 7673 7569,'-13'-21'-181,"0"1"0,6 6-197,-7 0 0,9 7 95,0-5 157,2 7 0,6-4 46,2 9 1,0 7 79,9 0 0,-9 8 0,4-4 0</inkml:trace>
  <inkml:trace contextRef="#ctx0" brushRef="#br2" timeOffset="136238">6053 7752 7569,'10'-8'-93,"-1"6"0,-7-7-185,5 9 0,-2 0 0,5 2 1,0 5 239,-6 6 0,-1-2 1,-1 1-1,3-2 45,1 2 0,3-1 0,-5 4-13,3-1 1,7-7-1,-6 5 7,4-4-39,-8-1 35,5-7 1,-11-3 0,-2-4-1,-3-5 1,2-7 1,3 0 0,2-2 1,0 1 0,0-1 0,0 2 0,0-2 1,0 1 0,7 1 0,2 0 0,2 3 9,4 3 0,4 6 1,1-4-1,0 0 0,0 0 1,1 6 0,1-2 0,2 5-9,4 2 1,-2 0 0,-6 0 0,1 0-3,-2 0 0,2 0 0,-1 2 0,1 5-10,-2 7 0,-5-4 0,-2 4-30,-4 2 0,-1 2 0,-7 3-198,0-2 238,0-7 0,0 5 0,0-5 0</inkml:trace>
  <inkml:trace contextRef="#ctx0" brushRef="#br2" timeOffset="136614">6839 7551 7569,'13'-7'-909,"1"0"583,0 0 1,-2 1 289,2 0 1,0-10 0,6 4 90,-1 2 0,-5-9 0,-2 5-6,-3-3 0,4 3-53,-6 1 0,7 0-77,-9-7 1,2 6 53,-7 0 0,0 7 1,-2-3 75,-4 1 0,-5-1 0,-10 6 3,1-2 1,-1-1-1,2 9-41,-1 4 1,6 3 0,3 8 0,-1-5-7,2 4 1,5 3 0,-2 1-23,5-1 1,2 2-1,2-1-12,5 0 1,-2-6 0,7-3 0,5-2-11,1-4 0,2-3 0,-1 0 1,2 3 38,-1 1 0,10 0 0,1-6 0</inkml:trace>
  <inkml:trace contextRef="#ctx0" brushRef="#br2" timeOffset="137083">7666 7108 7387,'-9'-19'-376,"-5"5"1,4 6-1,-4 8 1,-2 0 329,-1 0 1,-4 0-1,1 0 91,-1 0 0,9 0 0,-2 0 38,-1 0 1,-4 0 0,0 3-64,-2 2 1,7 0 0,4 9 0,-2 1-20,0 3 1,8 2 0,-2 1 28,4-2 0,2 2-68,0-1 1,2-2-1,4-5 29,8-6 1,-3-5-1,2-2 7,3 0 0,3 0 0,0 0 1,2-2-2,-1-5 0,-2 4 0,-3-11 0,-1 0 1,1 3 0,-3-7 1,-1 4 0,-3-3 1,6-4 0,-7 1 51,-2 1 1,-3 5-1,-4 2-31,-5 3 1,2 3 0,-9 6 4,-1 0 0,4 0 1,-2 0 1,8 3 0,-2 2-39,5 9 1,2-2 0,2-2-1,5 2-63,6-1 0,-1-4 1,1 4-89,2-2 0,4 5 163,1-7 0,8 8 0,5-4 0</inkml:trace>
  <inkml:trace contextRef="#ctx0" brushRef="#br2" timeOffset="137446">7726 6905 7309,'12'-9'-402,"3"5"0,-6-7 0,3 2 352,3 4 1,3 3 0,2 2 0,1 0 46,-2 0 0,2 0 0,1 0 27,5 0 1,-4 0 0,3 0-1,-2 0-9,-5 0 1,8 0-1,0 0 1,-2 0-5,-3 0 1,-2 9 0,0 2 0,1 3-10,-1-1 1,-9 0 0,-2 6 0,-2-4-8,-1-2 1,3-1 0,-4 3 0,2-1 0,-3 2 6,-1-8 0,-12 8 0,-5-9 1,-4-2 13,-2-3 1,0-4 0,-1-3 0,1-4 14,0-3 1,0 6-1,2-7 1,3-3 3,1-2 1,7-5-1,-4-1 1,2-3-29,4 2 1,3-4-1,2 3 1,2-1-18,5-3 1,5 8 0,10-5 0,2 4 9,4 4 0,16-10 0,-1-4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53.803"/>
    </inkml:context>
    <inkml:brush xml:id="br0">
      <inkml:brushProperty name="width" value="0.08571" units="cm"/>
      <inkml:brushProperty name="height" value="0.08571" units="cm"/>
      <inkml:brushProperty name="color" value="#F6630D"/>
    </inkml:brush>
  </inkml:definitions>
  <inkml:trace contextRef="#ctx0" brushRef="#br0">202 605 7569,'7'-20'-773,"0"0"579,0 0 1,-7 0 0,-3 2 159,-3 4 1,1-1-1,-9 8 41,-1 3 1,-3 1 0,-2 3-17,-1 0 1,8 7-1,2 2 1,-1-1 8,2 2 0,3 6 1,-5-3-1,1 3 39,1-2 1,5 3 0,-4-3 0,2 3-24,0 4 0,1 5 1,6 1-1,0-2-25,0-3 1,0-8-1,0-1-19,0 3 1,2 0-1,4-3 21,8-6 0,3-7 1,4-5-1,-1-4 0,1-1 1,-4-4 0,-1-8 0,-2-4 8,1 0 1,-6-1 0,0 6 0,-2 2 13,-1-2 1,1 1-1,-7 0 26,0 0 1,0 6-14,0 1-25,0 9 1,0 4-9,0 13 1,7 5 0,2 1 0,2-4-13,5-2 1,2-6-1,2 4 1,1 0-59,-2 1 0,3-6 1,4 5-1,0-2 74,-2-4 0,9-3 0,-2-2 0</inkml:trace>
  <inkml:trace contextRef="#ctx0" brushRef="#br0" timeOffset="382">546 404 7569,'0'-21'-757,"0"2"499,0 7 1,2 1 170,5 5 0,-2 4 0,8-5 78,3 4 1,1 3 0,4 0 31,-1 0 0,-7 0 1,1 0-5,1 0 1,2 10 0,-2 0-1,-4 4-13,-2 0 1,5-2 0,-6 7 0,2-4-12,-1-1 1,0 0 0,-6 5 0,4 2-8,-2-1 1,0-7 0,-1 0-2,3 3 1,0-4 16,-7 1 0,-2-9 0,-3 1 39,-2-10 1,0 1 0,7-9-1,-2-3-15,-5-2 0,5-2 0,-4 0 1,1-1-15,-2 2 0,3-2 1,-8 1-1,4-1-26,4 2 0,-6-8 1,3-1-1,3 4 10,1 1 0,3-3 0,0-1 1,3 0-15,4-3 0,4 8 0,9-4 0,1 3-38,-2 3 0,8 2 0,1 5 0,-2 4 54,3 0 0,2 6 0,10-6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16.789"/>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202 6779 7301,'0'11'-661,"0"-2"0,0-6 762,0 4-74,0-5 0,2 6-26,5-8 1,-2 0 0,6-2-10,-1-4 0,-5 1 9,-5-9 1,0 8-13,0-7 0,-2-1 9,-4-6 1,2 9 122,-10 4-110,9 5 0,-6 2-13,5 0 0,4 2 1,-5 5 3,4 7 1,6-4-17,4 4 1,-5-7 8,4 6 1,-2-9 3,3 3 1,-4-7-1,3-7 0,-1-2 0,0-6-6,2 1 1,-2 1-15,-5-7 1,-2 6 15,-4 1 1,2 8 16,-10-2-12,9 5 3,-4 2 1,9 2-3,0 5 1,0-2 0,2 7-2,5-4 1,-2-1-175,9-7 62,-2 0 1,7-3 111,-5-4 0,3-3 0,-5-11 0</inkml:trace>
  <inkml:trace contextRef="#ctx0" brushRef="#br0" timeOffset="598">525 5811 6128,'-11'20'-111,"4"0"102,5-8 3,2 5 1,2-15-1,3 3-5,2-10 0,-1 1 0,-6-9 4,0-3 0,7-2 1,0-2-8,-3 0 0,-2 6 0,-4 3 52,-4 2 1,1-4 58,-8 6-62,8 0 1,-10 16-5,8 5 1,0 3-18,7 4 0,0-1-23,0 0 1,2-9 10,5-4 0,-2-5 1,8-2 1,-9-2-1,5-5-8,1-6 0,-8-5 0,4-2 3,-4-1 0,-2 8 0,-2 0 0,-2-4 1,-3 0 1,0 3 0,5 4-2,-5 1 0,3 2-26,-9 7 1,1 2-35,-2 5 1,5 3-41,9 11 1,9-4 101,5-3 0,4-5 0,2-9 0</inkml:trace>
  <inkml:trace contextRef="#ctx0" brushRef="#br0" timeOffset="1175">969 4782 7569,'-14'2'-462,"2"5"1,5 2 0,-5 7 423,4-3 0,1 0 56,7 7 1,2-6-28,4 0 0,-1-10 0,9 2 2,2-3 0,-6-6-3,4-3 0,-7-5 0,3-10 0,0 1-3,-6 0 1,-1 7 0,-3-1 0,0-1 6,0-3 0,0 4 0,0 1-1,0-3 1,-3 7 0,-1 1 8,-3-2 1,-1 8-1,1-5 1,4 7-1,-4 7 0,5 5 2,2 7-4,0 2 0,2-4 0,5-3 0,-2-5 0,8-9 0,-9-2 0,3-5 0,2-4 0,-2-9 0,-2-1 0,-4 2 0,-1-2 0,0 1 0,0-1 6,0 2 1,0 5 0,0 1 5,0-3 1,-1 7-13,-6 2 0,5 7-24,-5 7 1,5-3-101,2 10 124,0-1 0,9 8 0,1-2 0</inkml:trace>
  <inkml:trace contextRef="#ctx0" brushRef="#br0" timeOffset="1652">1353 3934 7569,'-7'-13'-799,"0"0"201,0 8 569,-1-4 0,5 11 54,-3 5 0,3-2-33,3 8 0,0-6-5,0 6 1,3-8-3,3 2 10,-3-5 0,12-4 1,-8-5 3,-3-7 1,-1-3 0,-3-4 0,0 1-1,0 0 1,0 0 0,0-1 0,0 2 0,0-2 25,0 1 1,-3 9-22,-4 4 0,5 7-5,-5 7 0,5-3 0,2 10 2,0 1 0,0-3-42,0 1-49,0 0 71,9 8 0,-7-13 0,5-8-12,-4-10 0,4-2 0,0-2 0,-4-1-6,-1-3 1,-2 5 36,0-1 0,10 0 0,1-5 0</inkml:trace>
  <inkml:trace contextRef="#ctx0" brushRef="#br0" timeOffset="2197">1756 3107 7569,'0'20'-1568,"0"-8"1334,0-3 236,0-9 0,2-16 1,3-4 11,2-3 0,0 1 1,-7 2 8,0 0 0,0 0 31,0-1-13,0 1-39,0 9 0,0 4-6,0 14 0,0 4-1,0 9 0,0-6 4,0 0 0,2-11 4,4 4-1,-4-4 1,7-6-14,-9-4 1,0-3-14,0-11 1,0 8-1,0-1 24,0-2 0,-9 8 0,-1-1 0</inkml:trace>
  <inkml:trace contextRef="#ctx0" brushRef="#br0" timeOffset="2631">2280 2361 7569,'-10'9'-845,"-9"-6"1,15 14 843,-9-3 1,8-4-1,-1 4 4,3 2 1,6-8 0,1 2-4,3-1 0,1-7 3,-1 5-3,-5-5 1,8-11 0,-10-5-1,0-3 0,7-4 0,-2 2 0,0-2 0,-3 1 0,-2-1 0,-2 4 19,-5 3-17,6 5 0,-8 11 0,9 5 1,0-2-1,0 9 1,0-7 2,0 5-5,9-7 0,1 13 0,11-7 0</inkml:trace>
  <inkml:trace contextRef="#ctx0" brushRef="#br0" timeOffset="3027">2764 1837 7569,'-10'0'-559,"-9"0"0,15 0 0,-7 2 614,2 5-49,2-6 0,17 8-8,2-9 1,7 0-1,0 0-6,2 0 1,-8 0 0,-2-2-37,-1-5 0,-3 4 1,-7-11 32,0-2 0,0-2 35,0-3 0,0 2 0,-3 0-16,-4 7 0,3-5 92,-10 10-81,1 2 0,2 6-23,4 6 1,4-3-1,3 10-38,0 1 1,0-3 0,3-1 41,4-1 0,-5-5 0,7-5 0</inkml:trace>
  <inkml:trace contextRef="#ctx0" brushRef="#br0" timeOffset="3439">3209 1372 7292,'-11'9'-1242,"-6"3"1080,12 8 167,-2-9 0,9-3 1,4-8-7,-4 0 0,10 0 0,-8-1 5,3-6 0,0-4 3,-7-9 1,0 6 7,0 0 0,-2 4 42,-5-4-10,5 5-48,-17 9 0,17 9-20,-4 5 1,4 3-66,2 4 0,0-8 86,0 1 0,17-10 0,6 4 0</inkml:trace>
  <inkml:trace contextRef="#ctx0" brushRef="#br0" timeOffset="3822">3713 948 7569,'-20'0'-391,"-1"0"1,2 0 0,0 3 308,7 4 1,-5-3 122,10 10 1,-5-8 9,5 8 0,0-7-131,7 6 0,2-9 0,3 5 10,2 0 41,8-6 1,-6-3 13,5-14 0,-6 3 0,-8-2 8,0-4 0,0 0 14,0-4 1,-2 11 2,-4 3-7,4 5 1,-10 2-4,5 0 0,5 2-15,-5 5 0,7-3-36,7 9 1,-3-8 50,10 2 0,-1 4 0,8 0 0</inkml:trace>
  <inkml:trace contextRef="#ctx0" brushRef="#br0" timeOffset="4390">4500 586 7569,'-13'0'-843,"-1"0"236,9 0 514,-12 0 0,5 0 113,-8 0 0,7 0 3,-1 0 0,9 2-26,-1 5 3,4-5 1,4 6-10,4-8 1,-3-2 22,4-4 1,-5 1 15,-2-8 1,0 6-3,0-6 0,-2 8 36,-5-2-8,4 5-30,-5 2-49,8 9 1,0-4 33,0 8 2,0-9 1,2 6-4,4-10 0,-3-10-10,4-2 0,2-7 0,-2-1-4,-2 0 0,-4 0 5,-1-1 1,0 9-11,0-2-5,-8 9 0,-2 5 0,-4 14 1,8 3 13,4 4 0,-16-1 0,-4 0 0</inkml:trace>
  <inkml:trace contextRef="#ctx0" brushRef="#br0" timeOffset="6453">5024 323 6117,'14'0'0,"0"0"0,-8 0-8,7 0 0,-8-2 0,2-5 3,-5-4 0,-4 0 0,-3 2 5,-2 0 0,-8 6 12,2-4 0,3 7 7,3 7 1,5-2-7,2 9 0,0-1-10,0 7-6,0-8 0,2-4 3,5-8 0,-4-2-2,4-4 1,2-6 0,-3-8 3,-2 0 0,-2 6 27,-2 1-1,0 9-28,-8-6 1,4 10 0,-8 3-2,3 4 0,2 4-54,7 9 0,0 0-39,0 0 1,2-8 93,5-6 0,-4-4 0,6-2 0</inkml:trace>
  <inkml:trace contextRef="#ctx0" brushRef="#br0" timeOffset="6835">5710 40 7375,'-12'-12'-1178,"-2"0"1192,-2 3 0,5 3 154,-3 6-167,0 0 1,2 0-21,-2 0 0,9 8 11,-2 6 1,5-2-2,2 0 1,2-7-16,5 2 31,-4-5 0,6-11-143,-9-5 136,0 6 0,-9-11 0,-3 9 0</inkml:trace>
  <inkml:trace contextRef="#ctx0" brushRef="#br0" timeOffset="8126">728 7243 7298,'0'-12'-1347,"0"4"1350,0 26 1,0-11-1,0 13-25,0-2 27,0-9-3,0 8 0,1-14 1,3 1-2,3-8 0,0-7-2,-7-10 1,0 2 0,0-2-1,0 1-1,0 9 2,0 2 0,-7 18 0,0 5 0,2 1 0,-5-1 0,8 3 0,-5-3 5,5 4 1,2-5 21,0 1-22,0-1 0,2-2-1,5-4 1,-2-7 0,5-7 0,-1-6 0,-2-5 0,-4-2-3,4-1 0,-5 2 0,4-2-3,-4 1 0,-2 7 0,-2 1 22,-4 4 0,1 1-9,-9 7 1,10 2-13,-3 5 1,3 1 0,0 8 0,-3-2-2,2 1 1,3 4-8,2 0 6,9 2 0,-4-10 1,7-4 0,-7-7 1,2-7-4,-5-6 1,5-6-14,0 0 1,-1-2-31,-6 1 1,-2 7 28,-4-1 1,4 8 0,-8-6-19,1 3 0,7 0-37,-5 3 73,6 4 0,1-17 0,0 8 0</inkml:trace>
  <inkml:trace contextRef="#ctx0" brushRef="#br0" timeOffset="9018">969 6597 6630,'0'-19'-261,"0"-2"0,-2 4 0,-3 0 366,-2 5-44,1 7-55,6-4 1,0 11 0,0 5-3,0 6 0,0-2 0,0 3-4,0 1 0,0-3-13,0 2 10,0-10 3,0 4 0,0-8 0,6-8 0,1-6 0,-2-4 0,-3-2 0,-2-1 0,0 2 0,0-1 0,0-1 0,0 2 0,0-2 0,0 7 0,-2 4 0,-5 0 0,2 3 0,-7 7 0,7 10 0,-2 4 0,2 3 0,-2 4 0,5-2 0,-4 2 2,4-1 1,2-6 7,0-2 0,2-7-6,4 2 0,3-7-4,5-7 1,1-5-1,-8-7 0,-2-1 1,-3-1 0,-2 2-3,0-2 1,0 7 0,0 1 0,0-3 0,-2 8 0,-5 1 1,-1 7 0,-8 7 0,2 6 0,9 5 0,-1 2 0,4 1 0,2-2 0,0 2 0,0-1 0,0-6 0,0-2 0,2 0 0,4 2 0,-1-6 10,9-8 0,-10-2 0,3-4-2,-5-8 0,4-5 0,1 0 0,-2-1-8,-3-1 1,-2 2-1,0-2 5,0 1 1,0 6-8,0 1 0,-2 9 2,-5-3-1,5 5 1,-9 9 0,7 1 0,-3 3-1,2 6 1,3-7-1,2 4-4,0 2 1,2-1 1,5-1 0,-2 1 0,7-8-2,4-3 1,-4-1 2,1-3 1,-9-9 1,3-4 0,-4 1 0,-3-2 2,0-1 0,0 4-87,0-3 0,-3 4 45,-4-4 0,5 2 40,-5 5 0,-3-3 0,-2-11 0</inkml:trace>
  <inkml:trace contextRef="#ctx0" brushRef="#br0" timeOffset="9698">1393 5629 7399,'-2'-17'-683,"-5"3"0,2 5 610,-7 9 1,5 0 104,-7 0 1,9 9-21,-2 5 0,5-4 0,2 4-11,0 1 0,0-3-6,0 2 1,2-10 0,5 2 0,-2-4-26,9-2 29,-10-8 1,4 4-7,-8-10 1,0 0-2,0-6 0,-2 3 7,-4 3 1,-5 5 2,-10 9 0,8 0 10,-1 0 0,10 9 1,-3 5-6,6 3 0,1-3 0,0-1-2,0 3 0,0-5-7,0 2 0,8-8 1,6 2 0,-3-5 0,-1-4-1,0-5 1,-3 2 0,-7-8 0,0-3-1,0-2 1,0-2 0,0 1-1,0-2 0,0 1 0,0-1 1,0 2 0,0-2 1,-3 8 0,-4 2 0,-6 1 0,2 3 0,0 10 0,1 4 0,-2-3 1,5 10-1,2 1 0,-4-3 1,2 2-1,3 1 0,2 3 0,2 2 0,0 1 0,0-2 0,6-5-3,1-1 0,9-11 0,-3-2 1,-4-2 0,-2-11-37,-5-3 1,5-1-1,0-4 9,-3 1 0,-2-1 30,-2 2 0,0-2 0,0 1 0</inkml:trace>
  <inkml:trace contextRef="#ctx0" brushRef="#br0" timeOffset="10356">1696 4802 6871,'-9'-11'-489,"-3"2"1,-8 9 506,0 0 0,7 0 40,-1 0-51,9 0 1,-5 0-7,3 0 1,5 9-1,-5 4-4,4 5 0,3 2-3,0 0 0,0 1-3,0-1 1,0-7 4,0 1 1,3-10 0,1 0 0,3-8 0,-1 0 1,-6-10-1,2 1 2,5 2 1,-4-7 0,4 4-1,-5-4 2,-2-2 0,0 7-16,0-1 13,0 10 1,-2-12-1,-5 10 0,2-1 0,-5 9 5,0 5 0,1-3 0,5 9 0,-6 3 13,0 2 0,5-4 0,-2-1-2,5 2 0,2 4 1,0 1 3,0 0-11,0-9 1,2 5 2,5-9 0,-2 0-17,8-7 0,-6-3 11,6-3 1,-8 1 0,2-9-5,-6-1 1,1-3-1,3-2 1,2-1 1,-2 1 0,-3 0-11,-2 9 1,-2-5 4,-5 9 1,-5 1 0,-5 8 2,3 5 1,-1 4 0,8 9 1,0 0-1,7 0 0,0 1 0,2-7-11,5-2 11,-4-7 0,7 4-52,-3-9 1,4-2-1,9-3 52,1-2 0,-1-17 0,0 1 0</inkml:trace>
  <inkml:trace contextRef="#ctx0" brushRef="#br0" timeOffset="10985">2120 3813 7569,'-12'9'-715,"-4"-4"1,9 9 702,4 1 0,-7-4 1,3 2-11,3 3 0,2-4 13,2 1 0,2-6 0,5 6 1,-3-8-5,9 2 0,-6-14 11,7-7 0,-10-3 1,3-4 1,-4 1 0,-3 7 0,0-1 0,0-1 0,-7 3 0,-2 1 0,-3 2 0,5 3 0,-6 6 0,-3 0 0,6 2 0,-2 5 0,3 6 0,0 3 0,4-1 0,-1-1 0,2 2 0,1-6 0,3 4 0,0 2 0,0 1 0,0-3 0,0-1 0,3-1 12,4 1 0,3-4-12,11-9 1,-4-9 0,-1-2 0,-5-3-1,-2 1 1,5-1 0,-7-5-8,-3-2 0,-1 1 0,-3 0-2,0 0 0,0-1 1,-3 2-1,-4 0 0,-6 6 1,1 2-1,-1 6 12,-3-2 0,-1 0 5,-4 7 0,4 10 1,3 3-5,7 5 1,-2 3 0,3-2-5,1 2 1,3-1-1,4-2 1,3-3-10,1-1 0,3-7 0,-2 3-61,7 0 0,3-4 70,4-6 0,8 0 0,2 0 0</inkml:trace>
  <inkml:trace contextRef="#ctx0" brushRef="#br0" timeOffset="11856">2604 3188 7304,'-9'-11'-1206,"-3"6"1165,2 10 1,-7-1 0,8 10 40,-2 1 1,7 4-1,-3 0 0,5 2 0,2-8 0,0 1 2,0 2 0,2-8-1,5-1 0,-3-5-1,9-2 0,-6-2 0,5-5-1,-4-6 0,-1-5 1,-7-2-4,0-1 1,0 2 0,0-2 0,0 1 1,-2 6-1,-3 2 1,-3-2 1,-4 2 0,8 2 0,-5 5 1,0-2 0,-2 0 0,-10 7 0,11 3 1,3 4 4,4 5 0,3 0 0,0 2 0,0 1 0,0 3 1,0 2-3,0 1 0,3-11 1,4-3 1,5-5 0,0 5-5,2 0 1,-10-2-1,5-10 1,-3-4 0,1-3 0,0 7 0,-7-9 0,0-2 1,0-2 0,0-3 0,0 2 1,0-2 0,0 1 0,0 1-2,0-2 0,-7 7 0,-2 4 1,-2 0 0,5 4 0,-6 8-4,3 5 0,0 2 1,5 6-1,-3-1 1,3 1 0,1-4 0,3 3 0,0 1 0,0 4 4,0 0 1,0-5 0,0 0 1,3-9 14,4 1 0,1-6 0,8-6-10,-2-8 0,-10 2 1,5 0-11,0-5 0,-7-1-2,5-2 1,-7 7-2,-7 0 0,-4 8 7,-9-2 0,6 5 11,1 2 1,6 2 0,-4 5-7,2 6 1,2 5 0,7 2-6,0 1 1,0-2 0,0 2 0,9-3-16,5-5 0,-3-3 0,2-10-16,3 0 0,-5 0 0,2-3-12,4-4 1,-7-2 0,2-6 0,-1 1-20,1-2 0,-7 6 1,7-4 58,-3-1 0,6-13 0,-3-3 0</inkml:trace>
  <inkml:trace contextRef="#ctx0" brushRef="#br0" timeOffset="12573">3107 2562 7283,'-19'-10'-617,"-2"3"1,8 4 729,-1 3-90,1 0 0,2 3-58,4 4 1,7 2 17,7 4 0,-2 3-25,8-9 1,0-1 20,7-6 0,-8-3 13,-5-3 0,-5-5 8,-2-10 0,0 8 1,-2 2-1,-3-1 6,-2 2 1,-8 5-4,1-2 1,3 5-3,-2 2 0,-1 2 12,-7 5 0,8 5 0,2 7 4,2 1 0,1 1 1,3-1 2,-2 0 1,2 0-8,12 1 0,-2-11 1,8-3-18,3-5 1,-5-2 0,0-2 0,0-3 2,1 0 0,-2-11 0,4 2 2,-7-4 0,2-2 1,-2 0-8,-3-1 0,-2 1 1,-2 1 4,0-2 1,-6 7-1,-3 4 0,-3 1 0,-1 2 1,-7 7 0,-1 0 0,8 0 0,2 2 0,2 5 0,1-3 0,3 9 0,-2 3 0,0-4 0,7 1-4,0 3 1,2 1 3,5 4 0,-2-10-1,8-5 1,1-3-5,5-3 0,-5-3-16,0-3 1,-9-5 12,0-10 0,-2 1 3,-3 1 0,0 5 1,-3 2-1,0 1 7,-4 0 0,-2 7-30,2-3-63,4-5 1,-6 12 90,9 0 0,9 10 0,3 10 0</inkml:trace>
  <inkml:trace contextRef="#ctx0" brushRef="#br0" timeOffset="13352">3632 2058 7169,'0'-20'-1000,"0"7"929,0-1 1,-8 3 0,-4-5 73,1 3 58,2 8-52,0-3 0,5 14 0,-8 3 1,3 2 1,1 1 0,3 3 0,-2-1-1,3 1 1,1-3-16,3 1 1,0-6 6,0 6-6,0-8 1,10 4 0,0-11 1,2-5 0,-1 2 0,-6-8-2,2-3 1,-1 5 1,-6-2 1,0-1 0,-3-4 0,-3 5 1,-5 4 0,-10 9 1,1 0-1,1 0 0,0 9 1,3 4-1,3 5 0,9 2 1,-3 0-1,5 0 0,2 1 0,0-1 0,0 0 0,0-7 0,0 1 0,9-10 0,5 3 0,3-4 0,1-6 0,-5-4 0,3 3 0,-9-10 0,-2-1 0,-4-3 0,6-2 0,0-1 1,-2 1 0,-3 0 0,-4 2 0,-5 4 0,2-1 1,-8 6-2,-3-2 0,5 6 0,-2-2 1,-3 6 0,4 2-1,-1 6 0,2 5 0,-3 7 0,8 2 0,4-1 0,2 0 0,0 0 0,0 1 0,0-1 0,0 0 0,0 0 0,0-6-1,0-1 1,8-9 0,6 3 0,4-14 0,0-6 0,-4-5 0,1-2 0,-6 0 6,2 0 1,-6-1 0,2 1-5,-6 0 1,-1 0 0,-1 2-15,-6 5 1,2 1 0,-8 8-68,-3-3 0,5 1 29,-3 6 0,9 1 50,0 6 0,2 5 0,3 7 0</inkml:trace>
  <inkml:trace contextRef="#ctx0" brushRef="#br0" timeOffset="14123">4096 1615 6119,'-9'-12'-61,"7"3"0,-9 11 0,7 5 67,-3 7 1,0-3-1,7 2-2,0 4 1,0 0-3,0 4 0,0-9 1,0 2 0,2-9-5,5 1 1,-5-12 5,5-8 0,-4-3-3,-3-4 0,-3 1-3,-4-1 0,3 10 4,-10 5 0,1 4 0,-8 2 0,9 0 7,-2 0 0,9 8 0,-2 6 4,5 4 1,2-5-1,0 1-5,0 1 0,0-4-10,0 3 1,9-3 22,5 3 0,-3-5-21,2-9 1,-1-9 0,3-3 0,-3-1 14,-3-1 1,-2 2-1,-7-9 4,0 1 1,0 6-1,0 1-15,0-2 1,-3 3 0,-4 0-3,-6 4 1,1-6 0,-1 8 13,-3 1 1,6 3-13,-4 2 1,2 2-1,0 5-5,5 7 0,4-4 0,3 4-5,0 2 1,0 1 0,3 4-6,4-1 0,-4-6 0,11-4 5,2-1 0,-5-2 4,2-7 0,1-2 7,6-5 1,-9-3-1,-1-11 17,-2 1 1,-6-1-1,5 2-15,-5-2 1,-2 1 0,-2 2 0,-3 3-17,-1 1 1,-3 9 0,2-4-45,-6 1-67,3 6 1,2-5 59,8 14 1,0 3-1,3 9 60,2-7 0,7 7 0,9-8 0</inkml:trace>
  <inkml:trace contextRef="#ctx0" brushRef="#br0" timeOffset="14713">4721 1291 7376,'7'-19'0,"0"-2"-374,-2 1 1,-3 0 0,-2 0 322,0-1 0,0 1 47,0 1 1,-2 7 7,-5 5 1,2 12 0,-5 4 1,1 2 0,2-4 1,7 6-16,0 2 1,-7 4-2,0 1 1,0-7-7,7 1 0,7-8 1,0 8 1,7-12 11,-7-2 0,5-2 0,-5-12 4,-2-1 0,-3 3 0,-2 0 0,0-4 0,-2-1 0,-3 2 5,-2 2 0,-2 8 0,3-2 13,-8 6 0,3 1-9,-2 0 0,2 1-3,-3 6 1,-1 4 0,8 9-15,2 1 0,3-7 0,2-2 5,0 5 0,0-7 0,2 2 1,5-3 0,-2-2-1,7-7 1,0-3 1,2-4 0,1-4 0,-8-9 0,-3 0 0,-1 7 0,-3-1 0,-3 0 2,-4 4 0,3-9-1,-9 6 1,-1 4-2,-5 2 0,-2 5 1,9 4 0,7 5-80,2 6 0,3-1 0,3 1 52,2 2 27,7-5 0,9 8 0,-2-7 0</inkml:trace>
  <inkml:trace contextRef="#ctx0" brushRef="#br0" timeOffset="15316">5166 1010 7569,'6'-21'0,"1"1"-803,-3-1 515,-1 11 1,-3-2 255,0 5 0,-3-2 66,-3-4 1,1 2-18,-8 4 0,6 5-13,-7-5 1,10 14-39,-2 7 0,4 3 17,2 4 1,0-8-1,0 0 3,0 3 1,2-8 8,4-1 0,-2-4 2,10-3 0,-2-10 4,1-2 1,-2-7-1,-6 0 1,2-2 1,0 1 6,-7-1 0,-3 4 0,-4 1 4,-7 3 1,3 9-6,-2-3 0,6 4-3,-7 3 0,10 10-19,-2 2 1,4 7-31,2 0 1,0 2 17,0-1 0,8-9 15,6-4 0,-3-4 11,2-3 1,-2-10 11,3-3 1,-4-5 0,-8 0 0,1 3 19,4 1 0,0 1 1,-7-8 18,0 2 1,0-2 0,0 1 1,-2 2-27,-5 5-63,5 4 0,-13 11 0,8 5-21,2 6 0,3-2 0,2 3 6,0 1 1,2-3-163,5 0 214,5 2 0,7-2 0,1-3 0</inkml:trace>
  <inkml:trace contextRef="#ctx0" brushRef="#br0" timeOffset="15664">5650 605 7569,'18'-13'-845,"-5"0"640,5 0 0,-16-1 1,5 0 185,-5-1 0,-2 4 110,0-3 0,0 7 20,0-6-132,0 8 0,-7-1 8,2 12 0,-2 6-20,7 8 22,0 0 1,7-7 0,1-1 7,3-3 0,-4-2 1,5-9 13,-4-5 0,-1 2 0,-5-9 11,5-1 1,-5 4 0,5-3 9,-5-1 1,-4-1-1,-2 1-8,-3 1 1,-10 2-55,5-1-55,-7 4 1,2 11 0,3 5-123,7 6 207,5 6 0,2 9 0,0 4 0</inkml:trace>
  <inkml:trace contextRef="#ctx0" brushRef="#br0" timeOffset="17210">1272 7445 6676,'0'12'-905,"2"-4"908,5-8 0,-5-2 9,5-4 0,1-6 0,-1-9 1,-2 2 1,-3 5-1,-2 1 11,0-3 0,0 4-16,0 0 1,-2 7 0,-3-4-11,-2 0 0,-1 6 11,1-2 1,-2 5-9,-5 5 1,-1 0 0,8 9 13,3 1 1,1-4-19,3 3 4,0-1 1,3 1-3,4 0 1,-3-10-5,9 2 1,-6-4 1,7-2 1,-7-5 0,3-5-8,-1-1 0,-2-3 0,-7-6 4,0 0 1,0 7-1,0-1 4,0-1 0,-2 3 4,-5-1 0,2 8 0,-7-1 8,-5 4 1,8 4 0,1 4-7,-1 8 1,0 4 0,-8 2-3,5 0 1,7 0 0,-2 0-4,5 1 1,2-7-2,0-2 1,9-7-2,5 2 1,3-5 1,4-2 1,-8-7 0,-2-2 0,-1-1 0,-3 3 0,-7-7 0,0-2 0,0 5 0,0-3 0,0-1 0,0-3 0,-3 1 8,-4 3 0,3-2 2,-10 9 0,7 1-5,-6 6 1,9 2-27,-3 4 1,4 5 0,3 10-4,0-1 24,0 0 0,10-9 0,1-2 0</inkml:trace>
  <inkml:trace contextRef="#ctx0" brushRef="#br0" timeOffset="18023">1736 6477 7569,'-14'0'-892,"0"0"560,11 0 0,-15 0 238,4 0 1,3 6 135,-3 1 0,10 2-36,-3-2 0,5 3 0,2 11 1,0-7 1,0-1 1,2-9 0,5 3-8,-5-4 0,7-13-3,-9-3 0,3-5 1,1-3-3,3 2 0,-1 5 2,-6 1 1,-2 9 0,-4-3 1,1 4 0,-6 6 0,1 4 0,-2 4 0,3 9 11,-3-1 0,7 2 8,-2-1 0,5 1-15,2-2 1,0-5-7,0 0 1,9-11 2,5 4 0,-5-7 0,0-4 1,-3-4-3,1-4 0,0 5 0,-7-7 0,0-1 0,0-3 0,0 5 1,0-1-1,0-1 1,0-3 0,0 4 0,0 1 0,0-3 0,-9 7 0,-5 3 0,-3 4-1,-4 2 1,11 2 0,0 4 0,1 8 0,7-3 0,-5 2 0,6 3 0,1 1 0,0-3 0,0 0 0,0 1 0,0 4 0,1-2 0,6-3 0,-2-5 0,8-9 0,-6 0 0,6 0 0,-1-9 0,1-5 0,-7-3 0,-1 3 0,-1 1 0,3-3 0,-2-3 0,-3 7 0,-2-2 0,0-1 0,-2 3 0,-5-2 0,-4 10 3,-9-2 0,8 6-6,5 6 0,5-2 1,2 10-15,0 1 0,0 4-41,0 0 1,0 2 57,0-1 0,9-9 0,3-1 0</inkml:trace>
  <inkml:trace contextRef="#ctx0" brushRef="#br0" timeOffset="18760">1937 5710 7311,'-19'0'-1147,"-2"0"1071,1 0 1,2 9 0,3 2 81,1 0 1,9 8 4,-1-7 0,4 7-17,2 1 0,0-7 4,0 0 0,8-8-1,6 2 1,-5-7 0,0-5 2,0-2 0,-5-8 0,8 1-2,-3-3 1,-3 3-1,-6 0 1,0-1 0,0-3 1,0 5-1,0-1 1,-3 0-1,-2 4 0,0-2 1,-9 5 0,1 5 0,-7-5 0,2 7 0,2 5 0,2 2 0,10 9 0,-4-3 15,-2 5 1,8 2 0,-5 0-16,5 0 1,2 1 0,0-1 0,2-9 0,5-4 2,7-5 0,-4-2 0,4 0-3,2 0 0,-5-7 0,0-2-1,-1-2 1,-2 0 0,-4-5 0,3 2-2,-2-1 1,-3 4 0,-2-2-2,0-3 1,-2 4 0,-3-1 0,-2-3 0,-8 7 2,1 2 0,3 5 0,-2 2 0,9 2 0,-3 5 1,4-2-1,3 9 0,0 1 0,0-4 1,0 3-1,0 1 0,3-6 0,4-2 0,4-5 0,9-2 0,-6-2-13,-2-5 1,-7-4 8,2-9 1,-5-1-1,-2 2 0,0-2 0,-2 4 1,-3 0-32,-2 5 1,1-2 0,4-4-60,-5 5 94,5-6 0,-7 17 0,9-6 0</inkml:trace>
  <inkml:trace contextRef="#ctx0" brushRef="#br0" timeOffset="19515">2301 4903 7349,'-9'-11'-1406,"4"-5"1295,-9 9 140,11 0 0,-6 9-16,9 5 1,0-2-3,0 9 1,0-1-15,0-2 0,2-2 4,5-9 0,-6-9-7,6-5 0,-5-3 5,-2-4 0,0 1 0,0 0 0,-2 2 1,-5 5 0,4 4 0,-11 9 0,7 2 24,-6 5 1,8 4-1,-1 9-12,3 0 1,3-6-11,0-1 0,3-1 6,3 1 1,5-7-16,10-12 1,-9 2 0,0-10 0,-1 0 3,1 4 1,-8-9 0,5 7 0,-2-7 1,0-1 1,0 0-1,-7 0 1,0-1 0,0 2 0,-3 0 0,-4 6 0,3 2 0,-10 4 0,1 5 2,-8-5 0,9 11 0,0 6-1,3 1 0,2-5 1,7 8-2,0 2 0,0 1 0,0 4 0,0-1 0,0 0 0,2-9-1,5-4 1,-5-5 0,15-4 0,-12-5 0,0-6 0,-3-5 0,-2-2 0,0-1 0,0 2-4,0-2 1,-2 3 0,-3 2-145,0 2 58,-2 11 90,7-6 0,9 9 0,1 0 0</inkml:trace>
  <inkml:trace contextRef="#ctx0" brushRef="#br0" timeOffset="20152">2826 3995 7272,'0'-11'-407,"0"2"1,0 11 0,0 5 361,0 6 1,0-2 37,0 3 9,0-9 0,2 3-5,5-8 0,-4-2 2,11-4 0,-9-6 1,2-8-1,-5 0 0,-2 6 0,0 1 1,0-3 1,0 5 0,-2 0 20,-5 2 1,-5 2-12,-7 7 1,5 0 0,2 2-8,4 5 1,-1 5 0,4 7-2,-2 2 0,0-8 0,7 1-4,0 1 0,3 3 1,4 2 1,-3-8-3,10-6 1,-1-3-1,5-6 2,-5-3 1,-4 1 0,-6-7 0,1 2-1,3-2 1,0-1 0,-7-7 0,0 0 0,-2-1 0,-5 2 0,-2 5 0,-6 2 0,1 3 0,9 1 0,-4 3 0,1-1 0,5-1 0,-6 9 0,9 5-4,0 7 0,0-4 0,0 4-38,0 2 1,0-5-60,0 2 101,9 1 0,2-3 0,10-2 0</inkml:trace>
  <inkml:trace contextRef="#ctx0" brushRef="#br0" timeOffset="20802">3391 3229 6036,'-7'12'13,"0"2"1,0 0 0,7 6-19,0 1 0,0-9-12,0 2 14,0-9-1,0 4 0,0-11 1,0-5-16,0-7 0,0 2 0,0 0 4,0-5 0,-3 8 0,0 1 11,-4-1 1,-9 7-1,2-5 0,4 4 0,-2 6 7,3 4 0,1 2 0,3 6 1,-2-1-1,3 2 1,-6 1 0,3 4-2,3-1 0,3-7-2,1 0 0,8-1 0,6 2 0,-3-6 0,2-8 0,3 0 0,-7-8 0,-1-4 0,-1-2 0,0 1 0,0 0 0,-7-7 0,0-1 0,0 2 0,0-2 0,0 1 0,-2 6 0,-5 0 1,2 4 3,-7-4 0,5 5 2,-7 9 1,9 9 0,-2 5-7,5 3 1,1 2-1,-4-4 1,-2-1 1,3 2 0,1 1-42,3 4 0,7-8-48,0 1 88,8-10 0,-3-4 0,7-11 0</inkml:trace>
  <inkml:trace contextRef="#ctx0" brushRef="#br0" timeOffset="22127">4480 2139 7569,'-21'0'-781,"8"0"1,2 3 737,2 2 0,-6-2 104,1 4 0,2 4-29,-1 3 0,9-4 1,-3 4-23,5 2 0,2-5 0,2 0-46,5-1 1,-3-3 0,9-7 0,1 0 30,6 0 1,-9-3 0,-2-4 1,1-7 0,-8-3 2,4-4 0,-10 2 1,-5 0 0,-2 5 0,6 4 0,-4 5 0,1-2 0,-4 1 1,-2 6-1,4 2 2,1 5 1,2 4-1,7 9 0,0 1 0,0-2 0,2-5-3,5-1 1,-3-8 4,9 1 0,-6-3 1,7-3 0,-2-9 6,0-4 0,4-6-12,-9 0 1,-1-2-2,-6 1 0,0 6-10,0 1 3,-8 0 0,3 1-20,-8 5 0,8 7 0,-2 7-51,5 7 80,2 4 0,0 2 0,0 0 0</inkml:trace>
  <inkml:trace contextRef="#ctx0" brushRef="#br0" timeOffset="22723">4964 1796 6035,'-20'0'-11,"9"3"1,2 1 0,2 4 32,0 4 0,1-5 0,4 4-18,-5-3 1,4 9 11,-4-4-27,5-5 1,4 2-21,5-10 1,5-3 13,8-4 1,-9-3 11,-4-11 0,-5 9 5,-2-2 0,-2 9 1,-5-2-2,-7 5 0,3 2 6,-2 0 0,8 2 0,-4 5 11,0 7 0,7 3 0,-7 4-9,0-1 1,7 0 1,-5 0 0,7-8-7,7-5 1,-2-5-3,7-2 1,0-2-1,4-5 10,-3-7 0,-9 2 1,3 0-11,-4-5 0,-3 0-2,0-4 1,-3 9 3,-4-2-39,-3 9-4,-11-4 0,10 18-4,5 5 1,6-4 0,6 2 44,7-3 0,6 6 0,1-3 0</inkml:trace>
  <inkml:trace contextRef="#ctx0" brushRef="#br0" timeOffset="23218">5367 1513 7139,'12'-2'-1262,"-5"-4"1394,-5 4-40,-2-17 1,-2 19-55,-5 0 0,4 3 1,-6 8 24,1-2 0,6 6-6,-5-1-144,5-6 0,11 2 40,3-10 0,7 0 0,1 0 32,0 0 1,-2-3-1,-2-1 1,-6-4-2,0-4 1,3 5-1,-6-6 5,-2-3 1,-3-2 18,-2-2 1,-9 9 3,-5 4 1,-3 4-10,-4 3 1,1 3 0,2 4 3,5 6 1,-3-1 0,9 1-12,2 3 1,3-5-77,2 2-6,0 1 0,9-4 62,5-3 0,4-4 0,2-3 0,-2-3 24,-4-4 0,3-1 0,-3-6 0,12-12 0,6 3 0</inkml:trace>
  <inkml:trace contextRef="#ctx0" brushRef="#br0" timeOffset="23673">5771 1312 7569,'0'-14'-1243,"0"0"1054,0 11 237,0-16 0,0 15-32,0-10-25,0 11 1,0-4 38,0 14-30,0 3 0,3 1-21,3-4 0,5-4 0,8-6 20,-7-4 1,-2 3 0,-8-8-2,5 4 0,-5-8 0,4 2 1,-6-1-1,-4-1 2,-3 3 0,-2 9 0,2-3 0,-5 4 0,-7 3 0,-1 0 0,7 0 5,-1 0 0,9 3-4,-1 4-1,4 3 0,2 11-3,8-10 1,-3-2-11,9-9 1,-10-3-80,3-3-147,-5 4 239,-2-7 0,-9 0 0,-2-3 0</inkml:trace>
  <inkml:trace contextRef="#ctx0" brushRef="#br0" timeOffset="21142">3794 2764 7569,'0'14'-114,"-3"-3"0,-1 0-616,-3 1 1,1-5 683,6 5 1,0-5-1,2 5 46,4-3 0,-1-3 0,9-6 0,-3-3 0,4 0 0,-1-4 0,-9-9 0,3 5 0</inkml:trace>
  <inkml:trace contextRef="#ctx0" brushRef="#br0" timeOffset="21461">3854 2764 7113,'-1'-17'-599,"-4"1"1,-4 4 541,-3 4 0,5 1 0,-5 7 68,-5 0 0,6 0 25,-2 0 0,6 3-18,-7 2 0,10 0 1,-2 9-10,4 2 0,2 1 0,0 4-9,0-1 0,2-9 0,1-2 0,7-3 2,1 1 1,-4 0 0,6-7-8,3 0 1,-4-2 1,0-5 1,0-4 0,4-9 2,-3 0 0,-9-1 0,6 2-1,-1-2 1,-7 1 0,4-1 0,-4 2-1,-2-2 0,7 1 0,0 0 1,-2 0 0,-3-1 0,-2 1 0,-2 9 0,-5 4 0,-2 7 0,-4 7-13,6 7 0,5-3 0,2 2-70,0 3 83,0-7 0,9 9 0,1-7 0</inkml:trace>
  <inkml:trace contextRef="#ctx0" brushRef="#br0" timeOffset="-674">82 7324 5949,'-12'9'62,"5"4"1,5-2-50,2 3 0,2-7-17,5 6 1,-2-8-13,8 1 0,-9-6 10,3-6 1,-4 1-7,-3-8 0,0 6 1,-3-4 1,-4 1 1,3 4 5,-9 6 0,-1 0 7,-6 0 0,7 0 69,-1 0-24,10 9-31,-5 2 1,11 3 0,5-3-20,6-2 0,-1-2-10,1-7 4,-9 0 0,5-3 7,-9-3 0,0 1 0,0-8 1,0 6-7,0-7 1,-2 3-118,-5-2-30,5 4 75,-7 9 79,9 0 0,9 9 0,2 2 0</inkml:trace>
  <inkml:trace contextRef="#ctx0" brushRef="#br1" timeOffset="71707">323 7405 7569,'-19'19'-1523,"-2"2"1523,10-9 0,11 14 0,11-4 0</inkml:trace>
  <inkml:trace contextRef="#ctx0" brushRef="#br1" timeOffset="74182">425 7727 7569,'-23'0'-1557,"-4"0"1577,25 0 31,-7-8-43,18-4 0,-4-8 15,7 0 1,-5-1-14,7 2 0,-9-3-13,2-6 0,3 4 17,4-10 0,-5 8 11,-2-9 0,1 8-21,-1-6 0,7 6 0,-5-4-7,2 1 1,-4-1 4,6-3 1,-6 3 0,4-12 6,-2 8 1,5 8-1,-6-4 141,3 1 0,-4-6-113,7 2 0,-1-4-31,8-2 1,-2-1-20,2 1 1,-3 0-1,-2 3-14,-4 2 0,2-3 18,6 4 1,-6-1 0,-3-1 37,-1 2 1,-2 10-1,-4-5-23,3-1 0,9-1 1,-3-10 1,-1 3-1,2 3-14,1 1 1,-4 10 0,3-6 6,1 1 1,-3 5-1,0-10 1,0 8 0,4-7-1,-3 4 1,-6 3-1,6 3 0,2-4 1,-3 5-1,2-7-1,1-1 1,-4 8-1,3-7 1,1-1 0,-3 13 22,2-10 0,-8 2-19,7-8 0,1-6-1,6 6 0,1-5-2,-2-3 0,2-4 0,-1 5 0,-2 6-2,-5 3 1,5 9 0,-5-7 2,6-1 1,0-1-1,2-7 6,-1 4 1,1-4-1,-2 5 9,2-5 0,-1 7 0,-2 2 0,-3 1-2,-1 1 1,-7 1 0,6 5-8,3 1 1,1-6 0,4-2-1,-1 4 0,0-12 0,0 2 0,1 4-19,-2 6 1,-5 5 0,0-2 4,1 1 0,4-1 1,0-1 4,2-4 1,-1 0 0,0-5 16,0 2 0,0 0 0,1 4-5,-2-2 0,9-6 0,-2 6 1,-1 0-7,-2-2 1,-3 7-1,0-6 1,0 6-5,1 3 0,-2-2 1,1-1-4,1-6 1,-2 4-1,2-7 2,-1 2 0,-6 1 0,0 8 3,1 0 0,-4 0 1,3 0 3,1-1 1,4-5 0,0-2 3,2 4 1,-1-14 0,0 0-8,0 2 1,-6 5 0,-1 10-3,3 1 1,-5 1 0,2-4 1,3-4 0,-5 4 0,2-4-2,4 5 0,0-5 1,4 0-1,-2 3 7,2 1 1,-1 3 0,1-2 0,-2-3-5,1-2 1,-6 1 0,0 5 0,1 1-1,3-1 0,2 2 0,1-2 1,-2 1-3,2-1 0,-8 2 0,1-2 0,2 1-4,1 1 1,4-2 0,-1-1 0,-1-3-9,2-2 1,-1 0-1,0 4 1,0-1 5,1-3 0,5-3 0,1 6 0,-2-2 3,-3 1 0,-1-5 1,-1 4-1,1-1 6,-2-3 1,1 8 0,1-4 0,-2 0-1,2 0 0,-1 4 0,1-6 0,-2 6-2,2 2 1,-1-7-1,0 0 1,2 3-4,5 1 1,-4-4-1,4-2 1,-3 0-2,4-1 0,-6 4 1,4 4-1,-3-4 0,-3 0 0,6-3 0,2 4 0,-4-2 0,-1-6 0,-3 4 9,0-3 0,1 7 0,-2-4 4,2 0 1,-1 5 0,0-8 0,0 3-12,1 5 0,-2-2 0,2 2-1,-1-3 0,1 1 0,-2 5 0,1 1 7,1-1 0,1-5-14,5-1 0,-5 0 1,5 7 6,-4-1 1,-3 2 0,1-2 1,-2 1 0,8-1 0,0 2 0,-2-1-1,-3-1 0,5-1 0,2-3 0,0-2 0,0 3 0,6 1 0,-9 3 0,1 0 15,2 0 1,-6-1 0,6-1 0,-3-2 3,2-4 1,-1 2-1,-5 6 1,3-1-6,2 2 1,-1-2 0,-2 1-5,11-1 0,-18 2 1,10-2-25,-6 1 0,3-1 1,3 2 7,-2-1 1,4-1 0,-3 2-1,0-2 2,-4 1 1,-1 6 0,-2 1 13,1-2 1,8-4 0,-2-1 2,-2 0 1,-7 7-1,-4-1 8,2-2 0,4 5 1,1-2-15,0-2 0,2-4-10,5-1 0,-4 0 9,4 0 1,-3-1-19,4 2 0,-13 5 35,5 0 0,-2 1-4,9-8 1,-5 2-1,5-2 14,-4 1 0,-3 0 0,0 0 1,0 0 1,0-1-21,1 2 0,-2-2 18,2 1 0,-4 4-43,-3-3 0,5 12-82,-9-20-90,2 25-527,-3-17 221,-9 17 390,0-7 1,9 27 0,1 4-1</inkml:trace>
  <inkml:trace contextRef="#ctx0" brushRef="#br2" timeOffset="92504">3229 4056 5987,'21'0'-148,"-2"0"195,1 0 1,-6 2-15,0 5 0,-7 3 1,3 11-1,-1-1 2,-4 1 0,-3-2 0,0 2 0,3-1-2,1 1 0,10 5 1,-4 3-1,0 0-41,2 1 1,0 6-1,6-5 1,0 2 23,0 1 1,1-1-1,1 8 1,2-1-4,4 1 0,5-8 0,-4 1 0,0-1 6,0-2 0,7 5 0,0-6 0,6-1 6,6 0 0,-1 7 0,-7-5 1,1 2-17,-1 1 0,-2-2 0,-4 4 0,-8-2-10,-4 1 0,4-3 0,-4 1 0,-4 1 2,0-3 1,-2 1 0,-1-8-1,-4 3-9,-1-2 1,2-3 0,-5-2 0,0-1-27,2-6 1,-6 5-1,6-4-54,-1 3 0,-3 4 0,6-2-74,-2 2 1,-2-8 161,-7 1 0,-9 0 0,-2 5 0</inkml:trace>
  <inkml:trace contextRef="#ctx0" brushRef="#br2" timeOffset="92832">3894 5770 7569,'7'-13'-165,"0"0"0,7 6 0,-6-5 0,4 4 0,4 3 101,1 3 1,12-5 0,6 0 0,0 0 76,-1-1 0,2 6 0,-7-5 1,2 5-24,5 2 0,-1 0 0,1 0 0,-2-3-15,2-4 0,-6 5 0,-2-5 0,-1 5-21,0 2 1,0 0 0,-5 0 0,4 0-334,0 0 379,1 9 0,-6-7 0,-2 8 0</inkml:trace>
  <inkml:trace contextRef="#ctx0" brushRef="#br2" timeOffset="93007">4944 5347 7569,'-20'-14'-524,"0"1"431,-1 8 0,1-3 1,0 8 124,0 0 1,-1 0-1,2 0-193,-2 0 0,8 8 0,2 6 1,-1 4 106,2 2 1,3 2 0,-5 6 53,3 5 0,-15 5 0,2 3 0</inkml:trace>
  <inkml:trace contextRef="#ctx0" brushRef="#br2" timeOffset="93598">2139 8030 7569,'-19'0'-277,"5"0"24,0 0 0,7 0 197,-6 0 0,9 2 1,-3 5 12,5 7 0,2-4 1,0 4-1,0 2 16,0 2 1,9 2-1,2 0 1,2 1 14,1-2 1,-3 1 0,4 1 2,-1-1 1,-2 0 0,3 0 0,-4 1-43,-1-2 0,-2 2 0,-4-1 0,3 1-196,-2-2 247,-3-7 0,-11 5 0,-3-5 0</inkml:trace>
  <inkml:trace contextRef="#ctx0" brushRef="#br2" timeOffset="93948">2120 8172 7569,'0'-21'-796,"0"1"1,1 0 732,6 0 1,-3 8-1,10 5 143,1 5 0,4 2 0,0 0 0,2 0-60,-1 0 1,1 2 0,-2 3-1,2 4-8,-1 2 0,6 0 0,2 5 0,-4-3-8,-1 3 0,4-4 0,0-2 1,-1 2-7,4-1 0,-6-4 0,8 4 0,-4-2-9,-2-4 1,-4-3 0,-1-2 5,-2 0 0,0-2 0,-7-5 1,-2-6-1,-1-6 0,-7 0 1,4-2-1,-6 1 9,-6 0 0,4-7 1,-7 0-1,2 0 19,0-2 0,-6 5 0,6-8 0,0 2-14,-2 6 0,4 2-59,-7 1 0,5 10 1,-7 5-25,-1 4 0,6 10 0,2 6 0,2 4 74,-2 2 0,5-1 0,-6 2 0</inkml:trace>
  <inkml:trace contextRef="#ctx0" brushRef="#br2" timeOffset="94315">3209 7829 7569,'-9'-12'-195,"-5"5"1,5 3-653,3-3 774,-6 4 0,1-5 0,-6 11 92,3 2 1,-2 0-1,7 9 1,0 2-8,0 1 1,-4 10 0,6 1 0,3-4-2,1-2 1,3 6 0,3-2-3,4-2 1,3-3-1,11-6 1,-2-3-30,2-3 1,6-2 0,2-7-1,0-2 11,1-5 1,-4 0-1,-4-11 1,4-5 0,0 1 1,1-6-1,-9 0 1,-3 1 5,-1-2 0,-9 6 0,2-3 0,-5 4 1,-2 1 1,-2 1 0,-5 2 0,-7 5 1,-3 6 1,-4 5-1,1 2 1,-3 0-28,-4 0 1,5 2 0,-6 3 0,0 3-20,1 3 1,1 3 0,7 6 0,7 1 6,5-2 38,4-7 0,-6 5 0,-3-5 0</inkml:trace>
  <inkml:trace contextRef="#ctx0" brushRef="#br2" timeOffset="94727">3431 7667 7305,'17'-9'-561,"-3"-4"1,1-5 379,-8-2 183,0 8 0,-5 3 16,5 9 0,5 2 0,5 5 6,-3 6 0,-4-1 1,-3 1-23,7 3 0,-2 2 0,-2 2-7,-1 0 0,5-7-4,-7 1 6,-1 0 0,-6-5 1,-2-8 1,-4-4 0,4-13 0,-8 2 1,3-4 6,0-2 0,1 0 1,6-1-1,0 2-4,0-1 0,0-1 0,2-1 1,5-1 0,7 3 1,1-5 0,1 12 0,-2-3 7,1 3 1,10-3 0,4 9-1,0 3 0,0 1 0,4 3 1,-3 0-1,-1 0-7,0 0 0,0 3 0,-6 4 1,-1 6-45,-4 5 0,-5 3 1,1-2-1,-7 2-8,-5-1 1,-2 0 0,0 0 47,0 1 0,0-1 0,0-1 0</inkml:trace>
  <inkml:trace contextRef="#ctx0" brushRef="#br2" timeOffset="94957">4299 7384 7412,'10'-20'-286,"-1"6"0,-7 4 0,3-1 313,2-1 1,8 7 0,-1 0-148,4 2 0,-5 3 1,1 0-36,1 0 0,3 0 155,2 0 0,1-9 0,-1-3 0</inkml:trace>
  <inkml:trace contextRef="#ctx0" brushRef="#br2" timeOffset="95483">4863 6154 7569,'0'-20'-227,"0"-1"1,0 9-868,0-2 1068,0 9 1,3-4 43,3 9 0,-4 9 1,5 5 17,-5 3 0,0 6 0,3 2 0,2 3-27,-2 4 1,5-5 0,2 7-1,1-1 45,0-1 0,1 6 0,6-5 1,0 5-44,0 3 0,-6-3 0,0-2 0,1-3-19,3 3 1,0 0 0,-2 0-1,-5-5-15,-3-1 0,6 3 0,-7-6 0,0-3 7,1-1 0,-5-10 0,3 1-39,-3 2 54,6-8 0,-7-1 1,5-14 2,-4-6 0,-3 2 0,0-3 0,0-1 4,0-4 0,0 0 0,0-2 0,0 1 32,0 0 0,2 7 0,1-1 1,7 1-4,1 2 1,-4-5 0,6 8 0,3-2-20,1 1 1,11 2 0,-1 7-1,-1 0-56,4 0 1,-8 0-1,5 0 1,-4 0-37,-4 0 0,-5 0 0,-1 0 1,1 2-33,-3 5 1,0-4 0,-7 6 107,3-1 0,10-6 0,-7 8 0</inkml:trace>
  <inkml:trace contextRef="#ctx0" brushRef="#br2" timeOffset="95658">5610 6516 7569,'-12'-8'-1097,"3"-3"1021,9-9 0,2 18 0,3 8 64,2 10 1,0 3 0,-7 2 0,0-1-47,0 1 0,0-2 0,0 2-7,0-1 1,7-6 64,-2-1 0,12 0 0,-6 8 0</inkml:trace>
  <inkml:trace contextRef="#ctx0" brushRef="#br2" timeOffset="95813">5589 6194 7115,'0'-11'-1361,"-6"5"1361,-1 12 0,-9 5 0,5 9 0</inkml:trace>
  <inkml:trace contextRef="#ctx0" brushRef="#br2" timeOffset="96258">5811 6375 6320,'9'14'13,"5"-1"0,-3-1 1,0 4-1,0-6-28,1-1 0,-5 8 1,3-5-43,-1 7 0,-2 0 1,-7 2 39,0-1 13,0-9 1,0-4-1,0-14 9,0-6 1,-7 2 0,1-3-1,1-1-3,3-3 0,2-2 1,0-1-1,2 2 6,5-2 0,-3 1 0,10-1-2,1 2 0,4 0 1,0 7-1,2 2-5,-1 1 1,1 7 0,-2-5 0,2 5-4,-1 2 0,-1 2 0,2 5-41,-1 7 1,-9 3 0,-4 4 0,-4-2-34,-3 2 0,0-1 0,0 1 76,0-2 0,0 2 0,0-1 0</inkml:trace>
  <inkml:trace contextRef="#ctx0" brushRef="#br2" timeOffset="96599">6256 6396 7167,'0'-30'-290,"8"8"0,-6-7 0,7 11 348,0 5 0,3-3 0,8 9-113,0 2 1,0 3 28,0 2 1,0 0 0,0 0 26,1 0 1,-7-6-25,-2-1 0,2-6 0,4 3 21,-4 0 0,2 3 0,-8-7-10,3-1 1,-6-3-1,4-2 6,-1-1 1,-5 9 0,1 0 4,-8 3 0,-1 2 0,-8 7 2,-3 0 1,-1 0 0,-4 2 0,1 5 9,0 7 1,0 1 0,-1 1 0,4-3 9,3 3 0,-1 2 1,8 2-21,2 0 1,3 1-1,2-2-47,0 2 1,9-7-1,6-4 1,11-1-172,7-4 217,5 7 0,12-10 0,1 6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456 181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537 303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1162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1525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2535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2898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3603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4552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585 81 8355,'-17'-3'-214,"0"-1"-410,5-2 0,7-3 529,-2 2 1,5 2 149,2-9 0,0 9 95,0-9-68,0 9-108,0-4 0,0 11 1,-2 5-1,-3 9 17,-2 9 0,-15 3 1,1 8-1,-1-2-4,0 1 1,-1 6 0,-3 4 0,-5 4-31,0 2 0,-8-3 0,6 4 1,-7-2-586,-8 2 628,6-7 0,-16 13 0,6-6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103938" cy="3968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977188" y="0"/>
            <a:ext cx="6103937" cy="396875"/>
          </a:xfrm>
          <a:prstGeom prst="rect">
            <a:avLst/>
          </a:prstGeom>
        </p:spPr>
        <p:txBody>
          <a:bodyPr vert="horz" lIns="91440" tIns="45720" rIns="91440" bIns="45720" rtlCol="0"/>
          <a:lstStyle>
            <a:lvl1pPr algn="r">
              <a:defRPr sz="1200"/>
            </a:lvl1pPr>
          </a:lstStyle>
          <a:p>
            <a:fld id="{4911CAC9-776F-421A-A9E2-A1515A771C75}" type="datetimeFigureOut">
              <a:rPr lang="en-US" smtClean="0"/>
              <a:t>8/16/2023</a:t>
            </a:fld>
            <a:endParaRPr lang="en-US"/>
          </a:p>
        </p:txBody>
      </p:sp>
      <p:sp>
        <p:nvSpPr>
          <p:cNvPr id="4" name="Slide Image Placeholder 3"/>
          <p:cNvSpPr>
            <a:spLocks noGrp="1" noRot="1" noChangeAspect="1"/>
          </p:cNvSpPr>
          <p:nvPr>
            <p:ph type="sldImg" idx="2"/>
          </p:nvPr>
        </p:nvSpPr>
        <p:spPr>
          <a:xfrm>
            <a:off x="4665663" y="990600"/>
            <a:ext cx="4752975" cy="26749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08113" y="3813175"/>
            <a:ext cx="11268075" cy="31210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527925"/>
            <a:ext cx="6103938" cy="3968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977188" y="7527925"/>
            <a:ext cx="6103937" cy="396875"/>
          </a:xfrm>
          <a:prstGeom prst="rect">
            <a:avLst/>
          </a:prstGeom>
        </p:spPr>
        <p:txBody>
          <a:bodyPr vert="horz" lIns="91440" tIns="45720" rIns="91440" bIns="45720" rtlCol="0" anchor="b"/>
          <a:lstStyle>
            <a:lvl1pPr algn="r">
              <a:defRPr sz="1200"/>
            </a:lvl1pPr>
          </a:lstStyle>
          <a:p>
            <a:fld id="{504AF0C7-6927-4300-96AC-315D50CE3E6A}" type="slidenum">
              <a:rPr lang="en-US" smtClean="0"/>
              <a:t>‹#›</a:t>
            </a:fld>
            <a:endParaRPr lang="en-US"/>
          </a:p>
        </p:txBody>
      </p:sp>
    </p:spTree>
    <p:extLst>
      <p:ext uri="{BB962C8B-B14F-4D97-AF65-F5344CB8AC3E}">
        <p14:creationId xmlns:p14="http://schemas.microsoft.com/office/powerpoint/2010/main" val="5917344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xmlns=""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dirty="0"/>
          </a:p>
        </p:txBody>
      </p:sp>
      <p:sp>
        <p:nvSpPr>
          <p:cNvPr id="54275" name="Google Shape;37;p1:notes">
            <a:extLst>
              <a:ext uri="{FF2B5EF4-FFF2-40B4-BE49-F238E27FC236}">
                <a16:creationId xmlns:a16="http://schemas.microsoft.com/office/drawing/2014/main" xmlns="" id="{8481DDE9-68D6-4C5D-A85A-ECC56B498442}"/>
              </a:ext>
            </a:extLst>
          </p:cNvPr>
          <p:cNvSpPr>
            <a:spLocks noGrp="1" noRot="1" noChangeAspect="1" noTextEdit="1"/>
          </p:cNvSpPr>
          <p:nvPr>
            <p:ph type="sldImg" idx="2"/>
          </p:nvPr>
        </p:nvSpPr>
        <p:spPr bwMode="auto">
          <a:xfrm>
            <a:off x="382588" y="685800"/>
            <a:ext cx="6092825"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4379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1312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endParaRPr lang="en-US" altLang="en-US">
              <a:latin typeface="Arial" pitchFamily="34" charset="0"/>
            </a:endParaRPr>
          </a:p>
        </p:txBody>
      </p:sp>
      <p:sp>
        <p:nvSpPr>
          <p:cNvPr id="41988" name="Slide Number Placeholder 3"/>
          <p:cNvSpPr>
            <a:spLocks noGrp="1"/>
          </p:cNvSpPr>
          <p:nvPr>
            <p:ph type="sldNum" sz="quarter" idx="5"/>
          </p:nvPr>
        </p:nvSpPr>
        <p:spPr>
          <a:noFill/>
        </p:spPr>
        <p:txBody>
          <a:bodyPr/>
          <a:lstStyle/>
          <a:p>
            <a:fld id="{A0E3CAFB-9B8D-4222-875C-BE851338C5DF}" type="slidenum">
              <a:rPr lang="bg-BG" altLang="en-US">
                <a:solidFill>
                  <a:prstClr val="black"/>
                </a:solidFill>
              </a:rPr>
              <a:pPr/>
              <a:t>71</a:t>
            </a:fld>
            <a:endParaRPr lang="bg-BG" altLang="en-US">
              <a:solidFill>
                <a:prstClr val="black"/>
              </a:solidFill>
            </a:endParaRPr>
          </a:p>
        </p:txBody>
      </p:sp>
    </p:spTree>
    <p:extLst>
      <p:ext uri="{BB962C8B-B14F-4D97-AF65-F5344CB8AC3E}">
        <p14:creationId xmlns:p14="http://schemas.microsoft.com/office/powerpoint/2010/main" val="3070665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420557"/>
            <a:ext cx="6382867" cy="504242"/>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8087718" y="7420640"/>
            <a:ext cx="5996581" cy="504159"/>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6931164" y="7376035"/>
            <a:ext cx="3585845" cy="45720"/>
          </a:xfrm>
          <a:custGeom>
            <a:avLst/>
            <a:gdLst/>
            <a:ahLst/>
            <a:cxnLst/>
            <a:rect l="l" t="t" r="r" b="b"/>
            <a:pathLst>
              <a:path w="3585845" h="45720">
                <a:moveTo>
                  <a:pt x="3585463" y="0"/>
                </a:moveTo>
                <a:lnTo>
                  <a:pt x="0" y="0"/>
                </a:lnTo>
                <a:lnTo>
                  <a:pt x="0" y="45718"/>
                </a:lnTo>
                <a:lnTo>
                  <a:pt x="3585463" y="45718"/>
                </a:lnTo>
                <a:lnTo>
                  <a:pt x="3585463" y="0"/>
                </a:lnTo>
                <a:close/>
              </a:path>
            </a:pathLst>
          </a:custGeom>
          <a:solidFill>
            <a:srgbClr val="76C2E5"/>
          </a:solidFill>
        </p:spPr>
        <p:txBody>
          <a:bodyPr wrap="square" lIns="0" tIns="0" rIns="0" bIns="0" rtlCol="0"/>
          <a:lstStyle/>
          <a:p>
            <a:endParaRPr/>
          </a:p>
        </p:txBody>
      </p:sp>
      <p:sp>
        <p:nvSpPr>
          <p:cNvPr id="19" name="bg object 19"/>
          <p:cNvSpPr/>
          <p:nvPr/>
        </p:nvSpPr>
        <p:spPr>
          <a:xfrm>
            <a:off x="3293960" y="7376035"/>
            <a:ext cx="3637279" cy="45720"/>
          </a:xfrm>
          <a:custGeom>
            <a:avLst/>
            <a:gdLst/>
            <a:ahLst/>
            <a:cxnLst/>
            <a:rect l="l" t="t" r="r" b="b"/>
            <a:pathLst>
              <a:path w="3637279" h="45720">
                <a:moveTo>
                  <a:pt x="3637216" y="0"/>
                </a:moveTo>
                <a:lnTo>
                  <a:pt x="0" y="0"/>
                </a:lnTo>
                <a:lnTo>
                  <a:pt x="0" y="45718"/>
                </a:lnTo>
                <a:lnTo>
                  <a:pt x="3637216" y="45718"/>
                </a:lnTo>
                <a:lnTo>
                  <a:pt x="3637216" y="0"/>
                </a:lnTo>
                <a:close/>
              </a:path>
            </a:pathLst>
          </a:custGeom>
          <a:solidFill>
            <a:srgbClr val="FCB017"/>
          </a:solidFill>
        </p:spPr>
        <p:txBody>
          <a:bodyPr wrap="square" lIns="0" tIns="0" rIns="0" bIns="0" rtlCol="0"/>
          <a:lstStyle/>
          <a:p>
            <a:endParaRPr/>
          </a:p>
        </p:txBody>
      </p:sp>
      <p:sp>
        <p:nvSpPr>
          <p:cNvPr id="20" name="bg object 20"/>
          <p:cNvSpPr/>
          <p:nvPr/>
        </p:nvSpPr>
        <p:spPr>
          <a:xfrm>
            <a:off x="10502798" y="7376035"/>
            <a:ext cx="3582035" cy="45720"/>
          </a:xfrm>
          <a:custGeom>
            <a:avLst/>
            <a:gdLst/>
            <a:ahLst/>
            <a:cxnLst/>
            <a:rect l="l" t="t" r="r" b="b"/>
            <a:pathLst>
              <a:path w="3582034" h="45720">
                <a:moveTo>
                  <a:pt x="0" y="45718"/>
                </a:moveTo>
                <a:lnTo>
                  <a:pt x="3581501" y="45718"/>
                </a:lnTo>
                <a:lnTo>
                  <a:pt x="3581501" y="0"/>
                </a:lnTo>
                <a:lnTo>
                  <a:pt x="0" y="0"/>
                </a:lnTo>
                <a:lnTo>
                  <a:pt x="0" y="45718"/>
                </a:lnTo>
                <a:close/>
              </a:path>
            </a:pathLst>
          </a:custGeom>
          <a:solidFill>
            <a:srgbClr val="FF0000"/>
          </a:solidFill>
        </p:spPr>
        <p:txBody>
          <a:bodyPr wrap="square" lIns="0" tIns="0" rIns="0" bIns="0" rtlCol="0"/>
          <a:lstStyle/>
          <a:p>
            <a:endParaRPr/>
          </a:p>
        </p:txBody>
      </p:sp>
      <p:sp>
        <p:nvSpPr>
          <p:cNvPr id="21" name="bg object 21"/>
          <p:cNvSpPr/>
          <p:nvPr/>
        </p:nvSpPr>
        <p:spPr>
          <a:xfrm>
            <a:off x="10792967" y="0"/>
            <a:ext cx="3270504" cy="646176"/>
          </a:xfrm>
          <a:prstGeom prst="rect">
            <a:avLst/>
          </a:prstGeom>
          <a:blipFill>
            <a:blip r:embed="rId4" cstate="print"/>
            <a:stretch>
              <a:fillRect/>
            </a:stretch>
          </a:blipFill>
        </p:spPr>
        <p:txBody>
          <a:bodyPr wrap="square" lIns="0" tIns="0" rIns="0" bIns="0" rtlCol="0"/>
          <a:lstStyle/>
          <a:p>
            <a:endParaRPr/>
          </a:p>
        </p:txBody>
      </p:sp>
      <p:sp>
        <p:nvSpPr>
          <p:cNvPr id="22" name="bg object 22"/>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23" name="bg object 23"/>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24" name="bg object 24"/>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sp>
        <p:nvSpPr>
          <p:cNvPr id="2" name="Holder 2"/>
          <p:cNvSpPr>
            <a:spLocks noGrp="1"/>
          </p:cNvSpPr>
          <p:nvPr>
            <p:ph type="ctrTitle"/>
          </p:nvPr>
        </p:nvSpPr>
        <p:spPr>
          <a:xfrm>
            <a:off x="423476" y="-44194"/>
            <a:ext cx="10053955" cy="695960"/>
          </a:xfrm>
          <a:prstGeom prst="rect">
            <a:avLst/>
          </a:prstGeom>
        </p:spPr>
        <p:txBody>
          <a:bodyPr wrap="square" lIns="0" tIns="0" rIns="0" bIns="0">
            <a:spAutoFit/>
          </a:bodyPr>
          <a:lstStyle>
            <a:lvl1pPr>
              <a:defRPr sz="4400" b="1" i="0">
                <a:solidFill>
                  <a:schemeClr val="tx1"/>
                </a:solidFill>
                <a:latin typeface="Arial"/>
                <a:cs typeface="Arial"/>
              </a:defRPr>
            </a:lvl1pPr>
          </a:lstStyle>
          <a:p>
            <a:endParaRPr/>
          </a:p>
        </p:txBody>
      </p:sp>
      <p:sp>
        <p:nvSpPr>
          <p:cNvPr id="3" name="Holder 3"/>
          <p:cNvSpPr>
            <a:spLocks noGrp="1"/>
          </p:cNvSpPr>
          <p:nvPr>
            <p:ph type="subTitle" idx="4"/>
          </p:nvPr>
        </p:nvSpPr>
        <p:spPr>
          <a:xfrm>
            <a:off x="2112645" y="4437888"/>
            <a:ext cx="9859010" cy="19812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5" name="Holder 5"/>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6" name="Holder 6"/>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04215" y="1849122"/>
            <a:ext cx="6220566" cy="5230002"/>
          </a:xfrm>
        </p:spPr>
        <p:txBody>
          <a:bodyPr/>
          <a:lstStyle>
            <a:lvl1pPr>
              <a:defRPr sz="3235"/>
            </a:lvl1pPr>
            <a:lvl2pPr>
              <a:defRPr sz="2772"/>
            </a:lvl2pPr>
            <a:lvl3pPr>
              <a:defRPr sz="2310"/>
            </a:lvl3pPr>
            <a:lvl4pPr>
              <a:defRPr sz="2079"/>
            </a:lvl4pPr>
            <a:lvl5pPr>
              <a:defRPr sz="2079"/>
            </a:lvl5pPr>
            <a:lvl6pPr>
              <a:defRPr sz="2079"/>
            </a:lvl6pPr>
            <a:lvl7pPr>
              <a:defRPr sz="2079"/>
            </a:lvl7pPr>
            <a:lvl8pPr>
              <a:defRPr sz="2079"/>
            </a:lvl8pPr>
            <a:lvl9pPr>
              <a:defRPr sz="20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59519" y="1849122"/>
            <a:ext cx="6220566" cy="5230002"/>
          </a:xfrm>
        </p:spPr>
        <p:txBody>
          <a:bodyPr/>
          <a:lstStyle>
            <a:lvl1pPr>
              <a:defRPr sz="3235"/>
            </a:lvl1pPr>
            <a:lvl2pPr>
              <a:defRPr sz="2772"/>
            </a:lvl2pPr>
            <a:lvl3pPr>
              <a:defRPr sz="2310"/>
            </a:lvl3pPr>
            <a:lvl4pPr>
              <a:defRPr sz="2079"/>
            </a:lvl4pPr>
            <a:lvl5pPr>
              <a:defRPr sz="2079"/>
            </a:lvl5pPr>
            <a:lvl6pPr>
              <a:defRPr sz="2079"/>
            </a:lvl6pPr>
            <a:lvl7pPr>
              <a:defRPr sz="2079"/>
            </a:lvl7pPr>
            <a:lvl8pPr>
              <a:defRPr sz="2079"/>
            </a:lvl8pPr>
            <a:lvl9pPr>
              <a:defRPr sz="20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92498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04216" y="1773908"/>
            <a:ext cx="6223011" cy="739281"/>
          </a:xfrm>
        </p:spPr>
        <p:txBody>
          <a:bodyPr anchor="b"/>
          <a:lstStyle>
            <a:lvl1pPr marL="0" indent="0">
              <a:buNone/>
              <a:defRPr sz="2772" b="1"/>
            </a:lvl1pPr>
            <a:lvl2pPr marL="528157" indent="0">
              <a:buNone/>
              <a:defRPr sz="2310" b="1"/>
            </a:lvl2pPr>
            <a:lvl3pPr marL="1056315" indent="0">
              <a:buNone/>
              <a:defRPr sz="2079" b="1"/>
            </a:lvl3pPr>
            <a:lvl4pPr marL="1584472" indent="0">
              <a:buNone/>
              <a:defRPr sz="1848" b="1"/>
            </a:lvl4pPr>
            <a:lvl5pPr marL="2112630" indent="0">
              <a:buNone/>
              <a:defRPr sz="1848" b="1"/>
            </a:lvl5pPr>
            <a:lvl6pPr marL="2640787" indent="0">
              <a:buNone/>
              <a:defRPr sz="1848" b="1"/>
            </a:lvl6pPr>
            <a:lvl7pPr marL="3168945" indent="0">
              <a:buNone/>
              <a:defRPr sz="1848" b="1"/>
            </a:lvl7pPr>
            <a:lvl8pPr marL="3697102" indent="0">
              <a:buNone/>
              <a:defRPr sz="1848" b="1"/>
            </a:lvl8pPr>
            <a:lvl9pPr marL="4225260" indent="0">
              <a:buNone/>
              <a:defRPr sz="1848" b="1"/>
            </a:lvl9pPr>
          </a:lstStyle>
          <a:p>
            <a:pPr lvl="0"/>
            <a:r>
              <a:rPr lang="en-US"/>
              <a:t>Click to edit Master text styles</a:t>
            </a:r>
          </a:p>
        </p:txBody>
      </p:sp>
      <p:sp>
        <p:nvSpPr>
          <p:cNvPr id="4" name="Content Placeholder 3"/>
          <p:cNvSpPr>
            <a:spLocks noGrp="1"/>
          </p:cNvSpPr>
          <p:nvPr>
            <p:ph sz="half" idx="2"/>
          </p:nvPr>
        </p:nvSpPr>
        <p:spPr>
          <a:xfrm>
            <a:off x="704216" y="2513189"/>
            <a:ext cx="6223011" cy="4565933"/>
          </a:xfrm>
        </p:spPr>
        <p:txBody>
          <a:bodyPr/>
          <a:lstStyle>
            <a:lvl1pPr>
              <a:defRPr sz="2772"/>
            </a:lvl1pPr>
            <a:lvl2pPr>
              <a:defRPr sz="2310"/>
            </a:lvl2pPr>
            <a:lvl3pPr>
              <a:defRPr sz="2079"/>
            </a:lvl3pPr>
            <a:lvl4pPr>
              <a:defRPr sz="1848"/>
            </a:lvl4pPr>
            <a:lvl5pPr>
              <a:defRPr sz="1848"/>
            </a:lvl5pPr>
            <a:lvl6pPr>
              <a:defRPr sz="1848"/>
            </a:lvl6pPr>
            <a:lvl7pPr>
              <a:defRPr sz="1848"/>
            </a:lvl7pPr>
            <a:lvl8pPr>
              <a:defRPr sz="1848"/>
            </a:lvl8pPr>
            <a:lvl9pPr>
              <a:defRPr sz="18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154631" y="1773908"/>
            <a:ext cx="6225456" cy="739281"/>
          </a:xfrm>
        </p:spPr>
        <p:txBody>
          <a:bodyPr anchor="b"/>
          <a:lstStyle>
            <a:lvl1pPr marL="0" indent="0">
              <a:buNone/>
              <a:defRPr sz="2772" b="1"/>
            </a:lvl1pPr>
            <a:lvl2pPr marL="528157" indent="0">
              <a:buNone/>
              <a:defRPr sz="2310" b="1"/>
            </a:lvl2pPr>
            <a:lvl3pPr marL="1056315" indent="0">
              <a:buNone/>
              <a:defRPr sz="2079" b="1"/>
            </a:lvl3pPr>
            <a:lvl4pPr marL="1584472" indent="0">
              <a:buNone/>
              <a:defRPr sz="1848" b="1"/>
            </a:lvl4pPr>
            <a:lvl5pPr marL="2112630" indent="0">
              <a:buNone/>
              <a:defRPr sz="1848" b="1"/>
            </a:lvl5pPr>
            <a:lvl6pPr marL="2640787" indent="0">
              <a:buNone/>
              <a:defRPr sz="1848" b="1"/>
            </a:lvl6pPr>
            <a:lvl7pPr marL="3168945" indent="0">
              <a:buNone/>
              <a:defRPr sz="1848" b="1"/>
            </a:lvl7pPr>
            <a:lvl8pPr marL="3697102" indent="0">
              <a:buNone/>
              <a:defRPr sz="1848" b="1"/>
            </a:lvl8pPr>
            <a:lvl9pPr marL="4225260" indent="0">
              <a:buNone/>
              <a:defRPr sz="1848" b="1"/>
            </a:lvl9pPr>
          </a:lstStyle>
          <a:p>
            <a:pPr lvl="0"/>
            <a:r>
              <a:rPr lang="en-US"/>
              <a:t>Click to edit Master text styles</a:t>
            </a:r>
          </a:p>
        </p:txBody>
      </p:sp>
      <p:sp>
        <p:nvSpPr>
          <p:cNvPr id="6" name="Content Placeholder 5"/>
          <p:cNvSpPr>
            <a:spLocks noGrp="1"/>
          </p:cNvSpPr>
          <p:nvPr>
            <p:ph sz="quarter" idx="4"/>
          </p:nvPr>
        </p:nvSpPr>
        <p:spPr>
          <a:xfrm>
            <a:off x="7154631" y="2513189"/>
            <a:ext cx="6225456" cy="4565933"/>
          </a:xfrm>
        </p:spPr>
        <p:txBody>
          <a:bodyPr/>
          <a:lstStyle>
            <a:lvl1pPr>
              <a:defRPr sz="2772"/>
            </a:lvl1pPr>
            <a:lvl2pPr>
              <a:defRPr sz="2310"/>
            </a:lvl2pPr>
            <a:lvl3pPr>
              <a:defRPr sz="2079"/>
            </a:lvl3pPr>
            <a:lvl4pPr>
              <a:defRPr sz="1848"/>
            </a:lvl4pPr>
            <a:lvl5pPr>
              <a:defRPr sz="1848"/>
            </a:lvl5pPr>
            <a:lvl6pPr>
              <a:defRPr sz="1848"/>
            </a:lvl6pPr>
            <a:lvl7pPr>
              <a:defRPr sz="1848"/>
            </a:lvl7pPr>
            <a:lvl8pPr>
              <a:defRPr sz="1848"/>
            </a:lvl8pPr>
            <a:lvl9pPr>
              <a:defRPr sz="18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520009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101158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963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4216" y="315525"/>
            <a:ext cx="4633638" cy="1342813"/>
          </a:xfrm>
        </p:spPr>
        <p:txBody>
          <a:bodyPr anchor="b"/>
          <a:lstStyle>
            <a:lvl1pPr algn="l">
              <a:defRPr sz="2310" b="1"/>
            </a:lvl1pPr>
          </a:lstStyle>
          <a:p>
            <a:r>
              <a:rPr lang="en-US"/>
              <a:t>Click to edit Master title style</a:t>
            </a:r>
          </a:p>
        </p:txBody>
      </p:sp>
      <p:sp>
        <p:nvSpPr>
          <p:cNvPr id="3" name="Content Placeholder 2"/>
          <p:cNvSpPr>
            <a:spLocks noGrp="1"/>
          </p:cNvSpPr>
          <p:nvPr>
            <p:ph idx="1"/>
          </p:nvPr>
        </p:nvSpPr>
        <p:spPr>
          <a:xfrm>
            <a:off x="5506570" y="315526"/>
            <a:ext cx="7873515" cy="6763597"/>
          </a:xfrm>
        </p:spPr>
        <p:txBody>
          <a:bodyPr/>
          <a:lstStyle>
            <a:lvl1pPr>
              <a:defRPr sz="3697"/>
            </a:lvl1pPr>
            <a:lvl2pPr>
              <a:defRPr sz="3235"/>
            </a:lvl2pPr>
            <a:lvl3pPr>
              <a:defRPr sz="2772"/>
            </a:lvl3pPr>
            <a:lvl4pPr>
              <a:defRPr sz="2310"/>
            </a:lvl4pPr>
            <a:lvl5pPr>
              <a:defRPr sz="2310"/>
            </a:lvl5pPr>
            <a:lvl6pPr>
              <a:defRPr sz="2310"/>
            </a:lvl6pPr>
            <a:lvl7pPr>
              <a:defRPr sz="2310"/>
            </a:lvl7pPr>
            <a:lvl8pPr>
              <a:defRPr sz="2310"/>
            </a:lvl8pPr>
            <a:lvl9pPr>
              <a:defRPr sz="23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4216" y="1658339"/>
            <a:ext cx="4633638" cy="5420784"/>
          </a:xfrm>
        </p:spPr>
        <p:txBody>
          <a:bodyPr/>
          <a:lstStyle>
            <a:lvl1pPr marL="0" indent="0">
              <a:buNone/>
              <a:defRPr sz="1617"/>
            </a:lvl1pPr>
            <a:lvl2pPr marL="528157" indent="0">
              <a:buNone/>
              <a:defRPr sz="1386"/>
            </a:lvl2pPr>
            <a:lvl3pPr marL="1056315" indent="0">
              <a:buNone/>
              <a:defRPr sz="1155"/>
            </a:lvl3pPr>
            <a:lvl4pPr marL="1584472" indent="0">
              <a:buNone/>
              <a:defRPr sz="1040"/>
            </a:lvl4pPr>
            <a:lvl5pPr marL="2112630" indent="0">
              <a:buNone/>
              <a:defRPr sz="1040"/>
            </a:lvl5pPr>
            <a:lvl6pPr marL="2640787" indent="0">
              <a:buNone/>
              <a:defRPr sz="1040"/>
            </a:lvl6pPr>
            <a:lvl7pPr marL="3168945" indent="0">
              <a:buNone/>
              <a:defRPr sz="1040"/>
            </a:lvl7pPr>
            <a:lvl8pPr marL="3697102" indent="0">
              <a:buNone/>
              <a:defRPr sz="1040"/>
            </a:lvl8pPr>
            <a:lvl9pPr marL="4225260" indent="0">
              <a:buNone/>
              <a:defRPr sz="104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72657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60621" y="5547360"/>
            <a:ext cx="8450580" cy="654897"/>
          </a:xfrm>
        </p:spPr>
        <p:txBody>
          <a:bodyPr anchor="b"/>
          <a:lstStyle>
            <a:lvl1pPr algn="l">
              <a:defRPr sz="2310" b="1"/>
            </a:lvl1pPr>
          </a:lstStyle>
          <a:p>
            <a:r>
              <a:rPr lang="en-US"/>
              <a:t>Click to edit Master title style</a:t>
            </a:r>
          </a:p>
        </p:txBody>
      </p:sp>
      <p:sp>
        <p:nvSpPr>
          <p:cNvPr id="3" name="Picture Placeholder 2"/>
          <p:cNvSpPr>
            <a:spLocks noGrp="1"/>
          </p:cNvSpPr>
          <p:nvPr>
            <p:ph type="pic" idx="1"/>
          </p:nvPr>
        </p:nvSpPr>
        <p:spPr>
          <a:xfrm>
            <a:off x="2760621" y="708096"/>
            <a:ext cx="8450580" cy="4754880"/>
          </a:xfrm>
        </p:spPr>
        <p:txBody>
          <a:bodyPr/>
          <a:lstStyle>
            <a:lvl1pPr marL="0" indent="0">
              <a:buNone/>
              <a:defRPr sz="3697"/>
            </a:lvl1pPr>
            <a:lvl2pPr marL="528157" indent="0">
              <a:buNone/>
              <a:defRPr sz="3235"/>
            </a:lvl2pPr>
            <a:lvl3pPr marL="1056315" indent="0">
              <a:buNone/>
              <a:defRPr sz="2772"/>
            </a:lvl3pPr>
            <a:lvl4pPr marL="1584472" indent="0">
              <a:buNone/>
              <a:defRPr sz="2310"/>
            </a:lvl4pPr>
            <a:lvl5pPr marL="2112630" indent="0">
              <a:buNone/>
              <a:defRPr sz="2310"/>
            </a:lvl5pPr>
            <a:lvl6pPr marL="2640787" indent="0">
              <a:buNone/>
              <a:defRPr sz="2310"/>
            </a:lvl6pPr>
            <a:lvl7pPr marL="3168945" indent="0">
              <a:buNone/>
              <a:defRPr sz="2310"/>
            </a:lvl7pPr>
            <a:lvl8pPr marL="3697102" indent="0">
              <a:buNone/>
              <a:defRPr sz="2310"/>
            </a:lvl8pPr>
            <a:lvl9pPr marL="4225260" indent="0">
              <a:buNone/>
              <a:defRPr sz="2310"/>
            </a:lvl9pPr>
          </a:lstStyle>
          <a:p>
            <a:endParaRPr lang="en-US"/>
          </a:p>
        </p:txBody>
      </p:sp>
      <p:sp>
        <p:nvSpPr>
          <p:cNvPr id="4" name="Text Placeholder 3"/>
          <p:cNvSpPr>
            <a:spLocks noGrp="1"/>
          </p:cNvSpPr>
          <p:nvPr>
            <p:ph type="body" sz="half" idx="2"/>
          </p:nvPr>
        </p:nvSpPr>
        <p:spPr>
          <a:xfrm>
            <a:off x="2760621" y="6202257"/>
            <a:ext cx="8450580" cy="930063"/>
          </a:xfrm>
        </p:spPr>
        <p:txBody>
          <a:bodyPr/>
          <a:lstStyle>
            <a:lvl1pPr marL="0" indent="0">
              <a:buNone/>
              <a:defRPr sz="1617"/>
            </a:lvl1pPr>
            <a:lvl2pPr marL="528157" indent="0">
              <a:buNone/>
              <a:defRPr sz="1386"/>
            </a:lvl2pPr>
            <a:lvl3pPr marL="1056315" indent="0">
              <a:buNone/>
              <a:defRPr sz="1155"/>
            </a:lvl3pPr>
            <a:lvl4pPr marL="1584472" indent="0">
              <a:buNone/>
              <a:defRPr sz="1040"/>
            </a:lvl4pPr>
            <a:lvl5pPr marL="2112630" indent="0">
              <a:buNone/>
              <a:defRPr sz="1040"/>
            </a:lvl5pPr>
            <a:lvl6pPr marL="2640787" indent="0">
              <a:buNone/>
              <a:defRPr sz="1040"/>
            </a:lvl6pPr>
            <a:lvl7pPr marL="3168945" indent="0">
              <a:buNone/>
              <a:defRPr sz="1040"/>
            </a:lvl7pPr>
            <a:lvl8pPr marL="3697102" indent="0">
              <a:buNone/>
              <a:defRPr sz="1040"/>
            </a:lvl8pPr>
            <a:lvl9pPr marL="4225260" indent="0">
              <a:buNone/>
              <a:defRPr sz="104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008315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277910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11117" y="317361"/>
            <a:ext cx="3168968" cy="6761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04215" y="317361"/>
            <a:ext cx="9272164" cy="676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99817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34739" y="1637792"/>
            <a:ext cx="13614823" cy="5670636"/>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96118" marR="0" indent="-396118" algn="l" defTabSz="1056315" rtl="0" eaLnBrk="1" fontAlgn="auto" latinLnBrk="0" hangingPunct="1">
              <a:lnSpc>
                <a:spcPct val="100000"/>
              </a:lnSpc>
              <a:spcBef>
                <a:spcPct val="20000"/>
              </a:spcBef>
              <a:spcAft>
                <a:spcPts val="0"/>
              </a:spcAft>
              <a:buClr>
                <a:srgbClr val="101141"/>
              </a:buClr>
              <a:buSzTx/>
              <a:buFont typeface="Arial" pitchFamily="34" charset="0"/>
              <a:buNone/>
              <a:tabLst/>
              <a:defRPr sz="2772">
                <a:latin typeface="Arial" pitchFamily="34" charset="0"/>
                <a:cs typeface="Arial" pitchFamily="34" charset="0"/>
              </a:defRPr>
            </a:lvl1pPr>
            <a:lvl2pPr marL="858256" marR="0" indent="-330098" algn="l" defTabSz="1056315" rtl="0" eaLnBrk="1" fontAlgn="auto" latinLnBrk="0" hangingPunct="1">
              <a:lnSpc>
                <a:spcPct val="100000"/>
              </a:lnSpc>
              <a:spcBef>
                <a:spcPct val="20000"/>
              </a:spcBef>
              <a:spcAft>
                <a:spcPts val="0"/>
              </a:spcAft>
              <a:buClrTx/>
              <a:buSzTx/>
              <a:buFont typeface="Arial" pitchFamily="34" charset="0"/>
              <a:buChar char="–"/>
              <a:tabLst/>
              <a:defRPr sz="2772">
                <a:latin typeface="Arial" pitchFamily="34" charset="0"/>
                <a:cs typeface="Arial" pitchFamily="34" charset="0"/>
              </a:defRPr>
            </a:lvl2pPr>
            <a:lvl3pPr>
              <a:defRPr sz="2310"/>
            </a:lvl3pPr>
            <a:lvl4pPr>
              <a:defRPr baseline="0"/>
            </a:lvl4pPr>
            <a:lvl5pPr>
              <a:defRPr/>
            </a:lvl5pPr>
          </a:lstStyle>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320394" marR="0" lvl="2"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848551" marR="0" lvl="3"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376708" marR="0" lvl="4"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772" u="none" strike="noStrike" kern="1200" cap="none" spc="0" normalizeH="0" noProof="0" dirty="0">
              <a:ln>
                <a:noFill/>
              </a:ln>
              <a:solidFill>
                <a:srgbClr val="101141"/>
              </a:solidFill>
              <a:effectLst/>
              <a:uLnTx/>
              <a:uFillTx/>
              <a:latin typeface="Arial"/>
              <a:cs typeface="Arial"/>
            </a:endParaRPr>
          </a:p>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endParaRPr lang="en-US" dirty="0"/>
          </a:p>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endParaRPr lang="en-US" dirty="0"/>
          </a:p>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3209767" y="7569666"/>
            <a:ext cx="10874534" cy="5623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10706176" y="-1"/>
            <a:ext cx="3378126" cy="800450"/>
          </a:xfrm>
          <a:prstGeom prst="rect">
            <a:avLst/>
          </a:prstGeom>
        </p:spPr>
      </p:pic>
      <p:grpSp>
        <p:nvGrpSpPr>
          <p:cNvPr id="19" name="Group 18"/>
          <p:cNvGrpSpPr/>
          <p:nvPr userDrawn="1"/>
        </p:nvGrpSpPr>
        <p:grpSpPr>
          <a:xfrm>
            <a:off x="3286337" y="7572588"/>
            <a:ext cx="10797963" cy="52831"/>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grpSp>
      <p:grpSp>
        <p:nvGrpSpPr>
          <p:cNvPr id="23" name="Group 22"/>
          <p:cNvGrpSpPr/>
          <p:nvPr userDrawn="1"/>
        </p:nvGrpSpPr>
        <p:grpSpPr>
          <a:xfrm>
            <a:off x="0" y="1496908"/>
            <a:ext cx="10797963" cy="52831"/>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grpSp>
      <p:sp>
        <p:nvSpPr>
          <p:cNvPr id="18" name="Rectangle 2" descr="Large confetti"/>
          <p:cNvSpPr>
            <a:spLocks noGrp="1" noChangeArrowheads="1"/>
          </p:cNvSpPr>
          <p:nvPr>
            <p:ph type="title" idx="4294967295" hasCustomPrompt="1"/>
          </p:nvPr>
        </p:nvSpPr>
        <p:spPr>
          <a:xfrm>
            <a:off x="102029" y="30555"/>
            <a:ext cx="10461198" cy="1378298"/>
          </a:xfrm>
        </p:spPr>
        <p:txBody>
          <a:bodyPr>
            <a:noAutofit/>
          </a:bodyPr>
          <a:lstStyle>
            <a:lvl1pPr algn="l" eaLnBrk="1" hangingPunct="1">
              <a:defRPr sz="4159">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022604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704215" y="317359"/>
            <a:ext cx="12675870" cy="1320800"/>
          </a:xfrm>
        </p:spPr>
        <p:txBody>
          <a:bodyPr/>
          <a:lstStyle/>
          <a:p>
            <a:r>
              <a:rPr lang="en-US"/>
              <a:t>Click to edit Master title style</a:t>
            </a:r>
          </a:p>
        </p:txBody>
      </p:sp>
      <p:sp>
        <p:nvSpPr>
          <p:cNvPr id="3" name="Text Placeholder 2"/>
          <p:cNvSpPr>
            <a:spLocks noGrp="1"/>
          </p:cNvSpPr>
          <p:nvPr>
            <p:ph type="body" sz="half" idx="1"/>
          </p:nvPr>
        </p:nvSpPr>
        <p:spPr>
          <a:xfrm>
            <a:off x="704215" y="1953684"/>
            <a:ext cx="6220566" cy="51236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7159519" y="1953684"/>
            <a:ext cx="6220566" cy="5123603"/>
          </a:xfrm>
        </p:spPr>
        <p:txBody>
          <a:bodyPr/>
          <a:lstStyle/>
          <a:p>
            <a:pPr lvl="0"/>
            <a:endParaRPr lang="en-US" noProof="0"/>
          </a:p>
        </p:txBody>
      </p:sp>
      <p:sp>
        <p:nvSpPr>
          <p:cNvPr id="5" name="Slide Number Placeholder 4"/>
          <p:cNvSpPr>
            <a:spLocks noGrp="1"/>
          </p:cNvSpPr>
          <p:nvPr>
            <p:ph type="sldNum" sz="quarter" idx="10"/>
          </p:nvPr>
        </p:nvSpPr>
        <p:spPr>
          <a:xfrm>
            <a:off x="10093748" y="7220374"/>
            <a:ext cx="3286337" cy="550333"/>
          </a:xfrm>
        </p:spPr>
        <p:txBody>
          <a:bodyPr/>
          <a:lstStyle>
            <a:lvl1pPr>
              <a:defRPr/>
            </a:lvl1pPr>
          </a:lstStyle>
          <a:p>
            <a:pPr>
              <a:defRPr/>
            </a:pPr>
            <a:fld id="{A1254760-BC45-477E-BCBF-6F6EFE9AC2A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765161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5" name="Holder 5"/>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6" name="Holder 6"/>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one">
    <p:spTree>
      <p:nvGrpSpPr>
        <p:cNvPr id="1" name=""/>
        <p:cNvGrpSpPr/>
        <p:nvPr/>
      </p:nvGrpSpPr>
      <p:grpSpPr>
        <a:xfrm>
          <a:off x="0" y="0"/>
          <a:ext cx="0" cy="0"/>
          <a:chOff x="0" y="0"/>
          <a:chExt cx="0" cy="0"/>
        </a:xfrm>
      </p:grpSpPr>
      <p:sp>
        <p:nvSpPr>
          <p:cNvPr id="4" name="TextBox 3"/>
          <p:cNvSpPr txBox="1"/>
          <p:nvPr/>
        </p:nvSpPr>
        <p:spPr>
          <a:xfrm>
            <a:off x="12558501" y="7568919"/>
            <a:ext cx="1525799" cy="287899"/>
          </a:xfrm>
          <a:prstGeom prst="rect">
            <a:avLst/>
          </a:prstGeom>
          <a:noFill/>
        </p:spPr>
        <p:txBody>
          <a:bodyPr wrap="square">
            <a:spAutoFit/>
          </a:bodyPr>
          <a:lstStyle/>
          <a:p>
            <a:pPr algn="r">
              <a:defRPr/>
            </a:pPr>
            <a:r>
              <a:rPr lang="en-US" sz="1271" b="1" dirty="0">
                <a:solidFill>
                  <a:srgbClr val="101141"/>
                </a:solidFill>
                <a:latin typeface="Arial"/>
                <a:cs typeface="Arial"/>
              </a:rPr>
              <a:t>BITS </a:t>
            </a:r>
            <a:r>
              <a:rPr lang="en-US" sz="1271" dirty="0" err="1">
                <a:solidFill>
                  <a:srgbClr val="101141"/>
                </a:solidFill>
                <a:latin typeface="Arial"/>
                <a:cs typeface="Arial"/>
              </a:rPr>
              <a:t>Pilani</a:t>
            </a:r>
            <a:endParaRPr lang="en-US" sz="1271" dirty="0">
              <a:solidFill>
                <a:srgbClr val="101141"/>
              </a:solidFill>
              <a:latin typeface="Arial"/>
              <a:cs typeface="Arial"/>
            </a:endParaRPr>
          </a:p>
        </p:txBody>
      </p:sp>
      <p:grpSp>
        <p:nvGrpSpPr>
          <p:cNvPr id="5" name="Group 11"/>
          <p:cNvGrpSpPr>
            <a:grpSpLocks/>
          </p:cNvGrpSpPr>
          <p:nvPr/>
        </p:nvGrpSpPr>
        <p:grpSpPr bwMode="auto">
          <a:xfrm>
            <a:off x="3210537" y="7568920"/>
            <a:ext cx="10873763" cy="56868"/>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10211119" y="0"/>
            <a:ext cx="3379254" cy="799818"/>
          </a:xfrm>
          <a:prstGeom prst="rect">
            <a:avLst/>
          </a:prstGeom>
          <a:noFill/>
          <a:ln w="9525">
            <a:noFill/>
            <a:miter lim="800000"/>
            <a:headEnd/>
            <a:tailEnd/>
          </a:ln>
        </p:spPr>
      </p:pic>
      <p:grpSp>
        <p:nvGrpSpPr>
          <p:cNvPr id="10" name="Group 18"/>
          <p:cNvGrpSpPr>
            <a:grpSpLocks/>
          </p:cNvGrpSpPr>
          <p:nvPr/>
        </p:nvGrpSpPr>
        <p:grpSpPr bwMode="auto">
          <a:xfrm>
            <a:off x="3286337" y="7572587"/>
            <a:ext cx="10797963" cy="53199"/>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grpSp>
      <p:grpSp>
        <p:nvGrpSpPr>
          <p:cNvPr id="14" name="Group 22"/>
          <p:cNvGrpSpPr>
            <a:grpSpLocks/>
          </p:cNvGrpSpPr>
          <p:nvPr/>
        </p:nvGrpSpPr>
        <p:grpSpPr bwMode="auto">
          <a:xfrm>
            <a:off x="0" y="1496907"/>
            <a:ext cx="10797963" cy="53199"/>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grpSp>
    </p:spTree>
    <p:extLst>
      <p:ext uri="{BB962C8B-B14F-4D97-AF65-F5344CB8AC3E}">
        <p14:creationId xmlns:p14="http://schemas.microsoft.com/office/powerpoint/2010/main" val="385560088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Arial"/>
                <a:cs typeface="Arial"/>
              </a:defRPr>
            </a:lvl1pPr>
          </a:lstStyle>
          <a:p>
            <a:endParaRPr/>
          </a:p>
        </p:txBody>
      </p:sp>
      <p:sp>
        <p:nvSpPr>
          <p:cNvPr id="3" name="Holder 3"/>
          <p:cNvSpPr>
            <a:spLocks noGrp="1"/>
          </p:cNvSpPr>
          <p:nvPr>
            <p:ph sz="half" idx="2"/>
          </p:nvPr>
        </p:nvSpPr>
        <p:spPr>
          <a:xfrm>
            <a:off x="704215" y="1822704"/>
            <a:ext cx="6126670" cy="523036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253414" y="1822704"/>
            <a:ext cx="6126670" cy="523036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6" name="Holder 6"/>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7" name="Holder 7"/>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420557"/>
            <a:ext cx="6382867" cy="504242"/>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8087718" y="7420640"/>
            <a:ext cx="5996581" cy="504159"/>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6931164" y="7376035"/>
            <a:ext cx="3585845" cy="45720"/>
          </a:xfrm>
          <a:custGeom>
            <a:avLst/>
            <a:gdLst/>
            <a:ahLst/>
            <a:cxnLst/>
            <a:rect l="l" t="t" r="r" b="b"/>
            <a:pathLst>
              <a:path w="3585845" h="45720">
                <a:moveTo>
                  <a:pt x="3585463" y="0"/>
                </a:moveTo>
                <a:lnTo>
                  <a:pt x="0" y="0"/>
                </a:lnTo>
                <a:lnTo>
                  <a:pt x="0" y="45718"/>
                </a:lnTo>
                <a:lnTo>
                  <a:pt x="3585463" y="45718"/>
                </a:lnTo>
                <a:lnTo>
                  <a:pt x="3585463" y="0"/>
                </a:lnTo>
                <a:close/>
              </a:path>
            </a:pathLst>
          </a:custGeom>
          <a:solidFill>
            <a:srgbClr val="76C2E5"/>
          </a:solidFill>
        </p:spPr>
        <p:txBody>
          <a:bodyPr wrap="square" lIns="0" tIns="0" rIns="0" bIns="0" rtlCol="0"/>
          <a:lstStyle/>
          <a:p>
            <a:endParaRPr/>
          </a:p>
        </p:txBody>
      </p:sp>
      <p:sp>
        <p:nvSpPr>
          <p:cNvPr id="19" name="bg object 19"/>
          <p:cNvSpPr/>
          <p:nvPr/>
        </p:nvSpPr>
        <p:spPr>
          <a:xfrm>
            <a:off x="3293960" y="7376035"/>
            <a:ext cx="3637279" cy="45720"/>
          </a:xfrm>
          <a:custGeom>
            <a:avLst/>
            <a:gdLst/>
            <a:ahLst/>
            <a:cxnLst/>
            <a:rect l="l" t="t" r="r" b="b"/>
            <a:pathLst>
              <a:path w="3637279" h="45720">
                <a:moveTo>
                  <a:pt x="3637216" y="0"/>
                </a:moveTo>
                <a:lnTo>
                  <a:pt x="0" y="0"/>
                </a:lnTo>
                <a:lnTo>
                  <a:pt x="0" y="45718"/>
                </a:lnTo>
                <a:lnTo>
                  <a:pt x="3637216" y="45718"/>
                </a:lnTo>
                <a:lnTo>
                  <a:pt x="3637216" y="0"/>
                </a:lnTo>
                <a:close/>
              </a:path>
            </a:pathLst>
          </a:custGeom>
          <a:solidFill>
            <a:srgbClr val="FCB017"/>
          </a:solidFill>
        </p:spPr>
        <p:txBody>
          <a:bodyPr wrap="square" lIns="0" tIns="0" rIns="0" bIns="0" rtlCol="0"/>
          <a:lstStyle/>
          <a:p>
            <a:endParaRPr/>
          </a:p>
        </p:txBody>
      </p:sp>
      <p:sp>
        <p:nvSpPr>
          <p:cNvPr id="20" name="bg object 20"/>
          <p:cNvSpPr/>
          <p:nvPr/>
        </p:nvSpPr>
        <p:spPr>
          <a:xfrm>
            <a:off x="10502798" y="7376035"/>
            <a:ext cx="3582035" cy="45720"/>
          </a:xfrm>
          <a:custGeom>
            <a:avLst/>
            <a:gdLst/>
            <a:ahLst/>
            <a:cxnLst/>
            <a:rect l="l" t="t" r="r" b="b"/>
            <a:pathLst>
              <a:path w="3582034" h="45720">
                <a:moveTo>
                  <a:pt x="0" y="45718"/>
                </a:moveTo>
                <a:lnTo>
                  <a:pt x="3581501" y="45718"/>
                </a:lnTo>
                <a:lnTo>
                  <a:pt x="3581501" y="0"/>
                </a:lnTo>
                <a:lnTo>
                  <a:pt x="0" y="0"/>
                </a:lnTo>
                <a:lnTo>
                  <a:pt x="0" y="45718"/>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4" name="Holder 4"/>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5" name="Holder 5"/>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8" name="bg object 18"/>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9" name="bg object 19"/>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3" name="Holder 3"/>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4" name="Holder 4"/>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4084300" cy="7924800"/>
          </a:xfrm>
          <a:prstGeom prst="rect">
            <a:avLst/>
          </a:prstGeom>
          <a:noFill/>
        </p:spPr>
      </p:pic>
      <p:sp>
        <p:nvSpPr>
          <p:cNvPr id="8" name="Rectangle 7"/>
          <p:cNvSpPr/>
          <p:nvPr userDrawn="1"/>
        </p:nvSpPr>
        <p:spPr>
          <a:xfrm>
            <a:off x="0" y="4948299"/>
            <a:ext cx="14084300" cy="297650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pic>
        <p:nvPicPr>
          <p:cNvPr id="15" name="Picture 14" descr="Picture 7.png"/>
          <p:cNvPicPr>
            <a:picLocks noChangeAspect="1"/>
          </p:cNvPicPr>
          <p:nvPr userDrawn="1"/>
        </p:nvPicPr>
        <p:blipFill>
          <a:blip r:embed="rId3" cstate="print"/>
          <a:srcRect l="1923" b="5336"/>
          <a:stretch>
            <a:fillRect/>
          </a:stretch>
        </p:blipFill>
        <p:spPr>
          <a:xfrm>
            <a:off x="10706175" y="-1"/>
            <a:ext cx="3378126" cy="800450"/>
          </a:xfrm>
          <a:prstGeom prst="rect">
            <a:avLst/>
          </a:prstGeom>
        </p:spPr>
      </p:pic>
      <p:sp>
        <p:nvSpPr>
          <p:cNvPr id="17" name="Content Placeholder 16"/>
          <p:cNvSpPr>
            <a:spLocks noGrp="1"/>
          </p:cNvSpPr>
          <p:nvPr>
            <p:ph sz="quarter" idx="10" hasCustomPrompt="1"/>
          </p:nvPr>
        </p:nvSpPr>
        <p:spPr>
          <a:xfrm>
            <a:off x="469476" y="5371253"/>
            <a:ext cx="13027978" cy="1849120"/>
          </a:xfrm>
        </p:spPr>
        <p:txBody>
          <a:bodyPr>
            <a:noAutofit/>
          </a:bodyPr>
          <a:lstStyle>
            <a:lvl1pPr marL="0" indent="0">
              <a:lnSpc>
                <a:spcPts val="4854"/>
              </a:lnSpc>
              <a:spcBef>
                <a:spcPts val="0"/>
              </a:spcBef>
              <a:buNone/>
              <a:defRPr sz="4622" b="1" spc="-173"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4440467" y="7829409"/>
            <a:ext cx="4460028" cy="88053"/>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sp>
        <p:nvSpPr>
          <p:cNvPr id="16" name="Rectangle 15"/>
          <p:cNvSpPr/>
          <p:nvPr userDrawn="1"/>
        </p:nvSpPr>
        <p:spPr>
          <a:xfrm>
            <a:off x="-19561" y="7829409"/>
            <a:ext cx="4460028" cy="88053"/>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sp>
        <p:nvSpPr>
          <p:cNvPr id="18" name="Rectangle 17"/>
          <p:cNvSpPr/>
          <p:nvPr userDrawn="1"/>
        </p:nvSpPr>
        <p:spPr>
          <a:xfrm>
            <a:off x="8900495" y="7829409"/>
            <a:ext cx="4460028" cy="8805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sp>
        <p:nvSpPr>
          <p:cNvPr id="19" name="TextBox 18"/>
          <p:cNvSpPr txBox="1"/>
          <p:nvPr userDrawn="1"/>
        </p:nvSpPr>
        <p:spPr>
          <a:xfrm>
            <a:off x="10563225" y="880534"/>
            <a:ext cx="3403706" cy="607987"/>
          </a:xfrm>
          <a:prstGeom prst="rect">
            <a:avLst/>
          </a:prstGeom>
          <a:noFill/>
        </p:spPr>
        <p:txBody>
          <a:bodyPr wrap="square" rtlCol="0">
            <a:spAutoFit/>
          </a:bodyPr>
          <a:lstStyle/>
          <a:p>
            <a:pPr algn="ctr"/>
            <a:r>
              <a:rPr lang="en-US" sz="3351" b="1" spc="-173" dirty="0">
                <a:solidFill>
                  <a:schemeClr val="bg1"/>
                </a:solidFill>
                <a:latin typeface="Arial"/>
                <a:cs typeface="Arial"/>
              </a:rPr>
              <a:t>BITS</a:t>
            </a:r>
            <a:r>
              <a:rPr lang="en-US" sz="3351" spc="-173" dirty="0">
                <a:solidFill>
                  <a:schemeClr val="bg1"/>
                </a:solidFill>
                <a:latin typeface="Arial"/>
                <a:cs typeface="Arial"/>
              </a:rPr>
              <a:t> Pilani</a:t>
            </a:r>
          </a:p>
        </p:txBody>
      </p:sp>
    </p:spTree>
    <p:extLst>
      <p:ext uri="{BB962C8B-B14F-4D97-AF65-F5344CB8AC3E}">
        <p14:creationId xmlns:p14="http://schemas.microsoft.com/office/powerpoint/2010/main" val="4008825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xmlns=""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4084300" cy="792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xmlns=""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563225" cy="79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xmlns=""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887" y="2947953"/>
            <a:ext cx="11181859" cy="207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xmlns=""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7313"/>
            <a:ext cx="12411789" cy="931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xmlns=""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6785" y="1036462"/>
            <a:ext cx="3577314" cy="12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xmlns=""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29502" y="5547360"/>
            <a:ext cx="5919808" cy="2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5281615" y="2946401"/>
            <a:ext cx="8468637" cy="1849727"/>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773"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6825468" y="5145263"/>
            <a:ext cx="6924781" cy="396733"/>
          </a:xfrm>
          <a:prstGeom prst="rect">
            <a:avLst/>
          </a:prstGeom>
          <a:noFill/>
          <a:ln>
            <a:noFill/>
          </a:ln>
        </p:spPr>
        <p:txBody>
          <a:bodyPr spcFirstLastPara="1" lIns="91425" tIns="45700" rIns="91425" bIns="45700" anchor="ctr">
            <a:normAutofit/>
          </a:bodyPr>
          <a:lstStyle>
            <a:lvl1pPr lvl="0" algn="r">
              <a:lnSpc>
                <a:spcPct val="90000"/>
              </a:lnSpc>
              <a:spcBef>
                <a:spcPts val="867"/>
              </a:spcBef>
              <a:spcAft>
                <a:spcPts val="0"/>
              </a:spcAft>
              <a:buClr>
                <a:srgbClr val="1C1573"/>
              </a:buClr>
              <a:buSzPts val="1700"/>
              <a:buNone/>
              <a:defRPr sz="1473" b="1">
                <a:solidFill>
                  <a:srgbClr val="1C1573"/>
                </a:solidFill>
                <a:latin typeface="Helvetica Neue"/>
                <a:ea typeface="Helvetica Neue"/>
                <a:cs typeface="Helvetica Neue"/>
                <a:sym typeface="Helvetica Neue"/>
              </a:defRPr>
            </a:lvl1pPr>
            <a:lvl2pPr lvl="1" algn="ctr">
              <a:lnSpc>
                <a:spcPct val="90000"/>
              </a:lnSpc>
              <a:spcBef>
                <a:spcPts val="433"/>
              </a:spcBef>
              <a:spcAft>
                <a:spcPts val="0"/>
              </a:spcAft>
              <a:buClr>
                <a:schemeClr val="dk1"/>
              </a:buClr>
              <a:buSzPts val="1500"/>
              <a:buNone/>
              <a:defRPr sz="1300"/>
            </a:lvl2pPr>
            <a:lvl3pPr lvl="2" algn="ctr">
              <a:lnSpc>
                <a:spcPct val="90000"/>
              </a:lnSpc>
              <a:spcBef>
                <a:spcPts val="433"/>
              </a:spcBef>
              <a:spcAft>
                <a:spcPts val="0"/>
              </a:spcAft>
              <a:buClr>
                <a:schemeClr val="dk1"/>
              </a:buClr>
              <a:buSzPts val="1350"/>
              <a:buNone/>
              <a:defRPr sz="1171"/>
            </a:lvl3pPr>
            <a:lvl4pPr lvl="3" algn="ctr">
              <a:lnSpc>
                <a:spcPct val="90000"/>
              </a:lnSpc>
              <a:spcBef>
                <a:spcPts val="433"/>
              </a:spcBef>
              <a:spcAft>
                <a:spcPts val="0"/>
              </a:spcAft>
              <a:buClr>
                <a:schemeClr val="dk1"/>
              </a:buClr>
              <a:buSzPts val="1200"/>
              <a:buNone/>
              <a:defRPr sz="1040"/>
            </a:lvl4pPr>
            <a:lvl5pPr lvl="4" algn="ctr">
              <a:lnSpc>
                <a:spcPct val="90000"/>
              </a:lnSpc>
              <a:spcBef>
                <a:spcPts val="433"/>
              </a:spcBef>
              <a:spcAft>
                <a:spcPts val="0"/>
              </a:spcAft>
              <a:buClr>
                <a:schemeClr val="dk1"/>
              </a:buClr>
              <a:buSzPts val="1200"/>
              <a:buNone/>
              <a:defRPr sz="1040"/>
            </a:lvl5pPr>
            <a:lvl6pPr lvl="5" algn="ctr">
              <a:lnSpc>
                <a:spcPct val="90000"/>
              </a:lnSpc>
              <a:spcBef>
                <a:spcPts val="433"/>
              </a:spcBef>
              <a:spcAft>
                <a:spcPts val="0"/>
              </a:spcAft>
              <a:buClr>
                <a:schemeClr val="dk1"/>
              </a:buClr>
              <a:buSzPts val="1200"/>
              <a:buNone/>
              <a:defRPr sz="1040"/>
            </a:lvl6pPr>
            <a:lvl7pPr lvl="6" algn="ctr">
              <a:lnSpc>
                <a:spcPct val="90000"/>
              </a:lnSpc>
              <a:spcBef>
                <a:spcPts val="433"/>
              </a:spcBef>
              <a:spcAft>
                <a:spcPts val="0"/>
              </a:spcAft>
              <a:buClr>
                <a:schemeClr val="dk1"/>
              </a:buClr>
              <a:buSzPts val="1200"/>
              <a:buNone/>
              <a:defRPr sz="1040"/>
            </a:lvl7pPr>
            <a:lvl8pPr lvl="7" algn="ctr">
              <a:lnSpc>
                <a:spcPct val="90000"/>
              </a:lnSpc>
              <a:spcBef>
                <a:spcPts val="433"/>
              </a:spcBef>
              <a:spcAft>
                <a:spcPts val="0"/>
              </a:spcAft>
              <a:buClr>
                <a:schemeClr val="dk1"/>
              </a:buClr>
              <a:buSzPts val="1200"/>
              <a:buNone/>
              <a:defRPr sz="1040"/>
            </a:lvl8pPr>
            <a:lvl9pPr lvl="8" algn="ctr">
              <a:lnSpc>
                <a:spcPct val="90000"/>
              </a:lnSpc>
              <a:spcBef>
                <a:spcPts val="433"/>
              </a:spcBef>
              <a:spcAft>
                <a:spcPts val="0"/>
              </a:spcAft>
              <a:buClr>
                <a:schemeClr val="dk1"/>
              </a:buClr>
              <a:buSzPts val="1200"/>
              <a:buNone/>
              <a:defRPr sz="1040"/>
            </a:lvl9pPr>
          </a:lstStyle>
          <a:p>
            <a:endParaRPr/>
          </a:p>
        </p:txBody>
      </p:sp>
      <p:sp>
        <p:nvSpPr>
          <p:cNvPr id="17" name="Google Shape;17;p6"/>
          <p:cNvSpPr txBox="1">
            <a:spLocks noGrp="1"/>
          </p:cNvSpPr>
          <p:nvPr>
            <p:ph type="body" idx="2"/>
          </p:nvPr>
        </p:nvSpPr>
        <p:spPr>
          <a:xfrm>
            <a:off x="5994854" y="5577842"/>
            <a:ext cx="7755397" cy="1281006"/>
          </a:xfrm>
          <a:prstGeom prst="rect">
            <a:avLst/>
          </a:prstGeom>
          <a:noFill/>
          <a:ln>
            <a:noFill/>
          </a:ln>
        </p:spPr>
        <p:txBody>
          <a:bodyPr spcFirstLastPara="1" lIns="91425" tIns="45700" rIns="91425" bIns="45700">
            <a:normAutofit/>
          </a:bodyPr>
          <a:lstStyle>
            <a:lvl1pPr marL="396255" lvl="0" indent="-198128" algn="r">
              <a:lnSpc>
                <a:spcPct val="90000"/>
              </a:lnSpc>
              <a:spcBef>
                <a:spcPts val="0"/>
              </a:spcBef>
              <a:spcAft>
                <a:spcPts val="0"/>
              </a:spcAft>
              <a:buClr>
                <a:srgbClr val="1C1573"/>
              </a:buClr>
              <a:buSzPts val="1700"/>
              <a:buNone/>
              <a:defRPr sz="1473">
                <a:solidFill>
                  <a:srgbClr val="1C1573"/>
                </a:solidFill>
                <a:latin typeface="Helvetica Neue"/>
                <a:ea typeface="Helvetica Neue"/>
                <a:cs typeface="Helvetica Neue"/>
                <a:sym typeface="Helvetica Neue"/>
              </a:defRPr>
            </a:lvl1pPr>
            <a:lvl2pPr marL="792510" lvl="1" indent="-297191" algn="l">
              <a:lnSpc>
                <a:spcPct val="90000"/>
              </a:lnSpc>
              <a:spcBef>
                <a:spcPts val="433"/>
              </a:spcBef>
              <a:spcAft>
                <a:spcPts val="0"/>
              </a:spcAft>
              <a:buClr>
                <a:schemeClr val="dk1"/>
              </a:buClr>
              <a:buSzPts val="1800"/>
              <a:buChar char="•"/>
              <a:defRPr/>
            </a:lvl2pPr>
            <a:lvl3pPr marL="1188766" lvl="2" indent="-297191" algn="l">
              <a:lnSpc>
                <a:spcPct val="90000"/>
              </a:lnSpc>
              <a:spcBef>
                <a:spcPts val="433"/>
              </a:spcBef>
              <a:spcAft>
                <a:spcPts val="0"/>
              </a:spcAft>
              <a:buClr>
                <a:schemeClr val="dk1"/>
              </a:buClr>
              <a:buSzPts val="1800"/>
              <a:buChar char="•"/>
              <a:defRPr/>
            </a:lvl3pPr>
            <a:lvl4pPr marL="1585021" lvl="3" indent="-297191" algn="l">
              <a:lnSpc>
                <a:spcPct val="90000"/>
              </a:lnSpc>
              <a:spcBef>
                <a:spcPts val="433"/>
              </a:spcBef>
              <a:spcAft>
                <a:spcPts val="0"/>
              </a:spcAft>
              <a:buClr>
                <a:schemeClr val="dk1"/>
              </a:buClr>
              <a:buSzPts val="1800"/>
              <a:buChar char="•"/>
              <a:defRPr/>
            </a:lvl4pPr>
            <a:lvl5pPr marL="1981276" lvl="4" indent="-297191" algn="l">
              <a:lnSpc>
                <a:spcPct val="90000"/>
              </a:lnSpc>
              <a:spcBef>
                <a:spcPts val="433"/>
              </a:spcBef>
              <a:spcAft>
                <a:spcPts val="0"/>
              </a:spcAft>
              <a:buClr>
                <a:schemeClr val="dk1"/>
              </a:buClr>
              <a:buSzPts val="1800"/>
              <a:buChar char="•"/>
              <a:defRPr/>
            </a:lvl5pPr>
            <a:lvl6pPr marL="2377531" lvl="5" indent="-297191" algn="l">
              <a:lnSpc>
                <a:spcPct val="90000"/>
              </a:lnSpc>
              <a:spcBef>
                <a:spcPts val="433"/>
              </a:spcBef>
              <a:spcAft>
                <a:spcPts val="0"/>
              </a:spcAft>
              <a:buClr>
                <a:schemeClr val="dk1"/>
              </a:buClr>
              <a:buSzPts val="1800"/>
              <a:buChar char="•"/>
              <a:defRPr/>
            </a:lvl6pPr>
            <a:lvl7pPr marL="2773787" lvl="6" indent="-297191" algn="l">
              <a:lnSpc>
                <a:spcPct val="90000"/>
              </a:lnSpc>
              <a:spcBef>
                <a:spcPts val="433"/>
              </a:spcBef>
              <a:spcAft>
                <a:spcPts val="0"/>
              </a:spcAft>
              <a:buClr>
                <a:schemeClr val="dk1"/>
              </a:buClr>
              <a:buSzPts val="1800"/>
              <a:buChar char="•"/>
              <a:defRPr/>
            </a:lvl7pPr>
            <a:lvl8pPr marL="3170042" lvl="7" indent="-297191" algn="l">
              <a:lnSpc>
                <a:spcPct val="90000"/>
              </a:lnSpc>
              <a:spcBef>
                <a:spcPts val="433"/>
              </a:spcBef>
              <a:spcAft>
                <a:spcPts val="0"/>
              </a:spcAft>
              <a:buClr>
                <a:schemeClr val="dk1"/>
              </a:buClr>
              <a:buSzPts val="1800"/>
              <a:buChar char="•"/>
              <a:defRPr/>
            </a:lvl8pPr>
            <a:lvl9pPr marL="3566297" lvl="8" indent="-297191" algn="l">
              <a:lnSpc>
                <a:spcPct val="90000"/>
              </a:lnSpc>
              <a:spcBef>
                <a:spcPts val="433"/>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9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6323" y="2461826"/>
            <a:ext cx="11971655" cy="1698696"/>
          </a:xfrm>
        </p:spPr>
        <p:txBody>
          <a:bodyPr/>
          <a:lstStyle/>
          <a:p>
            <a:r>
              <a:rPr lang="en-US"/>
              <a:t>Click to edit Master title style</a:t>
            </a:r>
          </a:p>
        </p:txBody>
      </p:sp>
      <p:sp>
        <p:nvSpPr>
          <p:cNvPr id="3" name="Subtitle 2"/>
          <p:cNvSpPr>
            <a:spLocks noGrp="1"/>
          </p:cNvSpPr>
          <p:nvPr>
            <p:ph type="subTitle" idx="1"/>
          </p:nvPr>
        </p:nvSpPr>
        <p:spPr>
          <a:xfrm>
            <a:off x="2112645" y="4490720"/>
            <a:ext cx="9859010" cy="2025227"/>
          </a:xfrm>
        </p:spPr>
        <p:txBody>
          <a:bodyPr/>
          <a:lstStyle>
            <a:lvl1pPr marL="0" indent="0" algn="ctr">
              <a:buNone/>
              <a:defRPr>
                <a:solidFill>
                  <a:schemeClr val="tx1">
                    <a:tint val="75000"/>
                  </a:schemeClr>
                </a:solidFill>
              </a:defRPr>
            </a:lvl1pPr>
            <a:lvl2pPr marL="528157" indent="0" algn="ctr">
              <a:buNone/>
              <a:defRPr>
                <a:solidFill>
                  <a:schemeClr val="tx1">
                    <a:tint val="75000"/>
                  </a:schemeClr>
                </a:solidFill>
              </a:defRPr>
            </a:lvl2pPr>
            <a:lvl3pPr marL="1056315" indent="0" algn="ctr">
              <a:buNone/>
              <a:defRPr>
                <a:solidFill>
                  <a:schemeClr val="tx1">
                    <a:tint val="75000"/>
                  </a:schemeClr>
                </a:solidFill>
              </a:defRPr>
            </a:lvl3pPr>
            <a:lvl4pPr marL="1584472" indent="0" algn="ctr">
              <a:buNone/>
              <a:defRPr>
                <a:solidFill>
                  <a:schemeClr val="tx1">
                    <a:tint val="75000"/>
                  </a:schemeClr>
                </a:solidFill>
              </a:defRPr>
            </a:lvl4pPr>
            <a:lvl5pPr marL="2112630" indent="0" algn="ctr">
              <a:buNone/>
              <a:defRPr>
                <a:solidFill>
                  <a:schemeClr val="tx1">
                    <a:tint val="75000"/>
                  </a:schemeClr>
                </a:solidFill>
              </a:defRPr>
            </a:lvl5pPr>
            <a:lvl6pPr marL="2640787" indent="0" algn="ctr">
              <a:buNone/>
              <a:defRPr>
                <a:solidFill>
                  <a:schemeClr val="tx1">
                    <a:tint val="75000"/>
                  </a:schemeClr>
                </a:solidFill>
              </a:defRPr>
            </a:lvl6pPr>
            <a:lvl7pPr marL="3168945" indent="0" algn="ctr">
              <a:buNone/>
              <a:defRPr>
                <a:solidFill>
                  <a:schemeClr val="tx1">
                    <a:tint val="75000"/>
                  </a:schemeClr>
                </a:solidFill>
              </a:defRPr>
            </a:lvl7pPr>
            <a:lvl8pPr marL="3697102" indent="0" algn="ctr">
              <a:buNone/>
              <a:defRPr>
                <a:solidFill>
                  <a:schemeClr val="tx1">
                    <a:tint val="75000"/>
                  </a:schemeClr>
                </a:solidFill>
              </a:defRPr>
            </a:lvl8pPr>
            <a:lvl9pPr marL="42252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0" y="7536364"/>
            <a:ext cx="1408430" cy="421922"/>
          </a:xfrm>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81958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2563" y="5092420"/>
            <a:ext cx="11971655" cy="1573953"/>
          </a:xfrm>
        </p:spPr>
        <p:txBody>
          <a:bodyPr anchor="t"/>
          <a:lstStyle>
            <a:lvl1pPr algn="l">
              <a:defRPr sz="4621" b="1" cap="all"/>
            </a:lvl1pPr>
          </a:lstStyle>
          <a:p>
            <a:r>
              <a:rPr lang="en-US"/>
              <a:t>Click to edit Master title style</a:t>
            </a:r>
          </a:p>
        </p:txBody>
      </p:sp>
      <p:sp>
        <p:nvSpPr>
          <p:cNvPr id="3" name="Text Placeholder 2"/>
          <p:cNvSpPr>
            <a:spLocks noGrp="1"/>
          </p:cNvSpPr>
          <p:nvPr>
            <p:ph type="body" idx="1"/>
          </p:nvPr>
        </p:nvSpPr>
        <p:spPr>
          <a:xfrm>
            <a:off x="1112563" y="3358869"/>
            <a:ext cx="11971655" cy="1733549"/>
          </a:xfrm>
        </p:spPr>
        <p:txBody>
          <a:bodyPr anchor="b"/>
          <a:lstStyle>
            <a:lvl1pPr marL="0" indent="0">
              <a:buNone/>
              <a:defRPr sz="2310">
                <a:solidFill>
                  <a:schemeClr val="tx1">
                    <a:tint val="75000"/>
                  </a:schemeClr>
                </a:solidFill>
              </a:defRPr>
            </a:lvl1pPr>
            <a:lvl2pPr marL="528157" indent="0">
              <a:buNone/>
              <a:defRPr sz="2079">
                <a:solidFill>
                  <a:schemeClr val="tx1">
                    <a:tint val="75000"/>
                  </a:schemeClr>
                </a:solidFill>
              </a:defRPr>
            </a:lvl2pPr>
            <a:lvl3pPr marL="1056315" indent="0">
              <a:buNone/>
              <a:defRPr sz="1848">
                <a:solidFill>
                  <a:schemeClr val="tx1">
                    <a:tint val="75000"/>
                  </a:schemeClr>
                </a:solidFill>
              </a:defRPr>
            </a:lvl3pPr>
            <a:lvl4pPr marL="1584472" indent="0">
              <a:buNone/>
              <a:defRPr sz="1617">
                <a:solidFill>
                  <a:schemeClr val="tx1">
                    <a:tint val="75000"/>
                  </a:schemeClr>
                </a:solidFill>
              </a:defRPr>
            </a:lvl4pPr>
            <a:lvl5pPr marL="2112630" indent="0">
              <a:buNone/>
              <a:defRPr sz="1617">
                <a:solidFill>
                  <a:schemeClr val="tx1">
                    <a:tint val="75000"/>
                  </a:schemeClr>
                </a:solidFill>
              </a:defRPr>
            </a:lvl5pPr>
            <a:lvl6pPr marL="2640787" indent="0">
              <a:buNone/>
              <a:defRPr sz="1617">
                <a:solidFill>
                  <a:schemeClr val="tx1">
                    <a:tint val="75000"/>
                  </a:schemeClr>
                </a:solidFill>
              </a:defRPr>
            </a:lvl6pPr>
            <a:lvl7pPr marL="3168945" indent="0">
              <a:buNone/>
              <a:defRPr sz="1617">
                <a:solidFill>
                  <a:schemeClr val="tx1">
                    <a:tint val="75000"/>
                  </a:schemeClr>
                </a:solidFill>
              </a:defRPr>
            </a:lvl7pPr>
            <a:lvl8pPr marL="3697102" indent="0">
              <a:buNone/>
              <a:defRPr sz="1617">
                <a:solidFill>
                  <a:schemeClr val="tx1">
                    <a:tint val="75000"/>
                  </a:schemeClr>
                </a:solidFill>
              </a:defRPr>
            </a:lvl8pPr>
            <a:lvl9pPr marL="4225260" indent="0">
              <a:buNone/>
              <a:defRPr sz="161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26191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3476" y="-44194"/>
            <a:ext cx="10053955" cy="695960"/>
          </a:xfrm>
          <a:prstGeom prst="rect">
            <a:avLst/>
          </a:prstGeom>
        </p:spPr>
        <p:txBody>
          <a:bodyPr wrap="square" lIns="0" tIns="0" rIns="0" bIns="0">
            <a:spAutoFit/>
          </a:bodyPr>
          <a:lstStyle>
            <a:lvl1pPr>
              <a:defRPr sz="4400" b="1" i="0">
                <a:solidFill>
                  <a:schemeClr val="tx1"/>
                </a:solidFill>
                <a:latin typeface="Arial"/>
                <a:cs typeface="Arial"/>
              </a:defRPr>
            </a:lvl1pPr>
          </a:lstStyle>
          <a:p>
            <a:endParaRPr/>
          </a:p>
        </p:txBody>
      </p:sp>
      <p:sp>
        <p:nvSpPr>
          <p:cNvPr id="3" name="Holder 3"/>
          <p:cNvSpPr>
            <a:spLocks noGrp="1"/>
          </p:cNvSpPr>
          <p:nvPr>
            <p:ph type="body" idx="1"/>
          </p:nvPr>
        </p:nvSpPr>
        <p:spPr>
          <a:xfrm>
            <a:off x="802439" y="1343710"/>
            <a:ext cx="12184380" cy="4747260"/>
          </a:xfrm>
          <a:prstGeom prst="rect">
            <a:avLst/>
          </a:prstGeom>
        </p:spPr>
        <p:txBody>
          <a:bodyPr wrap="square" lIns="0" tIns="0" rIns="0" bIns="0">
            <a:spAutoFit/>
          </a:bodyPr>
          <a:lstStyle>
            <a:lvl1pPr>
              <a:defRPr sz="48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8532824" y="7515097"/>
            <a:ext cx="5440680" cy="337820"/>
          </a:xfrm>
          <a:prstGeom prst="rect">
            <a:avLst/>
          </a:prstGeom>
        </p:spPr>
        <p:txBody>
          <a:bodyPr wrap="square" lIns="0" tIns="0" rIns="0" bIns="0">
            <a:spAutoFit/>
          </a:bodyPr>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5" name="Holder 5"/>
          <p:cNvSpPr>
            <a:spLocks noGrp="1"/>
          </p:cNvSpPr>
          <p:nvPr>
            <p:ph type="dt" sz="half" idx="6"/>
          </p:nvPr>
        </p:nvSpPr>
        <p:spPr>
          <a:xfrm>
            <a:off x="2115540" y="7515097"/>
            <a:ext cx="3731260" cy="328295"/>
          </a:xfrm>
          <a:prstGeom prst="rect">
            <a:avLst/>
          </a:prstGeom>
        </p:spPr>
        <p:txBody>
          <a:bodyPr wrap="square" lIns="0" tIns="0" rIns="0" bIns="0">
            <a:spAutoFit/>
          </a:bodyPr>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6" name="Holder 6"/>
          <p:cNvSpPr>
            <a:spLocks noGrp="1"/>
          </p:cNvSpPr>
          <p:nvPr>
            <p:ph type="sldNum" sz="quarter" idx="7"/>
          </p:nvPr>
        </p:nvSpPr>
        <p:spPr>
          <a:xfrm>
            <a:off x="119691" y="7536624"/>
            <a:ext cx="1694814" cy="313054"/>
          </a:xfrm>
          <a:prstGeom prst="rect">
            <a:avLst/>
          </a:prstGeom>
        </p:spPr>
        <p:txBody>
          <a:bodyPr wrap="square" lIns="0" tIns="0" rIns="0" bIns="0">
            <a:spAutoFit/>
          </a:bodyPr>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1" r:id="rId7"/>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4215" y="317359"/>
            <a:ext cx="12675870" cy="13208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04215" y="1849122"/>
            <a:ext cx="12675870" cy="52300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7132320"/>
            <a:ext cx="1877907" cy="352213"/>
          </a:xfrm>
          <a:prstGeom prst="rect">
            <a:avLst/>
          </a:prstGeom>
        </p:spPr>
        <p:txBody>
          <a:bodyPr vert="horz" lIns="91440" tIns="45720" rIns="91440" bIns="45720" rtlCol="0" anchor="ctr"/>
          <a:lstStyle>
            <a:lvl1pPr algn="l">
              <a:defRPr sz="1386">
                <a:solidFill>
                  <a:schemeClr val="tx1"/>
                </a:solidFill>
              </a:defRPr>
            </a:lvl1pPr>
          </a:lstStyle>
          <a:p>
            <a:endParaRPr lang="en-US" dirty="0">
              <a:solidFill>
                <a:prstClr val="black"/>
              </a:solidFill>
            </a:endParaRPr>
          </a:p>
        </p:txBody>
      </p:sp>
      <p:sp>
        <p:nvSpPr>
          <p:cNvPr id="5" name="Footer Placeholder 4"/>
          <p:cNvSpPr>
            <a:spLocks noGrp="1"/>
          </p:cNvSpPr>
          <p:nvPr>
            <p:ph type="ftr" sz="quarter" idx="3"/>
          </p:nvPr>
        </p:nvSpPr>
        <p:spPr>
          <a:xfrm>
            <a:off x="1525799" y="7572587"/>
            <a:ext cx="4460028" cy="264160"/>
          </a:xfrm>
          <a:prstGeom prst="rect">
            <a:avLst/>
          </a:prstGeom>
        </p:spPr>
        <p:txBody>
          <a:bodyPr vert="horz" lIns="91440" tIns="45720" rIns="91440" bIns="45720" rtlCol="0" anchor="ctr"/>
          <a:lstStyle>
            <a:lvl1pPr algn="ctr">
              <a:defRPr sz="1386">
                <a:solidFill>
                  <a:schemeClr val="tx1"/>
                </a:solidFill>
              </a:defRPr>
            </a:lvl1pPr>
          </a:lstStyle>
          <a:p>
            <a:endParaRPr lang="en-US" dirty="0">
              <a:solidFill>
                <a:prstClr val="black"/>
              </a:solidFill>
            </a:endParaRPr>
          </a:p>
        </p:txBody>
      </p:sp>
      <p:sp>
        <p:nvSpPr>
          <p:cNvPr id="6" name="Slide Number Placeholder 5"/>
          <p:cNvSpPr>
            <a:spLocks noGrp="1"/>
          </p:cNvSpPr>
          <p:nvPr>
            <p:ph type="sldNum" sz="quarter" idx="4"/>
          </p:nvPr>
        </p:nvSpPr>
        <p:spPr>
          <a:xfrm>
            <a:off x="0" y="7502880"/>
            <a:ext cx="1408430" cy="421922"/>
          </a:xfrm>
          <a:prstGeom prst="rect">
            <a:avLst/>
          </a:prstGeom>
        </p:spPr>
        <p:txBody>
          <a:bodyPr vert="horz" lIns="91440" tIns="45720" rIns="91440" bIns="45720" rtlCol="0" anchor="ctr"/>
          <a:lstStyle>
            <a:lvl1pPr algn="r">
              <a:defRPr sz="1386">
                <a:solidFill>
                  <a:schemeClr val="tx1"/>
                </a:solidFill>
              </a:defRPr>
            </a:lvl1p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50805457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sldNum="0" hdr="0" ftr="0" dt="0"/>
  <p:txStyles>
    <p:titleStyle>
      <a:lvl1pPr algn="ctr" defTabSz="1056315" rtl="0" eaLnBrk="1" latinLnBrk="0" hangingPunct="1">
        <a:spcBef>
          <a:spcPct val="0"/>
        </a:spcBef>
        <a:buNone/>
        <a:defRPr sz="5083" kern="1200">
          <a:solidFill>
            <a:schemeClr val="tx1"/>
          </a:solidFill>
          <a:latin typeface="+mj-lt"/>
          <a:ea typeface="+mj-ea"/>
          <a:cs typeface="+mj-cs"/>
        </a:defRPr>
      </a:lvl1pPr>
    </p:titleStyle>
    <p:bodyStyle>
      <a:lvl1pPr marL="396118" indent="-396118" algn="l" defTabSz="1056315" rtl="0" eaLnBrk="1" latinLnBrk="0" hangingPunct="1">
        <a:spcBef>
          <a:spcPct val="20000"/>
        </a:spcBef>
        <a:buFont typeface="Arial" pitchFamily="34" charset="0"/>
        <a:buChar char="•"/>
        <a:defRPr sz="3697" kern="1200">
          <a:solidFill>
            <a:schemeClr val="tx1"/>
          </a:solidFill>
          <a:latin typeface="+mn-lt"/>
          <a:ea typeface="+mn-ea"/>
          <a:cs typeface="+mn-cs"/>
        </a:defRPr>
      </a:lvl1pPr>
      <a:lvl2pPr marL="858256" indent="-330098" algn="l" defTabSz="1056315" rtl="0" eaLnBrk="1" latinLnBrk="0" hangingPunct="1">
        <a:spcBef>
          <a:spcPct val="20000"/>
        </a:spcBef>
        <a:buFont typeface="Arial" pitchFamily="34" charset="0"/>
        <a:buChar char="–"/>
        <a:defRPr sz="3235" kern="1200">
          <a:solidFill>
            <a:schemeClr val="tx1"/>
          </a:solidFill>
          <a:latin typeface="+mn-lt"/>
          <a:ea typeface="+mn-ea"/>
          <a:cs typeface="+mn-cs"/>
        </a:defRPr>
      </a:lvl2pPr>
      <a:lvl3pPr marL="1320394" indent="-264079" algn="l" defTabSz="1056315" rtl="0" eaLnBrk="1" latinLnBrk="0" hangingPunct="1">
        <a:spcBef>
          <a:spcPct val="20000"/>
        </a:spcBef>
        <a:buFont typeface="Arial" pitchFamily="34" charset="0"/>
        <a:buChar char="•"/>
        <a:defRPr sz="2772" kern="1200">
          <a:solidFill>
            <a:schemeClr val="tx1"/>
          </a:solidFill>
          <a:latin typeface="+mn-lt"/>
          <a:ea typeface="+mn-ea"/>
          <a:cs typeface="+mn-cs"/>
        </a:defRPr>
      </a:lvl3pPr>
      <a:lvl4pPr marL="1848551"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4pPr>
      <a:lvl5pPr marL="2376708"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5pPr>
      <a:lvl6pPr marL="2904866"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6pPr>
      <a:lvl7pPr marL="3433023"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7pPr>
      <a:lvl8pPr marL="3961181"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8pPr>
      <a:lvl9pPr marL="4489338"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9pPr>
    </p:bodyStyle>
    <p:otherStyle>
      <a:defPPr>
        <a:defRPr lang="en-US"/>
      </a:defPPr>
      <a:lvl1pPr marL="0" algn="l" defTabSz="1056315" rtl="0" eaLnBrk="1" latinLnBrk="0" hangingPunct="1">
        <a:defRPr sz="2079" kern="1200">
          <a:solidFill>
            <a:schemeClr val="tx1"/>
          </a:solidFill>
          <a:latin typeface="+mn-lt"/>
          <a:ea typeface="+mn-ea"/>
          <a:cs typeface="+mn-cs"/>
        </a:defRPr>
      </a:lvl1pPr>
      <a:lvl2pPr marL="528157" algn="l" defTabSz="1056315" rtl="0" eaLnBrk="1" latinLnBrk="0" hangingPunct="1">
        <a:defRPr sz="2079" kern="1200">
          <a:solidFill>
            <a:schemeClr val="tx1"/>
          </a:solidFill>
          <a:latin typeface="+mn-lt"/>
          <a:ea typeface="+mn-ea"/>
          <a:cs typeface="+mn-cs"/>
        </a:defRPr>
      </a:lvl2pPr>
      <a:lvl3pPr marL="1056315" algn="l" defTabSz="1056315" rtl="0" eaLnBrk="1" latinLnBrk="0" hangingPunct="1">
        <a:defRPr sz="2079" kern="1200">
          <a:solidFill>
            <a:schemeClr val="tx1"/>
          </a:solidFill>
          <a:latin typeface="+mn-lt"/>
          <a:ea typeface="+mn-ea"/>
          <a:cs typeface="+mn-cs"/>
        </a:defRPr>
      </a:lvl3pPr>
      <a:lvl4pPr marL="1584472" algn="l" defTabSz="1056315" rtl="0" eaLnBrk="1" latinLnBrk="0" hangingPunct="1">
        <a:defRPr sz="2079" kern="1200">
          <a:solidFill>
            <a:schemeClr val="tx1"/>
          </a:solidFill>
          <a:latin typeface="+mn-lt"/>
          <a:ea typeface="+mn-ea"/>
          <a:cs typeface="+mn-cs"/>
        </a:defRPr>
      </a:lvl4pPr>
      <a:lvl5pPr marL="2112630" algn="l" defTabSz="1056315" rtl="0" eaLnBrk="1" latinLnBrk="0" hangingPunct="1">
        <a:defRPr sz="2079" kern="1200">
          <a:solidFill>
            <a:schemeClr val="tx1"/>
          </a:solidFill>
          <a:latin typeface="+mn-lt"/>
          <a:ea typeface="+mn-ea"/>
          <a:cs typeface="+mn-cs"/>
        </a:defRPr>
      </a:lvl5pPr>
      <a:lvl6pPr marL="2640787" algn="l" defTabSz="1056315" rtl="0" eaLnBrk="1" latinLnBrk="0" hangingPunct="1">
        <a:defRPr sz="2079" kern="1200">
          <a:solidFill>
            <a:schemeClr val="tx1"/>
          </a:solidFill>
          <a:latin typeface="+mn-lt"/>
          <a:ea typeface="+mn-ea"/>
          <a:cs typeface="+mn-cs"/>
        </a:defRPr>
      </a:lvl6pPr>
      <a:lvl7pPr marL="3168945" algn="l" defTabSz="1056315" rtl="0" eaLnBrk="1" latinLnBrk="0" hangingPunct="1">
        <a:defRPr sz="2079" kern="1200">
          <a:solidFill>
            <a:schemeClr val="tx1"/>
          </a:solidFill>
          <a:latin typeface="+mn-lt"/>
          <a:ea typeface="+mn-ea"/>
          <a:cs typeface="+mn-cs"/>
        </a:defRPr>
      </a:lvl7pPr>
      <a:lvl8pPr marL="3697102" algn="l" defTabSz="1056315" rtl="0" eaLnBrk="1" latinLnBrk="0" hangingPunct="1">
        <a:defRPr sz="2079" kern="1200">
          <a:solidFill>
            <a:schemeClr val="tx1"/>
          </a:solidFill>
          <a:latin typeface="+mn-lt"/>
          <a:ea typeface="+mn-ea"/>
          <a:cs typeface="+mn-cs"/>
        </a:defRPr>
      </a:lvl8pPr>
      <a:lvl9pPr marL="4225260" algn="l" defTabSz="1056315" rtl="0" eaLnBrk="1" latinLnBrk="0" hangingPunct="1">
        <a:defRPr sz="20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10.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3" Type="http://schemas.openxmlformats.org/officeDocument/2006/relationships/image" Target="../media/image31.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44.emf"/><Relationship Id="rId21" Type="http://schemas.openxmlformats.org/officeDocument/2006/relationships/image" Target="../media/image35.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48.emf"/><Relationship Id="rId50" Type="http://schemas.openxmlformats.org/officeDocument/2006/relationships/customXml" Target="../ink/ink25.xml"/><Relationship Id="rId55" Type="http://schemas.openxmlformats.org/officeDocument/2006/relationships/image" Target="../media/image52.emf"/><Relationship Id="rId63" Type="http://schemas.openxmlformats.org/officeDocument/2006/relationships/image" Target="../media/image56.emf"/><Relationship Id="rId7" Type="http://schemas.openxmlformats.org/officeDocument/2006/relationships/image" Target="../media/image28.emf"/><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39.emf"/><Relationship Id="rId11" Type="http://schemas.openxmlformats.org/officeDocument/2006/relationships/image" Target="../media/image30.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43.emf"/><Relationship Id="rId40" Type="http://schemas.openxmlformats.org/officeDocument/2006/relationships/customXml" Target="../ink/ink20.xml"/><Relationship Id="rId45" Type="http://schemas.openxmlformats.org/officeDocument/2006/relationships/image" Target="../media/image47.emf"/><Relationship Id="rId53" Type="http://schemas.openxmlformats.org/officeDocument/2006/relationships/image" Target="../media/image51.emf"/><Relationship Id="rId58" Type="http://schemas.openxmlformats.org/officeDocument/2006/relationships/customXml" Target="../ink/ink29.xml"/><Relationship Id="rId5" Type="http://schemas.openxmlformats.org/officeDocument/2006/relationships/image" Target="../media/image27.emf"/><Relationship Id="rId61" Type="http://schemas.openxmlformats.org/officeDocument/2006/relationships/image" Target="../media/image55.emf"/><Relationship Id="rId19" Type="http://schemas.openxmlformats.org/officeDocument/2006/relationships/image" Target="../media/image34.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8.emf"/><Relationship Id="rId30" Type="http://schemas.openxmlformats.org/officeDocument/2006/relationships/customXml" Target="../ink/ink15.xml"/><Relationship Id="rId35" Type="http://schemas.openxmlformats.org/officeDocument/2006/relationships/image" Target="../media/image42.emf"/><Relationship Id="rId43" Type="http://schemas.openxmlformats.org/officeDocument/2006/relationships/image" Target="../media/image46.emf"/><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50.emf"/><Relationship Id="rId3" Type="http://schemas.openxmlformats.org/officeDocument/2006/relationships/image" Target="../media/image26.emf"/><Relationship Id="rId12" Type="http://schemas.openxmlformats.org/officeDocument/2006/relationships/customXml" Target="../ink/ink6.xml"/><Relationship Id="rId17" Type="http://schemas.openxmlformats.org/officeDocument/2006/relationships/image" Target="../media/image33.emf"/><Relationship Id="rId25" Type="http://schemas.openxmlformats.org/officeDocument/2006/relationships/image" Target="../media/image37.emf"/><Relationship Id="rId33" Type="http://schemas.openxmlformats.org/officeDocument/2006/relationships/image" Target="../media/image41.emf"/><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54.emf"/><Relationship Id="rId20" Type="http://schemas.openxmlformats.org/officeDocument/2006/relationships/customXml" Target="../ink/ink10.xml"/><Relationship Id="rId41" Type="http://schemas.openxmlformats.org/officeDocument/2006/relationships/image" Target="../media/image45.emf"/><Relationship Id="rId54" Type="http://schemas.openxmlformats.org/officeDocument/2006/relationships/customXml" Target="../ink/ink27.xml"/><Relationship Id="rId62" Type="http://schemas.openxmlformats.org/officeDocument/2006/relationships/customXml" Target="../ink/ink31.xml"/><Relationship Id="rId1" Type="http://schemas.openxmlformats.org/officeDocument/2006/relationships/slideLayout" Target="../slideLayouts/slideLayout18.xml"/><Relationship Id="rId6" Type="http://schemas.openxmlformats.org/officeDocument/2006/relationships/customXml" Target="../ink/ink3.xml"/><Relationship Id="rId15" Type="http://schemas.openxmlformats.org/officeDocument/2006/relationships/image" Target="../media/image32.emf"/><Relationship Id="rId23" Type="http://schemas.openxmlformats.org/officeDocument/2006/relationships/image" Target="../media/image36.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49.emf"/><Relationship Id="rId57" Type="http://schemas.openxmlformats.org/officeDocument/2006/relationships/image" Target="../media/image53.emf"/><Relationship Id="rId10" Type="http://schemas.openxmlformats.org/officeDocument/2006/relationships/customXml" Target="../ink/ink5.xml"/><Relationship Id="rId31" Type="http://schemas.openxmlformats.org/officeDocument/2006/relationships/image" Target="../media/image40.emf"/><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4" Type="http://schemas.openxmlformats.org/officeDocument/2006/relationships/customXml" Target="../ink/ink2.xml"/><Relationship Id="rId9" Type="http://schemas.openxmlformats.org/officeDocument/2006/relationships/image" Target="../media/image29.emf"/></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3" Type="http://schemas.openxmlformats.org/officeDocument/2006/relationships/image" Target="../media/image62.emf"/><Relationship Id="rId18" Type="http://schemas.openxmlformats.org/officeDocument/2006/relationships/customXml" Target="../ink/ink40.xml"/><Relationship Id="rId26" Type="http://schemas.openxmlformats.org/officeDocument/2006/relationships/customXml" Target="../ink/ink44.xml"/><Relationship Id="rId39" Type="http://schemas.openxmlformats.org/officeDocument/2006/relationships/image" Target="../media/image75.emf"/><Relationship Id="rId21" Type="http://schemas.openxmlformats.org/officeDocument/2006/relationships/image" Target="../media/image66.emf"/><Relationship Id="rId34" Type="http://schemas.openxmlformats.org/officeDocument/2006/relationships/customXml" Target="../ink/ink48.xml"/><Relationship Id="rId42" Type="http://schemas.openxmlformats.org/officeDocument/2006/relationships/customXml" Target="../ink/ink52.xml"/><Relationship Id="rId47" Type="http://schemas.openxmlformats.org/officeDocument/2006/relationships/image" Target="../media/image79.emf"/><Relationship Id="rId50" Type="http://schemas.openxmlformats.org/officeDocument/2006/relationships/customXml" Target="../ink/ink56.xml"/><Relationship Id="rId55" Type="http://schemas.openxmlformats.org/officeDocument/2006/relationships/image" Target="../media/image83.emf"/><Relationship Id="rId7" Type="http://schemas.openxmlformats.org/officeDocument/2006/relationships/image" Target="../media/image59.emf"/><Relationship Id="rId2" Type="http://schemas.openxmlformats.org/officeDocument/2006/relationships/customXml" Target="../ink/ink32.xml"/><Relationship Id="rId16" Type="http://schemas.openxmlformats.org/officeDocument/2006/relationships/customXml" Target="../ink/ink39.xml"/><Relationship Id="rId29" Type="http://schemas.openxmlformats.org/officeDocument/2006/relationships/image" Target="../media/image70.emf"/><Relationship Id="rId11" Type="http://schemas.openxmlformats.org/officeDocument/2006/relationships/image" Target="../media/image61.emf"/><Relationship Id="rId24" Type="http://schemas.openxmlformats.org/officeDocument/2006/relationships/customXml" Target="../ink/ink43.xml"/><Relationship Id="rId32" Type="http://schemas.openxmlformats.org/officeDocument/2006/relationships/customXml" Target="../ink/ink47.xml"/><Relationship Id="rId37" Type="http://schemas.openxmlformats.org/officeDocument/2006/relationships/image" Target="../media/image74.emf"/><Relationship Id="rId40" Type="http://schemas.openxmlformats.org/officeDocument/2006/relationships/customXml" Target="../ink/ink51.xml"/><Relationship Id="rId45" Type="http://schemas.openxmlformats.org/officeDocument/2006/relationships/image" Target="../media/image78.emf"/><Relationship Id="rId53" Type="http://schemas.openxmlformats.org/officeDocument/2006/relationships/image" Target="../media/image82.emf"/><Relationship Id="rId5" Type="http://schemas.openxmlformats.org/officeDocument/2006/relationships/image" Target="../media/image58.emf"/><Relationship Id="rId10" Type="http://schemas.openxmlformats.org/officeDocument/2006/relationships/customXml" Target="../ink/ink36.xml"/><Relationship Id="rId19" Type="http://schemas.openxmlformats.org/officeDocument/2006/relationships/image" Target="../media/image65.emf"/><Relationship Id="rId31" Type="http://schemas.openxmlformats.org/officeDocument/2006/relationships/image" Target="../media/image71.emf"/><Relationship Id="rId44" Type="http://schemas.openxmlformats.org/officeDocument/2006/relationships/customXml" Target="../ink/ink53.xml"/><Relationship Id="rId52" Type="http://schemas.openxmlformats.org/officeDocument/2006/relationships/customXml" Target="../ink/ink57.xml"/><Relationship Id="rId4" Type="http://schemas.openxmlformats.org/officeDocument/2006/relationships/customXml" Target="../ink/ink33.xml"/><Relationship Id="rId9" Type="http://schemas.openxmlformats.org/officeDocument/2006/relationships/image" Target="../media/image60.emf"/><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69.emf"/><Relationship Id="rId30" Type="http://schemas.openxmlformats.org/officeDocument/2006/relationships/customXml" Target="../ink/ink46.xml"/><Relationship Id="rId35" Type="http://schemas.openxmlformats.org/officeDocument/2006/relationships/image" Target="../media/image73.emf"/><Relationship Id="rId43" Type="http://schemas.openxmlformats.org/officeDocument/2006/relationships/image" Target="../media/image77.emf"/><Relationship Id="rId48" Type="http://schemas.openxmlformats.org/officeDocument/2006/relationships/customXml" Target="../ink/ink55.xml"/><Relationship Id="rId8" Type="http://schemas.openxmlformats.org/officeDocument/2006/relationships/customXml" Target="../ink/ink35.xml"/><Relationship Id="rId51" Type="http://schemas.openxmlformats.org/officeDocument/2006/relationships/image" Target="../media/image81.emf"/><Relationship Id="rId3" Type="http://schemas.openxmlformats.org/officeDocument/2006/relationships/image" Target="../media/image57.emf"/><Relationship Id="rId12" Type="http://schemas.openxmlformats.org/officeDocument/2006/relationships/customXml" Target="../ink/ink37.xml"/><Relationship Id="rId17" Type="http://schemas.openxmlformats.org/officeDocument/2006/relationships/image" Target="../media/image64.emf"/><Relationship Id="rId25" Type="http://schemas.openxmlformats.org/officeDocument/2006/relationships/image" Target="../media/image68.emf"/><Relationship Id="rId33" Type="http://schemas.openxmlformats.org/officeDocument/2006/relationships/image" Target="../media/image72.emf"/><Relationship Id="rId38" Type="http://schemas.openxmlformats.org/officeDocument/2006/relationships/customXml" Target="../ink/ink50.xml"/><Relationship Id="rId46" Type="http://schemas.openxmlformats.org/officeDocument/2006/relationships/customXml" Target="../ink/ink54.xml"/><Relationship Id="rId20" Type="http://schemas.openxmlformats.org/officeDocument/2006/relationships/customXml" Target="../ink/ink41.xml"/><Relationship Id="rId41" Type="http://schemas.openxmlformats.org/officeDocument/2006/relationships/image" Target="../media/image76.emf"/><Relationship Id="rId54" Type="http://schemas.openxmlformats.org/officeDocument/2006/relationships/customXml" Target="../ink/ink58.xml"/><Relationship Id="rId1" Type="http://schemas.openxmlformats.org/officeDocument/2006/relationships/slideLayout" Target="../slideLayouts/slideLayout18.xml"/><Relationship Id="rId6" Type="http://schemas.openxmlformats.org/officeDocument/2006/relationships/customXml" Target="../ink/ink34.xml"/><Relationship Id="rId15" Type="http://schemas.openxmlformats.org/officeDocument/2006/relationships/image" Target="../media/image63.emf"/><Relationship Id="rId23" Type="http://schemas.openxmlformats.org/officeDocument/2006/relationships/image" Target="../media/image67.emf"/><Relationship Id="rId28" Type="http://schemas.openxmlformats.org/officeDocument/2006/relationships/customXml" Target="../ink/ink45.xml"/><Relationship Id="rId36" Type="http://schemas.openxmlformats.org/officeDocument/2006/relationships/customXml" Target="../ink/ink49.xml"/><Relationship Id="rId49" Type="http://schemas.openxmlformats.org/officeDocument/2006/relationships/image" Target="../media/image80.emf"/></Relationships>
</file>

<file path=ppt/slides/_rels/slide41.xml.rels><?xml version="1.0" encoding="UTF-8" standalone="yes"?>
<Relationships xmlns="http://schemas.openxmlformats.org/package/2006/relationships"><Relationship Id="rId26" Type="http://schemas.openxmlformats.org/officeDocument/2006/relationships/customXml" Target="../ink/ink71.xml"/><Relationship Id="rId21" Type="http://schemas.openxmlformats.org/officeDocument/2006/relationships/image" Target="../media/image93.emf"/><Relationship Id="rId42" Type="http://schemas.openxmlformats.org/officeDocument/2006/relationships/customXml" Target="../ink/ink79.xml"/><Relationship Id="rId47" Type="http://schemas.openxmlformats.org/officeDocument/2006/relationships/image" Target="../media/image106.emf"/><Relationship Id="rId63" Type="http://schemas.openxmlformats.org/officeDocument/2006/relationships/image" Target="../media/image114.emf"/><Relationship Id="rId68" Type="http://schemas.openxmlformats.org/officeDocument/2006/relationships/customXml" Target="../ink/ink92.xml"/><Relationship Id="rId7" Type="http://schemas.openxmlformats.org/officeDocument/2006/relationships/image" Target="../media/image86.emf"/><Relationship Id="rId71" Type="http://schemas.openxmlformats.org/officeDocument/2006/relationships/image" Target="../media/image118.emf"/><Relationship Id="rId2" Type="http://schemas.openxmlformats.org/officeDocument/2006/relationships/customXml" Target="../ink/ink59.xml"/><Relationship Id="rId16" Type="http://schemas.openxmlformats.org/officeDocument/2006/relationships/customXml" Target="../ink/ink66.xml"/><Relationship Id="rId29" Type="http://schemas.openxmlformats.org/officeDocument/2006/relationships/image" Target="../media/image97.emf"/><Relationship Id="rId11" Type="http://schemas.openxmlformats.org/officeDocument/2006/relationships/image" Target="../media/image88.emf"/><Relationship Id="rId24" Type="http://schemas.openxmlformats.org/officeDocument/2006/relationships/customXml" Target="../ink/ink70.xml"/><Relationship Id="rId32" Type="http://schemas.openxmlformats.org/officeDocument/2006/relationships/customXml" Target="../ink/ink74.xml"/><Relationship Id="rId37" Type="http://schemas.openxmlformats.org/officeDocument/2006/relationships/image" Target="../media/image101.emf"/><Relationship Id="rId40" Type="http://schemas.openxmlformats.org/officeDocument/2006/relationships/customXml" Target="../ink/ink78.xml"/><Relationship Id="rId45" Type="http://schemas.openxmlformats.org/officeDocument/2006/relationships/image" Target="../media/image105.emf"/><Relationship Id="rId53" Type="http://schemas.openxmlformats.org/officeDocument/2006/relationships/image" Target="../media/image109.emf"/><Relationship Id="rId58" Type="http://schemas.openxmlformats.org/officeDocument/2006/relationships/customXml" Target="../ink/ink87.xml"/><Relationship Id="rId66" Type="http://schemas.openxmlformats.org/officeDocument/2006/relationships/customXml" Target="../ink/ink91.xml"/><Relationship Id="rId5" Type="http://schemas.openxmlformats.org/officeDocument/2006/relationships/image" Target="../media/image85.emf"/><Relationship Id="rId61" Type="http://schemas.openxmlformats.org/officeDocument/2006/relationships/image" Target="../media/image113.emf"/><Relationship Id="rId19" Type="http://schemas.openxmlformats.org/officeDocument/2006/relationships/image" Target="../media/image92.emf"/><Relationship Id="rId14" Type="http://schemas.openxmlformats.org/officeDocument/2006/relationships/customXml" Target="../ink/ink65.xml"/><Relationship Id="rId22" Type="http://schemas.openxmlformats.org/officeDocument/2006/relationships/customXml" Target="../ink/ink69.xml"/><Relationship Id="rId27" Type="http://schemas.openxmlformats.org/officeDocument/2006/relationships/image" Target="../media/image96.emf"/><Relationship Id="rId30" Type="http://schemas.openxmlformats.org/officeDocument/2006/relationships/customXml" Target="../ink/ink73.xml"/><Relationship Id="rId35" Type="http://schemas.openxmlformats.org/officeDocument/2006/relationships/image" Target="../media/image100.emf"/><Relationship Id="rId43" Type="http://schemas.openxmlformats.org/officeDocument/2006/relationships/image" Target="../media/image104.emf"/><Relationship Id="rId48" Type="http://schemas.openxmlformats.org/officeDocument/2006/relationships/customXml" Target="../ink/ink82.xml"/><Relationship Id="rId56" Type="http://schemas.openxmlformats.org/officeDocument/2006/relationships/customXml" Target="../ink/ink86.xml"/><Relationship Id="rId64" Type="http://schemas.openxmlformats.org/officeDocument/2006/relationships/customXml" Target="../ink/ink90.xml"/><Relationship Id="rId69" Type="http://schemas.openxmlformats.org/officeDocument/2006/relationships/image" Target="../media/image117.emf"/><Relationship Id="rId8" Type="http://schemas.openxmlformats.org/officeDocument/2006/relationships/customXml" Target="../ink/ink62.xml"/><Relationship Id="rId51" Type="http://schemas.openxmlformats.org/officeDocument/2006/relationships/image" Target="../media/image108.emf"/><Relationship Id="rId3" Type="http://schemas.openxmlformats.org/officeDocument/2006/relationships/image" Target="../media/image84.emf"/><Relationship Id="rId12" Type="http://schemas.openxmlformats.org/officeDocument/2006/relationships/customXml" Target="../ink/ink64.xml"/><Relationship Id="rId17" Type="http://schemas.openxmlformats.org/officeDocument/2006/relationships/image" Target="../media/image91.emf"/><Relationship Id="rId25" Type="http://schemas.openxmlformats.org/officeDocument/2006/relationships/image" Target="../media/image95.emf"/><Relationship Id="rId33" Type="http://schemas.openxmlformats.org/officeDocument/2006/relationships/image" Target="../media/image99.emf"/><Relationship Id="rId38" Type="http://schemas.openxmlformats.org/officeDocument/2006/relationships/customXml" Target="../ink/ink77.xml"/><Relationship Id="rId46" Type="http://schemas.openxmlformats.org/officeDocument/2006/relationships/customXml" Target="../ink/ink81.xml"/><Relationship Id="rId59" Type="http://schemas.openxmlformats.org/officeDocument/2006/relationships/image" Target="../media/image112.emf"/><Relationship Id="rId67" Type="http://schemas.openxmlformats.org/officeDocument/2006/relationships/image" Target="../media/image116.emf"/><Relationship Id="rId20" Type="http://schemas.openxmlformats.org/officeDocument/2006/relationships/customXml" Target="../ink/ink68.xml"/><Relationship Id="rId41" Type="http://schemas.openxmlformats.org/officeDocument/2006/relationships/image" Target="../media/image103.emf"/><Relationship Id="rId54" Type="http://schemas.openxmlformats.org/officeDocument/2006/relationships/customXml" Target="../ink/ink85.xml"/><Relationship Id="rId62" Type="http://schemas.openxmlformats.org/officeDocument/2006/relationships/customXml" Target="../ink/ink89.xml"/><Relationship Id="rId70" Type="http://schemas.openxmlformats.org/officeDocument/2006/relationships/customXml" Target="../ink/ink93.xml"/><Relationship Id="rId1" Type="http://schemas.openxmlformats.org/officeDocument/2006/relationships/slideLayout" Target="../slideLayouts/slideLayout18.xml"/><Relationship Id="rId6" Type="http://schemas.openxmlformats.org/officeDocument/2006/relationships/customXml" Target="../ink/ink61.xml"/><Relationship Id="rId15" Type="http://schemas.openxmlformats.org/officeDocument/2006/relationships/image" Target="../media/image90.emf"/><Relationship Id="rId23" Type="http://schemas.openxmlformats.org/officeDocument/2006/relationships/image" Target="../media/image94.emf"/><Relationship Id="rId28" Type="http://schemas.openxmlformats.org/officeDocument/2006/relationships/customXml" Target="../ink/ink72.xml"/><Relationship Id="rId36" Type="http://schemas.openxmlformats.org/officeDocument/2006/relationships/customXml" Target="../ink/ink76.xml"/><Relationship Id="rId49" Type="http://schemas.openxmlformats.org/officeDocument/2006/relationships/image" Target="../media/image107.emf"/><Relationship Id="rId57" Type="http://schemas.openxmlformats.org/officeDocument/2006/relationships/image" Target="../media/image111.emf"/><Relationship Id="rId10" Type="http://schemas.openxmlformats.org/officeDocument/2006/relationships/customXml" Target="../ink/ink63.xml"/><Relationship Id="rId31" Type="http://schemas.openxmlformats.org/officeDocument/2006/relationships/image" Target="../media/image98.emf"/><Relationship Id="rId44" Type="http://schemas.openxmlformats.org/officeDocument/2006/relationships/customXml" Target="../ink/ink80.xml"/><Relationship Id="rId52" Type="http://schemas.openxmlformats.org/officeDocument/2006/relationships/customXml" Target="../ink/ink84.xml"/><Relationship Id="rId60" Type="http://schemas.openxmlformats.org/officeDocument/2006/relationships/customXml" Target="../ink/ink88.xml"/><Relationship Id="rId65" Type="http://schemas.openxmlformats.org/officeDocument/2006/relationships/image" Target="../media/image115.emf"/><Relationship Id="rId4" Type="http://schemas.openxmlformats.org/officeDocument/2006/relationships/customXml" Target="../ink/ink60.xml"/><Relationship Id="rId9" Type="http://schemas.openxmlformats.org/officeDocument/2006/relationships/image" Target="../media/image87.emf"/><Relationship Id="rId13" Type="http://schemas.openxmlformats.org/officeDocument/2006/relationships/image" Target="../media/image89.emf"/><Relationship Id="rId18" Type="http://schemas.openxmlformats.org/officeDocument/2006/relationships/customXml" Target="../ink/ink67.xml"/><Relationship Id="rId39" Type="http://schemas.openxmlformats.org/officeDocument/2006/relationships/image" Target="../media/image102.emf"/><Relationship Id="rId34" Type="http://schemas.openxmlformats.org/officeDocument/2006/relationships/customXml" Target="../ink/ink75.xml"/><Relationship Id="rId50" Type="http://schemas.openxmlformats.org/officeDocument/2006/relationships/customXml" Target="../ink/ink83.xml"/><Relationship Id="rId55" Type="http://schemas.openxmlformats.org/officeDocument/2006/relationships/image" Target="../media/image11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3" Type="http://schemas.openxmlformats.org/officeDocument/2006/relationships/image" Target="../media/image124.emf"/><Relationship Id="rId18" Type="http://schemas.openxmlformats.org/officeDocument/2006/relationships/customXml" Target="../ink/ink102.xml"/><Relationship Id="rId26" Type="http://schemas.openxmlformats.org/officeDocument/2006/relationships/customXml" Target="../ink/ink106.xml"/><Relationship Id="rId39" Type="http://schemas.openxmlformats.org/officeDocument/2006/relationships/image" Target="../media/image137.emf"/><Relationship Id="rId21" Type="http://schemas.openxmlformats.org/officeDocument/2006/relationships/image" Target="../media/image128.emf"/><Relationship Id="rId34" Type="http://schemas.openxmlformats.org/officeDocument/2006/relationships/customXml" Target="../ink/ink110.xml"/><Relationship Id="rId42" Type="http://schemas.openxmlformats.org/officeDocument/2006/relationships/customXml" Target="../ink/ink114.xml"/><Relationship Id="rId47" Type="http://schemas.openxmlformats.org/officeDocument/2006/relationships/image" Target="../media/image141.emf"/><Relationship Id="rId50" Type="http://schemas.openxmlformats.org/officeDocument/2006/relationships/customXml" Target="../ink/ink118.xml"/><Relationship Id="rId7" Type="http://schemas.openxmlformats.org/officeDocument/2006/relationships/image" Target="../media/image121.emf"/><Relationship Id="rId2" Type="http://schemas.openxmlformats.org/officeDocument/2006/relationships/customXml" Target="../ink/ink94.xml"/><Relationship Id="rId16" Type="http://schemas.openxmlformats.org/officeDocument/2006/relationships/customXml" Target="../ink/ink101.xml"/><Relationship Id="rId29" Type="http://schemas.openxmlformats.org/officeDocument/2006/relationships/image" Target="../media/image132.emf"/><Relationship Id="rId11" Type="http://schemas.openxmlformats.org/officeDocument/2006/relationships/image" Target="../media/image123.emf"/><Relationship Id="rId24" Type="http://schemas.openxmlformats.org/officeDocument/2006/relationships/customXml" Target="../ink/ink105.xml"/><Relationship Id="rId32" Type="http://schemas.openxmlformats.org/officeDocument/2006/relationships/customXml" Target="../ink/ink109.xml"/><Relationship Id="rId37" Type="http://schemas.openxmlformats.org/officeDocument/2006/relationships/image" Target="../media/image136.emf"/><Relationship Id="rId40" Type="http://schemas.openxmlformats.org/officeDocument/2006/relationships/customXml" Target="../ink/ink113.xml"/><Relationship Id="rId45" Type="http://schemas.openxmlformats.org/officeDocument/2006/relationships/image" Target="../media/image140.emf"/><Relationship Id="rId5" Type="http://schemas.openxmlformats.org/officeDocument/2006/relationships/image" Target="../media/image120.emf"/><Relationship Id="rId15" Type="http://schemas.openxmlformats.org/officeDocument/2006/relationships/image" Target="../media/image125.emf"/><Relationship Id="rId23" Type="http://schemas.openxmlformats.org/officeDocument/2006/relationships/image" Target="../media/image129.emf"/><Relationship Id="rId28" Type="http://schemas.openxmlformats.org/officeDocument/2006/relationships/customXml" Target="../ink/ink107.xml"/><Relationship Id="rId36" Type="http://schemas.openxmlformats.org/officeDocument/2006/relationships/customXml" Target="../ink/ink111.xml"/><Relationship Id="rId49" Type="http://schemas.openxmlformats.org/officeDocument/2006/relationships/image" Target="../media/image142.emf"/><Relationship Id="rId10" Type="http://schemas.openxmlformats.org/officeDocument/2006/relationships/customXml" Target="../ink/ink98.xml"/><Relationship Id="rId19" Type="http://schemas.openxmlformats.org/officeDocument/2006/relationships/image" Target="../media/image127.emf"/><Relationship Id="rId31" Type="http://schemas.openxmlformats.org/officeDocument/2006/relationships/image" Target="../media/image133.emf"/><Relationship Id="rId44" Type="http://schemas.openxmlformats.org/officeDocument/2006/relationships/customXml" Target="../ink/ink115.xml"/><Relationship Id="rId4" Type="http://schemas.openxmlformats.org/officeDocument/2006/relationships/customXml" Target="../ink/ink95.xml"/><Relationship Id="rId9" Type="http://schemas.openxmlformats.org/officeDocument/2006/relationships/image" Target="../media/image122.emf"/><Relationship Id="rId14" Type="http://schemas.openxmlformats.org/officeDocument/2006/relationships/customXml" Target="../ink/ink100.xml"/><Relationship Id="rId22" Type="http://schemas.openxmlformats.org/officeDocument/2006/relationships/customXml" Target="../ink/ink104.xml"/><Relationship Id="rId27" Type="http://schemas.openxmlformats.org/officeDocument/2006/relationships/image" Target="../media/image131.emf"/><Relationship Id="rId30" Type="http://schemas.openxmlformats.org/officeDocument/2006/relationships/customXml" Target="../ink/ink108.xml"/><Relationship Id="rId35" Type="http://schemas.openxmlformats.org/officeDocument/2006/relationships/image" Target="../media/image135.emf"/><Relationship Id="rId43" Type="http://schemas.openxmlformats.org/officeDocument/2006/relationships/image" Target="../media/image139.emf"/><Relationship Id="rId48" Type="http://schemas.openxmlformats.org/officeDocument/2006/relationships/customXml" Target="../ink/ink117.xml"/><Relationship Id="rId8" Type="http://schemas.openxmlformats.org/officeDocument/2006/relationships/customXml" Target="../ink/ink97.xml"/><Relationship Id="rId51" Type="http://schemas.openxmlformats.org/officeDocument/2006/relationships/image" Target="../media/image143.emf"/><Relationship Id="rId3" Type="http://schemas.openxmlformats.org/officeDocument/2006/relationships/image" Target="../media/image119.emf"/><Relationship Id="rId12" Type="http://schemas.openxmlformats.org/officeDocument/2006/relationships/customXml" Target="../ink/ink99.xml"/><Relationship Id="rId17" Type="http://schemas.openxmlformats.org/officeDocument/2006/relationships/image" Target="../media/image126.emf"/><Relationship Id="rId25" Type="http://schemas.openxmlformats.org/officeDocument/2006/relationships/image" Target="../media/image130.emf"/><Relationship Id="rId33" Type="http://schemas.openxmlformats.org/officeDocument/2006/relationships/image" Target="../media/image134.emf"/><Relationship Id="rId38" Type="http://schemas.openxmlformats.org/officeDocument/2006/relationships/customXml" Target="../ink/ink112.xml"/><Relationship Id="rId46" Type="http://schemas.openxmlformats.org/officeDocument/2006/relationships/customXml" Target="../ink/ink116.xml"/><Relationship Id="rId20" Type="http://schemas.openxmlformats.org/officeDocument/2006/relationships/customXml" Target="../ink/ink103.xml"/><Relationship Id="rId41" Type="http://schemas.openxmlformats.org/officeDocument/2006/relationships/image" Target="../media/image138.emf"/><Relationship Id="rId1" Type="http://schemas.openxmlformats.org/officeDocument/2006/relationships/slideLayout" Target="../slideLayouts/slideLayout18.xml"/><Relationship Id="rId6" Type="http://schemas.openxmlformats.org/officeDocument/2006/relationships/customXml" Target="../ink/ink96.xml"/></Relationships>
</file>

<file path=ppt/slides/_rels/slide44.xml.rels><?xml version="1.0" encoding="UTF-8" standalone="yes"?>
<Relationships xmlns="http://schemas.openxmlformats.org/package/2006/relationships"><Relationship Id="rId13" Type="http://schemas.openxmlformats.org/officeDocument/2006/relationships/image" Target="../media/image124.emf"/><Relationship Id="rId18" Type="http://schemas.openxmlformats.org/officeDocument/2006/relationships/customXml" Target="../ink/ink127.xml"/><Relationship Id="rId26" Type="http://schemas.openxmlformats.org/officeDocument/2006/relationships/customXml" Target="../ink/ink131.xml"/><Relationship Id="rId39" Type="http://schemas.openxmlformats.org/officeDocument/2006/relationships/image" Target="../media/image143.emf"/><Relationship Id="rId21" Type="http://schemas.openxmlformats.org/officeDocument/2006/relationships/image" Target="../media/image134.emf"/><Relationship Id="rId34" Type="http://schemas.openxmlformats.org/officeDocument/2006/relationships/customXml" Target="../ink/ink135.xml"/><Relationship Id="rId42" Type="http://schemas.openxmlformats.org/officeDocument/2006/relationships/customXml" Target="../ink/ink139.xml"/><Relationship Id="rId7" Type="http://schemas.openxmlformats.org/officeDocument/2006/relationships/image" Target="../media/image121.emf"/><Relationship Id="rId2" Type="http://schemas.openxmlformats.org/officeDocument/2006/relationships/customXml" Target="../ink/ink119.xml"/><Relationship Id="rId16" Type="http://schemas.openxmlformats.org/officeDocument/2006/relationships/customXml" Target="../ink/ink126.xml"/><Relationship Id="rId20" Type="http://schemas.openxmlformats.org/officeDocument/2006/relationships/customXml" Target="../ink/ink128.xml"/><Relationship Id="rId29" Type="http://schemas.openxmlformats.org/officeDocument/2006/relationships/image" Target="../media/image138.emf"/><Relationship Id="rId41" Type="http://schemas.openxmlformats.org/officeDocument/2006/relationships/image" Target="../media/image145.emf"/><Relationship Id="rId1" Type="http://schemas.openxmlformats.org/officeDocument/2006/relationships/slideLayout" Target="../slideLayouts/slideLayout18.xml"/><Relationship Id="rId6" Type="http://schemas.openxmlformats.org/officeDocument/2006/relationships/customXml" Target="../ink/ink121.xml"/><Relationship Id="rId11" Type="http://schemas.openxmlformats.org/officeDocument/2006/relationships/image" Target="../media/image123.emf"/><Relationship Id="rId24" Type="http://schemas.openxmlformats.org/officeDocument/2006/relationships/customXml" Target="../ink/ink130.xml"/><Relationship Id="rId32" Type="http://schemas.openxmlformats.org/officeDocument/2006/relationships/customXml" Target="../ink/ink134.xml"/><Relationship Id="rId37" Type="http://schemas.openxmlformats.org/officeDocument/2006/relationships/image" Target="../media/image142.emf"/><Relationship Id="rId40" Type="http://schemas.openxmlformats.org/officeDocument/2006/relationships/customXml" Target="../ink/ink138.xml"/><Relationship Id="rId5" Type="http://schemas.openxmlformats.org/officeDocument/2006/relationships/image" Target="../media/image120.emf"/><Relationship Id="rId15" Type="http://schemas.openxmlformats.org/officeDocument/2006/relationships/image" Target="../media/image144.emf"/><Relationship Id="rId23" Type="http://schemas.openxmlformats.org/officeDocument/2006/relationships/image" Target="../media/image135.emf"/><Relationship Id="rId28" Type="http://schemas.openxmlformats.org/officeDocument/2006/relationships/customXml" Target="../ink/ink132.xml"/><Relationship Id="rId36" Type="http://schemas.openxmlformats.org/officeDocument/2006/relationships/customXml" Target="../ink/ink136.xml"/><Relationship Id="rId10" Type="http://schemas.openxmlformats.org/officeDocument/2006/relationships/customXml" Target="../ink/ink123.xml"/><Relationship Id="rId19" Type="http://schemas.openxmlformats.org/officeDocument/2006/relationships/image" Target="../media/image133.emf"/><Relationship Id="rId31" Type="http://schemas.openxmlformats.org/officeDocument/2006/relationships/image" Target="../media/image139.emf"/><Relationship Id="rId4" Type="http://schemas.openxmlformats.org/officeDocument/2006/relationships/customXml" Target="../ink/ink120.xml"/><Relationship Id="rId9" Type="http://schemas.openxmlformats.org/officeDocument/2006/relationships/image" Target="../media/image122.emf"/><Relationship Id="rId14" Type="http://schemas.openxmlformats.org/officeDocument/2006/relationships/customXml" Target="../ink/ink125.xml"/><Relationship Id="rId22" Type="http://schemas.openxmlformats.org/officeDocument/2006/relationships/customXml" Target="../ink/ink129.xml"/><Relationship Id="rId27" Type="http://schemas.openxmlformats.org/officeDocument/2006/relationships/image" Target="../media/image137.emf"/><Relationship Id="rId30" Type="http://schemas.openxmlformats.org/officeDocument/2006/relationships/customXml" Target="../ink/ink133.xml"/><Relationship Id="rId35" Type="http://schemas.openxmlformats.org/officeDocument/2006/relationships/image" Target="../media/image141.emf"/><Relationship Id="rId43" Type="http://schemas.openxmlformats.org/officeDocument/2006/relationships/image" Target="../media/image146.emf"/><Relationship Id="rId8" Type="http://schemas.openxmlformats.org/officeDocument/2006/relationships/customXml" Target="../ink/ink122.xml"/><Relationship Id="rId3" Type="http://schemas.openxmlformats.org/officeDocument/2006/relationships/image" Target="../media/image119.emf"/><Relationship Id="rId12" Type="http://schemas.openxmlformats.org/officeDocument/2006/relationships/customXml" Target="../ink/ink124.xml"/><Relationship Id="rId17" Type="http://schemas.openxmlformats.org/officeDocument/2006/relationships/image" Target="../media/image132.emf"/><Relationship Id="rId25" Type="http://schemas.openxmlformats.org/officeDocument/2006/relationships/image" Target="../media/image136.emf"/><Relationship Id="rId33" Type="http://schemas.openxmlformats.org/officeDocument/2006/relationships/image" Target="../media/image140.emf"/><Relationship Id="rId38" Type="http://schemas.openxmlformats.org/officeDocument/2006/relationships/customXml" Target="../ink/ink137.xml"/></Relationships>
</file>

<file path=ppt/slides/_rels/slide45.xml.rels><?xml version="1.0" encoding="UTF-8" standalone="yes"?>
<Relationships xmlns="http://schemas.openxmlformats.org/package/2006/relationships"><Relationship Id="rId26" Type="http://schemas.openxmlformats.org/officeDocument/2006/relationships/customXml" Target="../ink/ink152.xml"/><Relationship Id="rId21" Type="http://schemas.openxmlformats.org/officeDocument/2006/relationships/image" Target="../media/image136.emf"/><Relationship Id="rId42" Type="http://schemas.openxmlformats.org/officeDocument/2006/relationships/customXml" Target="../ink/ink160.xml"/><Relationship Id="rId47" Type="http://schemas.openxmlformats.org/officeDocument/2006/relationships/image" Target="../media/image153.emf"/><Relationship Id="rId63" Type="http://schemas.openxmlformats.org/officeDocument/2006/relationships/image" Target="../media/image161.emf"/><Relationship Id="rId68" Type="http://schemas.openxmlformats.org/officeDocument/2006/relationships/customXml" Target="../ink/ink173.xml"/><Relationship Id="rId84" Type="http://schemas.openxmlformats.org/officeDocument/2006/relationships/customXml" Target="../ink/ink181.xml"/><Relationship Id="rId16" Type="http://schemas.openxmlformats.org/officeDocument/2006/relationships/customXml" Target="../ink/ink147.xml"/><Relationship Id="rId11" Type="http://schemas.openxmlformats.org/officeDocument/2006/relationships/image" Target="../media/image123.emf"/><Relationship Id="rId32" Type="http://schemas.openxmlformats.org/officeDocument/2006/relationships/customXml" Target="../ink/ink155.xml"/><Relationship Id="rId37" Type="http://schemas.openxmlformats.org/officeDocument/2006/relationships/image" Target="../media/image148.emf"/><Relationship Id="rId53" Type="http://schemas.openxmlformats.org/officeDocument/2006/relationships/image" Target="../media/image156.emf"/><Relationship Id="rId58" Type="http://schemas.openxmlformats.org/officeDocument/2006/relationships/customXml" Target="../ink/ink168.xml"/><Relationship Id="rId74" Type="http://schemas.openxmlformats.org/officeDocument/2006/relationships/customXml" Target="../ink/ink176.xml"/><Relationship Id="rId79" Type="http://schemas.openxmlformats.org/officeDocument/2006/relationships/image" Target="../media/image169.emf"/><Relationship Id="rId5" Type="http://schemas.openxmlformats.org/officeDocument/2006/relationships/image" Target="../media/image120.emf"/><Relationship Id="rId19" Type="http://schemas.openxmlformats.org/officeDocument/2006/relationships/image" Target="../media/image134.emf"/><Relationship Id="rId14" Type="http://schemas.openxmlformats.org/officeDocument/2006/relationships/customXml" Target="../ink/ink146.xml"/><Relationship Id="rId22" Type="http://schemas.openxmlformats.org/officeDocument/2006/relationships/customXml" Target="../ink/ink150.xml"/><Relationship Id="rId27" Type="http://schemas.openxmlformats.org/officeDocument/2006/relationships/image" Target="../media/image140.emf"/><Relationship Id="rId30" Type="http://schemas.openxmlformats.org/officeDocument/2006/relationships/customXml" Target="../ink/ink154.xml"/><Relationship Id="rId35" Type="http://schemas.openxmlformats.org/officeDocument/2006/relationships/image" Target="../media/image147.emf"/><Relationship Id="rId43" Type="http://schemas.openxmlformats.org/officeDocument/2006/relationships/image" Target="../media/image151.emf"/><Relationship Id="rId48" Type="http://schemas.openxmlformats.org/officeDocument/2006/relationships/customXml" Target="../ink/ink163.xml"/><Relationship Id="rId56" Type="http://schemas.openxmlformats.org/officeDocument/2006/relationships/customXml" Target="../ink/ink167.xml"/><Relationship Id="rId64" Type="http://schemas.openxmlformats.org/officeDocument/2006/relationships/customXml" Target="../ink/ink171.xml"/><Relationship Id="rId69" Type="http://schemas.openxmlformats.org/officeDocument/2006/relationships/image" Target="../media/image164.emf"/><Relationship Id="rId77" Type="http://schemas.openxmlformats.org/officeDocument/2006/relationships/image" Target="../media/image168.emf"/><Relationship Id="rId8" Type="http://schemas.openxmlformats.org/officeDocument/2006/relationships/customXml" Target="../ink/ink143.xml"/><Relationship Id="rId51" Type="http://schemas.openxmlformats.org/officeDocument/2006/relationships/image" Target="../media/image155.emf"/><Relationship Id="rId72" Type="http://schemas.openxmlformats.org/officeDocument/2006/relationships/customXml" Target="../ink/ink175.xml"/><Relationship Id="rId80" Type="http://schemas.openxmlformats.org/officeDocument/2006/relationships/customXml" Target="../ink/ink179.xml"/><Relationship Id="rId85" Type="http://schemas.openxmlformats.org/officeDocument/2006/relationships/image" Target="../media/image172.emf"/><Relationship Id="rId3" Type="http://schemas.openxmlformats.org/officeDocument/2006/relationships/image" Target="../media/image119.emf"/><Relationship Id="rId12" Type="http://schemas.openxmlformats.org/officeDocument/2006/relationships/customXml" Target="../ink/ink145.xml"/><Relationship Id="rId17" Type="http://schemas.openxmlformats.org/officeDocument/2006/relationships/image" Target="../media/image133.emf"/><Relationship Id="rId25" Type="http://schemas.openxmlformats.org/officeDocument/2006/relationships/image" Target="../media/image139.emf"/><Relationship Id="rId33" Type="http://schemas.openxmlformats.org/officeDocument/2006/relationships/image" Target="../media/image143.emf"/><Relationship Id="rId38" Type="http://schemas.openxmlformats.org/officeDocument/2006/relationships/customXml" Target="../ink/ink158.xml"/><Relationship Id="rId46" Type="http://schemas.openxmlformats.org/officeDocument/2006/relationships/customXml" Target="../ink/ink162.xml"/><Relationship Id="rId59" Type="http://schemas.openxmlformats.org/officeDocument/2006/relationships/image" Target="../media/image159.emf"/><Relationship Id="rId67" Type="http://schemas.openxmlformats.org/officeDocument/2006/relationships/image" Target="../media/image163.emf"/><Relationship Id="rId20" Type="http://schemas.openxmlformats.org/officeDocument/2006/relationships/customXml" Target="../ink/ink149.xml"/><Relationship Id="rId41" Type="http://schemas.openxmlformats.org/officeDocument/2006/relationships/image" Target="../media/image150.emf"/><Relationship Id="rId54" Type="http://schemas.openxmlformats.org/officeDocument/2006/relationships/customXml" Target="../ink/ink166.xml"/><Relationship Id="rId62" Type="http://schemas.openxmlformats.org/officeDocument/2006/relationships/customXml" Target="../ink/ink170.xml"/><Relationship Id="rId70" Type="http://schemas.openxmlformats.org/officeDocument/2006/relationships/customXml" Target="../ink/ink174.xml"/><Relationship Id="rId75" Type="http://schemas.openxmlformats.org/officeDocument/2006/relationships/image" Target="../media/image167.emf"/><Relationship Id="rId83" Type="http://schemas.openxmlformats.org/officeDocument/2006/relationships/image" Target="../media/image171.emf"/><Relationship Id="rId1" Type="http://schemas.openxmlformats.org/officeDocument/2006/relationships/slideLayout" Target="../slideLayouts/slideLayout18.xml"/><Relationship Id="rId6" Type="http://schemas.openxmlformats.org/officeDocument/2006/relationships/customXml" Target="../ink/ink142.xml"/><Relationship Id="rId15" Type="http://schemas.openxmlformats.org/officeDocument/2006/relationships/image" Target="../media/image132.emf"/><Relationship Id="rId23" Type="http://schemas.openxmlformats.org/officeDocument/2006/relationships/image" Target="../media/image138.emf"/><Relationship Id="rId28" Type="http://schemas.openxmlformats.org/officeDocument/2006/relationships/customXml" Target="../ink/ink153.xml"/><Relationship Id="rId36" Type="http://schemas.openxmlformats.org/officeDocument/2006/relationships/customXml" Target="../ink/ink157.xml"/><Relationship Id="rId49" Type="http://schemas.openxmlformats.org/officeDocument/2006/relationships/image" Target="../media/image154.emf"/><Relationship Id="rId57" Type="http://schemas.openxmlformats.org/officeDocument/2006/relationships/image" Target="../media/image158.emf"/><Relationship Id="rId10" Type="http://schemas.openxmlformats.org/officeDocument/2006/relationships/customXml" Target="../ink/ink144.xml"/><Relationship Id="rId31" Type="http://schemas.openxmlformats.org/officeDocument/2006/relationships/image" Target="../media/image142.emf"/><Relationship Id="rId44" Type="http://schemas.openxmlformats.org/officeDocument/2006/relationships/customXml" Target="../ink/ink161.xml"/><Relationship Id="rId52" Type="http://schemas.openxmlformats.org/officeDocument/2006/relationships/customXml" Target="../ink/ink165.xml"/><Relationship Id="rId60" Type="http://schemas.openxmlformats.org/officeDocument/2006/relationships/customXml" Target="../ink/ink169.xml"/><Relationship Id="rId65" Type="http://schemas.openxmlformats.org/officeDocument/2006/relationships/image" Target="../media/image162.emf"/><Relationship Id="rId73" Type="http://schemas.openxmlformats.org/officeDocument/2006/relationships/image" Target="../media/image166.emf"/><Relationship Id="rId78" Type="http://schemas.openxmlformats.org/officeDocument/2006/relationships/customXml" Target="../ink/ink178.xml"/><Relationship Id="rId81" Type="http://schemas.openxmlformats.org/officeDocument/2006/relationships/image" Target="../media/image170.emf"/><Relationship Id="rId4" Type="http://schemas.openxmlformats.org/officeDocument/2006/relationships/customXml" Target="../ink/ink141.xml"/><Relationship Id="rId9" Type="http://schemas.openxmlformats.org/officeDocument/2006/relationships/image" Target="../media/image122.emf"/><Relationship Id="rId13" Type="http://schemas.openxmlformats.org/officeDocument/2006/relationships/image" Target="../media/image124.emf"/><Relationship Id="rId18" Type="http://schemas.openxmlformats.org/officeDocument/2006/relationships/customXml" Target="../ink/ink148.xml"/><Relationship Id="rId39" Type="http://schemas.openxmlformats.org/officeDocument/2006/relationships/image" Target="../media/image149.emf"/><Relationship Id="rId34" Type="http://schemas.openxmlformats.org/officeDocument/2006/relationships/customXml" Target="../ink/ink156.xml"/><Relationship Id="rId50" Type="http://schemas.openxmlformats.org/officeDocument/2006/relationships/customXml" Target="../ink/ink164.xml"/><Relationship Id="rId55" Type="http://schemas.openxmlformats.org/officeDocument/2006/relationships/image" Target="../media/image157.emf"/><Relationship Id="rId76" Type="http://schemas.openxmlformats.org/officeDocument/2006/relationships/customXml" Target="../ink/ink177.xml"/><Relationship Id="rId7" Type="http://schemas.openxmlformats.org/officeDocument/2006/relationships/image" Target="../media/image121.emf"/><Relationship Id="rId71" Type="http://schemas.openxmlformats.org/officeDocument/2006/relationships/image" Target="../media/image165.emf"/><Relationship Id="rId2" Type="http://schemas.openxmlformats.org/officeDocument/2006/relationships/customXml" Target="../ink/ink140.xml"/><Relationship Id="rId29" Type="http://schemas.openxmlformats.org/officeDocument/2006/relationships/image" Target="../media/image141.emf"/><Relationship Id="rId24" Type="http://schemas.openxmlformats.org/officeDocument/2006/relationships/customXml" Target="../ink/ink151.xml"/><Relationship Id="rId40" Type="http://schemas.openxmlformats.org/officeDocument/2006/relationships/customXml" Target="../ink/ink159.xml"/><Relationship Id="rId45" Type="http://schemas.openxmlformats.org/officeDocument/2006/relationships/image" Target="../media/image152.emf"/><Relationship Id="rId66" Type="http://schemas.openxmlformats.org/officeDocument/2006/relationships/customXml" Target="../ink/ink172.xml"/><Relationship Id="rId61" Type="http://schemas.openxmlformats.org/officeDocument/2006/relationships/image" Target="../media/image160.emf"/><Relationship Id="rId82" Type="http://schemas.openxmlformats.org/officeDocument/2006/relationships/customXml" Target="../ink/ink180.xml"/></Relationships>
</file>

<file path=ppt/slides/_rels/slide46.xml.rels><?xml version="1.0" encoding="UTF-8" standalone="yes"?>
<Relationships xmlns="http://schemas.openxmlformats.org/package/2006/relationships"><Relationship Id="rId117" Type="http://schemas.openxmlformats.org/officeDocument/2006/relationships/image" Target="../media/image225.emf"/><Relationship Id="rId21" Type="http://schemas.openxmlformats.org/officeDocument/2006/relationships/image" Target="../media/image177.emf"/><Relationship Id="rId42" Type="http://schemas.openxmlformats.org/officeDocument/2006/relationships/customXml" Target="../ink/ink202.xml"/><Relationship Id="rId63" Type="http://schemas.openxmlformats.org/officeDocument/2006/relationships/image" Target="../media/image198.emf"/><Relationship Id="rId84" Type="http://schemas.openxmlformats.org/officeDocument/2006/relationships/customXml" Target="../ink/ink223.xml"/><Relationship Id="rId138" Type="http://schemas.openxmlformats.org/officeDocument/2006/relationships/customXml" Target="../ink/ink250.xml"/><Relationship Id="rId159" Type="http://schemas.openxmlformats.org/officeDocument/2006/relationships/image" Target="../media/image246.emf"/><Relationship Id="rId170" Type="http://schemas.openxmlformats.org/officeDocument/2006/relationships/customXml" Target="../ink/ink266.xml"/><Relationship Id="rId191" Type="http://schemas.openxmlformats.org/officeDocument/2006/relationships/image" Target="../media/image262.emf"/><Relationship Id="rId205" Type="http://schemas.openxmlformats.org/officeDocument/2006/relationships/image" Target="../media/image269.emf"/><Relationship Id="rId226" Type="http://schemas.openxmlformats.org/officeDocument/2006/relationships/customXml" Target="../ink/ink294.xml"/><Relationship Id="rId107" Type="http://schemas.openxmlformats.org/officeDocument/2006/relationships/image" Target="../media/image220.emf"/><Relationship Id="rId11" Type="http://schemas.openxmlformats.org/officeDocument/2006/relationships/image" Target="../media/image123.emf"/><Relationship Id="rId32" Type="http://schemas.openxmlformats.org/officeDocument/2006/relationships/customXml" Target="../ink/ink197.xml"/><Relationship Id="rId53" Type="http://schemas.openxmlformats.org/officeDocument/2006/relationships/image" Target="../media/image193.emf"/><Relationship Id="rId74" Type="http://schemas.openxmlformats.org/officeDocument/2006/relationships/customXml" Target="../ink/ink218.xml"/><Relationship Id="rId128" Type="http://schemas.openxmlformats.org/officeDocument/2006/relationships/customXml" Target="../ink/ink245.xml"/><Relationship Id="rId149" Type="http://schemas.openxmlformats.org/officeDocument/2006/relationships/image" Target="../media/image241.emf"/><Relationship Id="rId5" Type="http://schemas.openxmlformats.org/officeDocument/2006/relationships/image" Target="../media/image120.emf"/><Relationship Id="rId95" Type="http://schemas.openxmlformats.org/officeDocument/2006/relationships/image" Target="../media/image214.emf"/><Relationship Id="rId160" Type="http://schemas.openxmlformats.org/officeDocument/2006/relationships/customXml" Target="../ink/ink261.xml"/><Relationship Id="rId181" Type="http://schemas.openxmlformats.org/officeDocument/2006/relationships/image" Target="../media/image257.emf"/><Relationship Id="rId216" Type="http://schemas.openxmlformats.org/officeDocument/2006/relationships/customXml" Target="../ink/ink289.xml"/><Relationship Id="rId22" Type="http://schemas.openxmlformats.org/officeDocument/2006/relationships/customXml" Target="../ink/ink192.xml"/><Relationship Id="rId43" Type="http://schemas.openxmlformats.org/officeDocument/2006/relationships/image" Target="../media/image188.emf"/><Relationship Id="rId64" Type="http://schemas.openxmlformats.org/officeDocument/2006/relationships/customXml" Target="../ink/ink213.xml"/><Relationship Id="rId118" Type="http://schemas.openxmlformats.org/officeDocument/2006/relationships/customXml" Target="../ink/ink240.xml"/><Relationship Id="rId139" Type="http://schemas.openxmlformats.org/officeDocument/2006/relationships/image" Target="../media/image236.emf"/><Relationship Id="rId85" Type="http://schemas.openxmlformats.org/officeDocument/2006/relationships/image" Target="../media/image209.emf"/><Relationship Id="rId150" Type="http://schemas.openxmlformats.org/officeDocument/2006/relationships/customXml" Target="../ink/ink256.xml"/><Relationship Id="rId171" Type="http://schemas.openxmlformats.org/officeDocument/2006/relationships/image" Target="../media/image252.emf"/><Relationship Id="rId192" Type="http://schemas.openxmlformats.org/officeDocument/2006/relationships/customXml" Target="../ink/ink277.xml"/><Relationship Id="rId206" Type="http://schemas.openxmlformats.org/officeDocument/2006/relationships/customXml" Target="../ink/ink284.xml"/><Relationship Id="rId227" Type="http://schemas.openxmlformats.org/officeDocument/2006/relationships/image" Target="../media/image280.emf"/><Relationship Id="rId12" Type="http://schemas.openxmlformats.org/officeDocument/2006/relationships/customXml" Target="../ink/ink187.xml"/><Relationship Id="rId33" Type="http://schemas.openxmlformats.org/officeDocument/2006/relationships/image" Target="../media/image183.emf"/><Relationship Id="rId108" Type="http://schemas.openxmlformats.org/officeDocument/2006/relationships/customXml" Target="../ink/ink235.xml"/><Relationship Id="rId129" Type="http://schemas.openxmlformats.org/officeDocument/2006/relationships/image" Target="../media/image231.emf"/><Relationship Id="rId54" Type="http://schemas.openxmlformats.org/officeDocument/2006/relationships/customXml" Target="../ink/ink208.xml"/><Relationship Id="rId75" Type="http://schemas.openxmlformats.org/officeDocument/2006/relationships/image" Target="../media/image204.emf"/><Relationship Id="rId96" Type="http://schemas.openxmlformats.org/officeDocument/2006/relationships/customXml" Target="../ink/ink229.xml"/><Relationship Id="rId140" Type="http://schemas.openxmlformats.org/officeDocument/2006/relationships/customXml" Target="../ink/ink251.xml"/><Relationship Id="rId161" Type="http://schemas.openxmlformats.org/officeDocument/2006/relationships/image" Target="../media/image247.emf"/><Relationship Id="rId182" Type="http://schemas.openxmlformats.org/officeDocument/2006/relationships/customXml" Target="../ink/ink272.xml"/><Relationship Id="rId217" Type="http://schemas.openxmlformats.org/officeDocument/2006/relationships/image" Target="../media/image275.emf"/><Relationship Id="rId6" Type="http://schemas.openxmlformats.org/officeDocument/2006/relationships/customXml" Target="../ink/ink184.xml"/><Relationship Id="rId23" Type="http://schemas.openxmlformats.org/officeDocument/2006/relationships/image" Target="../media/image178.emf"/><Relationship Id="rId119" Type="http://schemas.openxmlformats.org/officeDocument/2006/relationships/image" Target="../media/image226.emf"/><Relationship Id="rId44" Type="http://schemas.openxmlformats.org/officeDocument/2006/relationships/customXml" Target="../ink/ink203.xml"/><Relationship Id="rId65" Type="http://schemas.openxmlformats.org/officeDocument/2006/relationships/image" Target="../media/image199.emf"/><Relationship Id="rId86" Type="http://schemas.openxmlformats.org/officeDocument/2006/relationships/customXml" Target="../ink/ink224.xml"/><Relationship Id="rId130" Type="http://schemas.openxmlformats.org/officeDocument/2006/relationships/customXml" Target="../ink/ink246.xml"/><Relationship Id="rId151" Type="http://schemas.openxmlformats.org/officeDocument/2006/relationships/image" Target="../media/image242.emf"/><Relationship Id="rId172" Type="http://schemas.openxmlformats.org/officeDocument/2006/relationships/customXml" Target="../ink/ink267.xml"/><Relationship Id="rId193" Type="http://schemas.openxmlformats.org/officeDocument/2006/relationships/image" Target="../media/image263.emf"/><Relationship Id="rId207" Type="http://schemas.openxmlformats.org/officeDocument/2006/relationships/image" Target="../media/image270.emf"/><Relationship Id="rId228" Type="http://schemas.openxmlformats.org/officeDocument/2006/relationships/customXml" Target="../ink/ink295.xml"/><Relationship Id="rId13" Type="http://schemas.openxmlformats.org/officeDocument/2006/relationships/image" Target="../media/image173.emf"/><Relationship Id="rId109" Type="http://schemas.openxmlformats.org/officeDocument/2006/relationships/image" Target="../media/image221.emf"/><Relationship Id="rId34" Type="http://schemas.openxmlformats.org/officeDocument/2006/relationships/customXml" Target="../ink/ink198.xml"/><Relationship Id="rId55" Type="http://schemas.openxmlformats.org/officeDocument/2006/relationships/image" Target="../media/image194.emf"/><Relationship Id="rId76" Type="http://schemas.openxmlformats.org/officeDocument/2006/relationships/customXml" Target="../ink/ink219.xml"/><Relationship Id="rId97" Type="http://schemas.openxmlformats.org/officeDocument/2006/relationships/image" Target="../media/image215.emf"/><Relationship Id="rId120" Type="http://schemas.openxmlformats.org/officeDocument/2006/relationships/customXml" Target="../ink/ink241.xml"/><Relationship Id="rId141" Type="http://schemas.openxmlformats.org/officeDocument/2006/relationships/image" Target="../media/image237.emf"/><Relationship Id="rId7" Type="http://schemas.openxmlformats.org/officeDocument/2006/relationships/image" Target="../media/image121.emf"/><Relationship Id="rId162" Type="http://schemas.openxmlformats.org/officeDocument/2006/relationships/customXml" Target="../ink/ink262.xml"/><Relationship Id="rId183" Type="http://schemas.openxmlformats.org/officeDocument/2006/relationships/image" Target="../media/image258.emf"/><Relationship Id="rId218" Type="http://schemas.openxmlformats.org/officeDocument/2006/relationships/customXml" Target="../ink/ink290.xml"/><Relationship Id="rId24" Type="http://schemas.openxmlformats.org/officeDocument/2006/relationships/customXml" Target="../ink/ink193.xml"/><Relationship Id="rId45" Type="http://schemas.openxmlformats.org/officeDocument/2006/relationships/image" Target="../media/image189.emf"/><Relationship Id="rId66" Type="http://schemas.openxmlformats.org/officeDocument/2006/relationships/customXml" Target="../ink/ink214.xml"/><Relationship Id="rId87" Type="http://schemas.openxmlformats.org/officeDocument/2006/relationships/image" Target="../media/image210.emf"/><Relationship Id="rId110" Type="http://schemas.openxmlformats.org/officeDocument/2006/relationships/customXml" Target="../ink/ink236.xml"/><Relationship Id="rId131" Type="http://schemas.openxmlformats.org/officeDocument/2006/relationships/image" Target="../media/image232.emf"/><Relationship Id="rId152" Type="http://schemas.openxmlformats.org/officeDocument/2006/relationships/customXml" Target="../ink/ink257.xml"/><Relationship Id="rId173" Type="http://schemas.openxmlformats.org/officeDocument/2006/relationships/image" Target="../media/image253.emf"/><Relationship Id="rId194" Type="http://schemas.openxmlformats.org/officeDocument/2006/relationships/customXml" Target="../ink/ink278.xml"/><Relationship Id="rId208" Type="http://schemas.openxmlformats.org/officeDocument/2006/relationships/customXml" Target="../ink/ink285.xml"/><Relationship Id="rId229" Type="http://schemas.openxmlformats.org/officeDocument/2006/relationships/image" Target="../media/image281.emf"/><Relationship Id="rId14" Type="http://schemas.openxmlformats.org/officeDocument/2006/relationships/customXml" Target="../ink/ink188.xml"/><Relationship Id="rId35" Type="http://schemas.openxmlformats.org/officeDocument/2006/relationships/image" Target="../media/image184.emf"/><Relationship Id="rId56" Type="http://schemas.openxmlformats.org/officeDocument/2006/relationships/customXml" Target="../ink/ink209.xml"/><Relationship Id="rId77" Type="http://schemas.openxmlformats.org/officeDocument/2006/relationships/image" Target="../media/image205.emf"/><Relationship Id="rId100" Type="http://schemas.openxmlformats.org/officeDocument/2006/relationships/customXml" Target="../ink/ink231.xml"/><Relationship Id="rId8" Type="http://schemas.openxmlformats.org/officeDocument/2006/relationships/customXml" Target="../ink/ink185.xml"/><Relationship Id="rId98" Type="http://schemas.openxmlformats.org/officeDocument/2006/relationships/customXml" Target="../ink/ink230.xml"/><Relationship Id="rId121" Type="http://schemas.openxmlformats.org/officeDocument/2006/relationships/image" Target="../media/image227.emf"/><Relationship Id="rId142" Type="http://schemas.openxmlformats.org/officeDocument/2006/relationships/customXml" Target="../ink/ink252.xml"/><Relationship Id="rId163" Type="http://schemas.openxmlformats.org/officeDocument/2006/relationships/image" Target="../media/image248.emf"/><Relationship Id="rId184" Type="http://schemas.openxmlformats.org/officeDocument/2006/relationships/customXml" Target="../ink/ink273.xml"/><Relationship Id="rId219" Type="http://schemas.openxmlformats.org/officeDocument/2006/relationships/image" Target="../media/image276.emf"/><Relationship Id="rId25" Type="http://schemas.openxmlformats.org/officeDocument/2006/relationships/image" Target="../media/image179.emf"/><Relationship Id="rId46" Type="http://schemas.openxmlformats.org/officeDocument/2006/relationships/customXml" Target="../ink/ink204.xml"/><Relationship Id="rId67" Type="http://schemas.openxmlformats.org/officeDocument/2006/relationships/image" Target="../media/image200.emf"/><Relationship Id="rId116" Type="http://schemas.openxmlformats.org/officeDocument/2006/relationships/customXml" Target="../ink/ink239.xml"/><Relationship Id="rId137" Type="http://schemas.openxmlformats.org/officeDocument/2006/relationships/image" Target="../media/image235.emf"/><Relationship Id="rId158" Type="http://schemas.openxmlformats.org/officeDocument/2006/relationships/customXml" Target="../ink/ink260.xml"/><Relationship Id="rId20" Type="http://schemas.openxmlformats.org/officeDocument/2006/relationships/customXml" Target="../ink/ink191.xml"/><Relationship Id="rId41" Type="http://schemas.openxmlformats.org/officeDocument/2006/relationships/image" Target="../media/image187.emf"/><Relationship Id="rId62" Type="http://schemas.openxmlformats.org/officeDocument/2006/relationships/customXml" Target="../ink/ink212.xml"/><Relationship Id="rId83" Type="http://schemas.openxmlformats.org/officeDocument/2006/relationships/image" Target="../media/image208.emf"/><Relationship Id="rId88" Type="http://schemas.openxmlformats.org/officeDocument/2006/relationships/customXml" Target="../ink/ink225.xml"/><Relationship Id="rId111" Type="http://schemas.openxmlformats.org/officeDocument/2006/relationships/image" Target="../media/image222.emf"/><Relationship Id="rId132" Type="http://schemas.openxmlformats.org/officeDocument/2006/relationships/customXml" Target="../ink/ink247.xml"/><Relationship Id="rId153" Type="http://schemas.openxmlformats.org/officeDocument/2006/relationships/image" Target="../media/image243.emf"/><Relationship Id="rId174" Type="http://schemas.openxmlformats.org/officeDocument/2006/relationships/customXml" Target="../ink/ink268.xml"/><Relationship Id="rId179" Type="http://schemas.openxmlformats.org/officeDocument/2006/relationships/image" Target="../media/image256.emf"/><Relationship Id="rId195" Type="http://schemas.openxmlformats.org/officeDocument/2006/relationships/image" Target="../media/image264.emf"/><Relationship Id="rId209" Type="http://schemas.openxmlformats.org/officeDocument/2006/relationships/image" Target="../media/image271.emf"/><Relationship Id="rId190" Type="http://schemas.openxmlformats.org/officeDocument/2006/relationships/customXml" Target="../ink/ink276.xml"/><Relationship Id="rId204" Type="http://schemas.openxmlformats.org/officeDocument/2006/relationships/customXml" Target="../ink/ink283.xml"/><Relationship Id="rId220" Type="http://schemas.openxmlformats.org/officeDocument/2006/relationships/customXml" Target="../ink/ink291.xml"/><Relationship Id="rId225" Type="http://schemas.openxmlformats.org/officeDocument/2006/relationships/image" Target="../media/image279.emf"/><Relationship Id="rId15" Type="http://schemas.openxmlformats.org/officeDocument/2006/relationships/image" Target="../media/image174.emf"/><Relationship Id="rId36" Type="http://schemas.openxmlformats.org/officeDocument/2006/relationships/customXml" Target="../ink/ink199.xml"/><Relationship Id="rId57" Type="http://schemas.openxmlformats.org/officeDocument/2006/relationships/image" Target="../media/image195.emf"/><Relationship Id="rId106" Type="http://schemas.openxmlformats.org/officeDocument/2006/relationships/customXml" Target="../ink/ink234.xml"/><Relationship Id="rId127" Type="http://schemas.openxmlformats.org/officeDocument/2006/relationships/image" Target="../media/image230.emf"/><Relationship Id="rId10" Type="http://schemas.openxmlformats.org/officeDocument/2006/relationships/customXml" Target="../ink/ink186.xml"/><Relationship Id="rId31" Type="http://schemas.openxmlformats.org/officeDocument/2006/relationships/image" Target="../media/image182.emf"/><Relationship Id="rId52" Type="http://schemas.openxmlformats.org/officeDocument/2006/relationships/customXml" Target="../ink/ink207.xml"/><Relationship Id="rId73" Type="http://schemas.openxmlformats.org/officeDocument/2006/relationships/image" Target="../media/image203.emf"/><Relationship Id="rId78" Type="http://schemas.openxmlformats.org/officeDocument/2006/relationships/customXml" Target="../ink/ink220.xml"/><Relationship Id="rId94" Type="http://schemas.openxmlformats.org/officeDocument/2006/relationships/customXml" Target="../ink/ink228.xml"/><Relationship Id="rId99" Type="http://schemas.openxmlformats.org/officeDocument/2006/relationships/image" Target="../media/image216.emf"/><Relationship Id="rId101" Type="http://schemas.openxmlformats.org/officeDocument/2006/relationships/image" Target="../media/image217.emf"/><Relationship Id="rId122" Type="http://schemas.openxmlformats.org/officeDocument/2006/relationships/customXml" Target="../ink/ink242.xml"/><Relationship Id="rId143" Type="http://schemas.openxmlformats.org/officeDocument/2006/relationships/image" Target="../media/image238.emf"/><Relationship Id="rId148" Type="http://schemas.openxmlformats.org/officeDocument/2006/relationships/customXml" Target="../ink/ink255.xml"/><Relationship Id="rId164" Type="http://schemas.openxmlformats.org/officeDocument/2006/relationships/customXml" Target="../ink/ink263.xml"/><Relationship Id="rId169" Type="http://schemas.openxmlformats.org/officeDocument/2006/relationships/image" Target="../media/image251.emf"/><Relationship Id="rId185" Type="http://schemas.openxmlformats.org/officeDocument/2006/relationships/image" Target="../media/image259.emf"/><Relationship Id="rId4" Type="http://schemas.openxmlformats.org/officeDocument/2006/relationships/customXml" Target="../ink/ink183.xml"/><Relationship Id="rId9" Type="http://schemas.openxmlformats.org/officeDocument/2006/relationships/image" Target="../media/image122.emf"/><Relationship Id="rId180" Type="http://schemas.openxmlformats.org/officeDocument/2006/relationships/customXml" Target="../ink/ink271.xml"/><Relationship Id="rId210" Type="http://schemas.openxmlformats.org/officeDocument/2006/relationships/customXml" Target="../ink/ink286.xml"/><Relationship Id="rId215" Type="http://schemas.openxmlformats.org/officeDocument/2006/relationships/image" Target="../media/image274.emf"/><Relationship Id="rId26" Type="http://schemas.openxmlformats.org/officeDocument/2006/relationships/customXml" Target="../ink/ink194.xml"/><Relationship Id="rId47" Type="http://schemas.openxmlformats.org/officeDocument/2006/relationships/image" Target="../media/image190.emf"/><Relationship Id="rId68" Type="http://schemas.openxmlformats.org/officeDocument/2006/relationships/customXml" Target="../ink/ink215.xml"/><Relationship Id="rId89" Type="http://schemas.openxmlformats.org/officeDocument/2006/relationships/image" Target="../media/image211.emf"/><Relationship Id="rId112" Type="http://schemas.openxmlformats.org/officeDocument/2006/relationships/customXml" Target="../ink/ink237.xml"/><Relationship Id="rId133" Type="http://schemas.openxmlformats.org/officeDocument/2006/relationships/image" Target="../media/image233.emf"/><Relationship Id="rId154" Type="http://schemas.openxmlformats.org/officeDocument/2006/relationships/customXml" Target="../ink/ink258.xml"/><Relationship Id="rId175" Type="http://schemas.openxmlformats.org/officeDocument/2006/relationships/image" Target="../media/image254.emf"/><Relationship Id="rId196" Type="http://schemas.openxmlformats.org/officeDocument/2006/relationships/customXml" Target="../ink/ink279.xml"/><Relationship Id="rId200" Type="http://schemas.openxmlformats.org/officeDocument/2006/relationships/customXml" Target="../ink/ink281.xml"/><Relationship Id="rId16" Type="http://schemas.openxmlformats.org/officeDocument/2006/relationships/customXml" Target="../ink/ink189.xml"/><Relationship Id="rId221" Type="http://schemas.openxmlformats.org/officeDocument/2006/relationships/image" Target="../media/image277.emf"/><Relationship Id="rId37" Type="http://schemas.openxmlformats.org/officeDocument/2006/relationships/image" Target="../media/image185.emf"/><Relationship Id="rId58" Type="http://schemas.openxmlformats.org/officeDocument/2006/relationships/customXml" Target="../ink/ink210.xml"/><Relationship Id="rId79" Type="http://schemas.openxmlformats.org/officeDocument/2006/relationships/image" Target="../media/image206.emf"/><Relationship Id="rId102" Type="http://schemas.openxmlformats.org/officeDocument/2006/relationships/customXml" Target="../ink/ink232.xml"/><Relationship Id="rId123" Type="http://schemas.openxmlformats.org/officeDocument/2006/relationships/image" Target="../media/image228.emf"/><Relationship Id="rId144" Type="http://schemas.openxmlformats.org/officeDocument/2006/relationships/customXml" Target="../ink/ink253.xml"/><Relationship Id="rId90" Type="http://schemas.openxmlformats.org/officeDocument/2006/relationships/customXml" Target="../ink/ink226.xml"/><Relationship Id="rId165" Type="http://schemas.openxmlformats.org/officeDocument/2006/relationships/image" Target="../media/image249.emf"/><Relationship Id="rId186" Type="http://schemas.openxmlformats.org/officeDocument/2006/relationships/customXml" Target="../ink/ink274.xml"/><Relationship Id="rId211" Type="http://schemas.openxmlformats.org/officeDocument/2006/relationships/image" Target="../media/image272.emf"/><Relationship Id="rId27" Type="http://schemas.openxmlformats.org/officeDocument/2006/relationships/image" Target="../media/image180.emf"/><Relationship Id="rId48" Type="http://schemas.openxmlformats.org/officeDocument/2006/relationships/customXml" Target="../ink/ink205.xml"/><Relationship Id="rId69" Type="http://schemas.openxmlformats.org/officeDocument/2006/relationships/image" Target="../media/image201.emf"/><Relationship Id="rId113" Type="http://schemas.openxmlformats.org/officeDocument/2006/relationships/image" Target="../media/image223.emf"/><Relationship Id="rId134" Type="http://schemas.openxmlformats.org/officeDocument/2006/relationships/customXml" Target="../ink/ink248.xml"/><Relationship Id="rId80" Type="http://schemas.openxmlformats.org/officeDocument/2006/relationships/customXml" Target="../ink/ink221.xml"/><Relationship Id="rId155" Type="http://schemas.openxmlformats.org/officeDocument/2006/relationships/image" Target="../media/image244.emf"/><Relationship Id="rId176" Type="http://schemas.openxmlformats.org/officeDocument/2006/relationships/customXml" Target="../ink/ink269.xml"/><Relationship Id="rId197" Type="http://schemas.openxmlformats.org/officeDocument/2006/relationships/image" Target="../media/image265.emf"/><Relationship Id="rId201" Type="http://schemas.openxmlformats.org/officeDocument/2006/relationships/image" Target="../media/image267.emf"/><Relationship Id="rId222" Type="http://schemas.openxmlformats.org/officeDocument/2006/relationships/customXml" Target="../ink/ink292.xml"/><Relationship Id="rId17" Type="http://schemas.openxmlformats.org/officeDocument/2006/relationships/image" Target="../media/image175.emf"/><Relationship Id="rId38" Type="http://schemas.openxmlformats.org/officeDocument/2006/relationships/customXml" Target="../ink/ink200.xml"/><Relationship Id="rId59" Type="http://schemas.openxmlformats.org/officeDocument/2006/relationships/image" Target="../media/image196.emf"/><Relationship Id="rId103" Type="http://schemas.openxmlformats.org/officeDocument/2006/relationships/image" Target="../media/image218.emf"/><Relationship Id="rId124" Type="http://schemas.openxmlformats.org/officeDocument/2006/relationships/customXml" Target="../ink/ink243.xml"/><Relationship Id="rId70" Type="http://schemas.openxmlformats.org/officeDocument/2006/relationships/customXml" Target="../ink/ink216.xml"/><Relationship Id="rId91" Type="http://schemas.openxmlformats.org/officeDocument/2006/relationships/image" Target="../media/image212.emf"/><Relationship Id="rId145" Type="http://schemas.openxmlformats.org/officeDocument/2006/relationships/image" Target="../media/image239.emf"/><Relationship Id="rId166" Type="http://schemas.openxmlformats.org/officeDocument/2006/relationships/customXml" Target="../ink/ink264.xml"/><Relationship Id="rId187" Type="http://schemas.openxmlformats.org/officeDocument/2006/relationships/image" Target="../media/image260.emf"/><Relationship Id="rId1" Type="http://schemas.openxmlformats.org/officeDocument/2006/relationships/slideLayout" Target="../slideLayouts/slideLayout18.xml"/><Relationship Id="rId212" Type="http://schemas.openxmlformats.org/officeDocument/2006/relationships/customXml" Target="../ink/ink287.xml"/><Relationship Id="rId28" Type="http://schemas.openxmlformats.org/officeDocument/2006/relationships/customXml" Target="../ink/ink195.xml"/><Relationship Id="rId49" Type="http://schemas.openxmlformats.org/officeDocument/2006/relationships/image" Target="../media/image191.emf"/><Relationship Id="rId114" Type="http://schemas.openxmlformats.org/officeDocument/2006/relationships/customXml" Target="../ink/ink238.xml"/><Relationship Id="rId60" Type="http://schemas.openxmlformats.org/officeDocument/2006/relationships/customXml" Target="../ink/ink211.xml"/><Relationship Id="rId81" Type="http://schemas.openxmlformats.org/officeDocument/2006/relationships/image" Target="../media/image207.emf"/><Relationship Id="rId135" Type="http://schemas.openxmlformats.org/officeDocument/2006/relationships/image" Target="../media/image234.emf"/><Relationship Id="rId156" Type="http://schemas.openxmlformats.org/officeDocument/2006/relationships/customXml" Target="../ink/ink259.xml"/><Relationship Id="rId177" Type="http://schemas.openxmlformats.org/officeDocument/2006/relationships/image" Target="../media/image255.emf"/><Relationship Id="rId198" Type="http://schemas.openxmlformats.org/officeDocument/2006/relationships/customXml" Target="../ink/ink280.xml"/><Relationship Id="rId202" Type="http://schemas.openxmlformats.org/officeDocument/2006/relationships/customXml" Target="../ink/ink282.xml"/><Relationship Id="rId223" Type="http://schemas.openxmlformats.org/officeDocument/2006/relationships/image" Target="../media/image278.emf"/><Relationship Id="rId18" Type="http://schemas.openxmlformats.org/officeDocument/2006/relationships/customXml" Target="../ink/ink190.xml"/><Relationship Id="rId39" Type="http://schemas.openxmlformats.org/officeDocument/2006/relationships/image" Target="../media/image186.emf"/><Relationship Id="rId50" Type="http://schemas.openxmlformats.org/officeDocument/2006/relationships/customXml" Target="../ink/ink206.xml"/><Relationship Id="rId104" Type="http://schemas.openxmlformats.org/officeDocument/2006/relationships/customXml" Target="../ink/ink233.xml"/><Relationship Id="rId125" Type="http://schemas.openxmlformats.org/officeDocument/2006/relationships/image" Target="../media/image229.emf"/><Relationship Id="rId146" Type="http://schemas.openxmlformats.org/officeDocument/2006/relationships/customXml" Target="../ink/ink254.xml"/><Relationship Id="rId167" Type="http://schemas.openxmlformats.org/officeDocument/2006/relationships/image" Target="../media/image250.emf"/><Relationship Id="rId188" Type="http://schemas.openxmlformats.org/officeDocument/2006/relationships/customXml" Target="../ink/ink275.xml"/><Relationship Id="rId71" Type="http://schemas.openxmlformats.org/officeDocument/2006/relationships/image" Target="../media/image202.emf"/><Relationship Id="rId92" Type="http://schemas.openxmlformats.org/officeDocument/2006/relationships/customXml" Target="../ink/ink227.xml"/><Relationship Id="rId213" Type="http://schemas.openxmlformats.org/officeDocument/2006/relationships/image" Target="../media/image273.emf"/><Relationship Id="rId2" Type="http://schemas.openxmlformats.org/officeDocument/2006/relationships/customXml" Target="../ink/ink182.xml"/><Relationship Id="rId29" Type="http://schemas.openxmlformats.org/officeDocument/2006/relationships/image" Target="../media/image181.emf"/><Relationship Id="rId40" Type="http://schemas.openxmlformats.org/officeDocument/2006/relationships/customXml" Target="../ink/ink201.xml"/><Relationship Id="rId115" Type="http://schemas.openxmlformats.org/officeDocument/2006/relationships/image" Target="../media/image224.emf"/><Relationship Id="rId136" Type="http://schemas.openxmlformats.org/officeDocument/2006/relationships/customXml" Target="../ink/ink249.xml"/><Relationship Id="rId157" Type="http://schemas.openxmlformats.org/officeDocument/2006/relationships/image" Target="../media/image245.emf"/><Relationship Id="rId178" Type="http://schemas.openxmlformats.org/officeDocument/2006/relationships/customXml" Target="../ink/ink270.xml"/><Relationship Id="rId61" Type="http://schemas.openxmlformats.org/officeDocument/2006/relationships/image" Target="../media/image197.emf"/><Relationship Id="rId82" Type="http://schemas.openxmlformats.org/officeDocument/2006/relationships/customXml" Target="../ink/ink222.xml"/><Relationship Id="rId199" Type="http://schemas.openxmlformats.org/officeDocument/2006/relationships/image" Target="../media/image266.emf"/><Relationship Id="rId203" Type="http://schemas.openxmlformats.org/officeDocument/2006/relationships/image" Target="../media/image268.emf"/><Relationship Id="rId19" Type="http://schemas.openxmlformats.org/officeDocument/2006/relationships/image" Target="../media/image176.emf"/><Relationship Id="rId224" Type="http://schemas.openxmlformats.org/officeDocument/2006/relationships/customXml" Target="../ink/ink293.xml"/><Relationship Id="rId30" Type="http://schemas.openxmlformats.org/officeDocument/2006/relationships/customXml" Target="../ink/ink196.xml"/><Relationship Id="rId105" Type="http://schemas.openxmlformats.org/officeDocument/2006/relationships/image" Target="../media/image219.emf"/><Relationship Id="rId126" Type="http://schemas.openxmlformats.org/officeDocument/2006/relationships/customXml" Target="../ink/ink244.xml"/><Relationship Id="rId147" Type="http://schemas.openxmlformats.org/officeDocument/2006/relationships/image" Target="../media/image240.emf"/><Relationship Id="rId168" Type="http://schemas.openxmlformats.org/officeDocument/2006/relationships/customXml" Target="../ink/ink265.xml"/><Relationship Id="rId51" Type="http://schemas.openxmlformats.org/officeDocument/2006/relationships/image" Target="../media/image192.emf"/><Relationship Id="rId72" Type="http://schemas.openxmlformats.org/officeDocument/2006/relationships/customXml" Target="../ink/ink217.xml"/><Relationship Id="rId93" Type="http://schemas.openxmlformats.org/officeDocument/2006/relationships/image" Target="../media/image213.emf"/><Relationship Id="rId189" Type="http://schemas.openxmlformats.org/officeDocument/2006/relationships/image" Target="../media/image261.emf"/><Relationship Id="rId3" Type="http://schemas.openxmlformats.org/officeDocument/2006/relationships/image" Target="../media/image119.emf"/><Relationship Id="rId214" Type="http://schemas.openxmlformats.org/officeDocument/2006/relationships/customXml" Target="../ink/ink288.xml"/></Relationships>
</file>

<file path=ppt/slides/_rels/slide47.xml.rels><?xml version="1.0" encoding="UTF-8" standalone="yes"?>
<Relationships xmlns="http://schemas.openxmlformats.org/package/2006/relationships"><Relationship Id="rId26" Type="http://schemas.openxmlformats.org/officeDocument/2006/relationships/customXml" Target="../ink/ink308.xml"/><Relationship Id="rId21" Type="http://schemas.openxmlformats.org/officeDocument/2006/relationships/image" Target="../media/image291.emf"/><Relationship Id="rId42" Type="http://schemas.openxmlformats.org/officeDocument/2006/relationships/customXml" Target="../ink/ink316.xml"/><Relationship Id="rId47" Type="http://schemas.openxmlformats.org/officeDocument/2006/relationships/image" Target="../media/image304.emf"/><Relationship Id="rId63" Type="http://schemas.openxmlformats.org/officeDocument/2006/relationships/image" Target="../media/image312.emf"/><Relationship Id="rId68" Type="http://schemas.openxmlformats.org/officeDocument/2006/relationships/customXml" Target="../ink/ink329.xml"/><Relationship Id="rId84" Type="http://schemas.openxmlformats.org/officeDocument/2006/relationships/customXml" Target="../ink/ink337.xml"/><Relationship Id="rId89" Type="http://schemas.openxmlformats.org/officeDocument/2006/relationships/image" Target="../media/image325.emf"/><Relationship Id="rId16" Type="http://schemas.openxmlformats.org/officeDocument/2006/relationships/customXml" Target="../ink/ink303.xml"/><Relationship Id="rId11" Type="http://schemas.openxmlformats.org/officeDocument/2006/relationships/image" Target="../media/image286.emf"/><Relationship Id="rId32" Type="http://schemas.openxmlformats.org/officeDocument/2006/relationships/customXml" Target="../ink/ink311.xml"/><Relationship Id="rId37" Type="http://schemas.openxmlformats.org/officeDocument/2006/relationships/image" Target="../media/image299.emf"/><Relationship Id="rId53" Type="http://schemas.openxmlformats.org/officeDocument/2006/relationships/image" Target="../media/image307.emf"/><Relationship Id="rId58" Type="http://schemas.openxmlformats.org/officeDocument/2006/relationships/customXml" Target="../ink/ink324.xml"/><Relationship Id="rId74" Type="http://schemas.openxmlformats.org/officeDocument/2006/relationships/customXml" Target="../ink/ink332.xml"/><Relationship Id="rId79" Type="http://schemas.openxmlformats.org/officeDocument/2006/relationships/image" Target="../media/image320.emf"/><Relationship Id="rId5" Type="http://schemas.openxmlformats.org/officeDocument/2006/relationships/image" Target="../media/image283.emf"/><Relationship Id="rId14" Type="http://schemas.openxmlformats.org/officeDocument/2006/relationships/customXml" Target="../ink/ink302.xml"/><Relationship Id="rId22" Type="http://schemas.openxmlformats.org/officeDocument/2006/relationships/customXml" Target="../ink/ink306.xml"/><Relationship Id="rId27" Type="http://schemas.openxmlformats.org/officeDocument/2006/relationships/image" Target="../media/image294.emf"/><Relationship Id="rId30" Type="http://schemas.openxmlformats.org/officeDocument/2006/relationships/customXml" Target="../ink/ink310.xml"/><Relationship Id="rId35" Type="http://schemas.openxmlformats.org/officeDocument/2006/relationships/image" Target="../media/image298.emf"/><Relationship Id="rId43" Type="http://schemas.openxmlformats.org/officeDocument/2006/relationships/image" Target="../media/image302.emf"/><Relationship Id="rId48" Type="http://schemas.openxmlformats.org/officeDocument/2006/relationships/customXml" Target="../ink/ink319.xml"/><Relationship Id="rId56" Type="http://schemas.openxmlformats.org/officeDocument/2006/relationships/customXml" Target="../ink/ink323.xml"/><Relationship Id="rId64" Type="http://schemas.openxmlformats.org/officeDocument/2006/relationships/customXml" Target="../ink/ink327.xml"/><Relationship Id="rId69" Type="http://schemas.openxmlformats.org/officeDocument/2006/relationships/image" Target="../media/image315.emf"/><Relationship Id="rId77" Type="http://schemas.openxmlformats.org/officeDocument/2006/relationships/image" Target="../media/image319.emf"/><Relationship Id="rId8" Type="http://schemas.openxmlformats.org/officeDocument/2006/relationships/customXml" Target="../ink/ink299.xml"/><Relationship Id="rId51" Type="http://schemas.openxmlformats.org/officeDocument/2006/relationships/image" Target="../media/image306.emf"/><Relationship Id="rId72" Type="http://schemas.openxmlformats.org/officeDocument/2006/relationships/customXml" Target="../ink/ink331.xml"/><Relationship Id="rId80" Type="http://schemas.openxmlformats.org/officeDocument/2006/relationships/customXml" Target="../ink/ink335.xml"/><Relationship Id="rId85" Type="http://schemas.openxmlformats.org/officeDocument/2006/relationships/image" Target="../media/image323.emf"/><Relationship Id="rId3" Type="http://schemas.openxmlformats.org/officeDocument/2006/relationships/image" Target="../media/image282.emf"/><Relationship Id="rId12" Type="http://schemas.openxmlformats.org/officeDocument/2006/relationships/customXml" Target="../ink/ink301.xml"/><Relationship Id="rId17" Type="http://schemas.openxmlformats.org/officeDocument/2006/relationships/image" Target="../media/image289.emf"/><Relationship Id="rId25" Type="http://schemas.openxmlformats.org/officeDocument/2006/relationships/image" Target="../media/image293.emf"/><Relationship Id="rId33" Type="http://schemas.openxmlformats.org/officeDocument/2006/relationships/image" Target="../media/image297.emf"/><Relationship Id="rId38" Type="http://schemas.openxmlformats.org/officeDocument/2006/relationships/customXml" Target="../ink/ink314.xml"/><Relationship Id="rId46" Type="http://schemas.openxmlformats.org/officeDocument/2006/relationships/customXml" Target="../ink/ink318.xml"/><Relationship Id="rId59" Type="http://schemas.openxmlformats.org/officeDocument/2006/relationships/image" Target="../media/image310.emf"/><Relationship Id="rId67" Type="http://schemas.openxmlformats.org/officeDocument/2006/relationships/image" Target="../media/image314.emf"/><Relationship Id="rId20" Type="http://schemas.openxmlformats.org/officeDocument/2006/relationships/customXml" Target="../ink/ink305.xml"/><Relationship Id="rId41" Type="http://schemas.openxmlformats.org/officeDocument/2006/relationships/image" Target="../media/image301.emf"/><Relationship Id="rId54" Type="http://schemas.openxmlformats.org/officeDocument/2006/relationships/customXml" Target="../ink/ink322.xml"/><Relationship Id="rId62" Type="http://schemas.openxmlformats.org/officeDocument/2006/relationships/customXml" Target="../ink/ink326.xml"/><Relationship Id="rId70" Type="http://schemas.openxmlformats.org/officeDocument/2006/relationships/customXml" Target="../ink/ink330.xml"/><Relationship Id="rId75" Type="http://schemas.openxmlformats.org/officeDocument/2006/relationships/image" Target="../media/image318.emf"/><Relationship Id="rId83" Type="http://schemas.openxmlformats.org/officeDocument/2006/relationships/image" Target="../media/image322.emf"/><Relationship Id="rId88" Type="http://schemas.openxmlformats.org/officeDocument/2006/relationships/customXml" Target="../ink/ink339.xml"/><Relationship Id="rId1" Type="http://schemas.openxmlformats.org/officeDocument/2006/relationships/slideLayout" Target="../slideLayouts/slideLayout18.xml"/><Relationship Id="rId6" Type="http://schemas.openxmlformats.org/officeDocument/2006/relationships/customXml" Target="../ink/ink298.xml"/><Relationship Id="rId15" Type="http://schemas.openxmlformats.org/officeDocument/2006/relationships/image" Target="../media/image288.emf"/><Relationship Id="rId23" Type="http://schemas.openxmlformats.org/officeDocument/2006/relationships/image" Target="../media/image292.emf"/><Relationship Id="rId28" Type="http://schemas.openxmlformats.org/officeDocument/2006/relationships/customXml" Target="../ink/ink309.xml"/><Relationship Id="rId36" Type="http://schemas.openxmlformats.org/officeDocument/2006/relationships/customXml" Target="../ink/ink313.xml"/><Relationship Id="rId49" Type="http://schemas.openxmlformats.org/officeDocument/2006/relationships/image" Target="../media/image305.emf"/><Relationship Id="rId57" Type="http://schemas.openxmlformats.org/officeDocument/2006/relationships/image" Target="../media/image309.emf"/><Relationship Id="rId10" Type="http://schemas.openxmlformats.org/officeDocument/2006/relationships/customXml" Target="../ink/ink300.xml"/><Relationship Id="rId31" Type="http://schemas.openxmlformats.org/officeDocument/2006/relationships/image" Target="../media/image296.emf"/><Relationship Id="rId44" Type="http://schemas.openxmlformats.org/officeDocument/2006/relationships/customXml" Target="../ink/ink317.xml"/><Relationship Id="rId52" Type="http://schemas.openxmlformats.org/officeDocument/2006/relationships/customXml" Target="../ink/ink321.xml"/><Relationship Id="rId60" Type="http://schemas.openxmlformats.org/officeDocument/2006/relationships/customXml" Target="../ink/ink325.xml"/><Relationship Id="rId65" Type="http://schemas.openxmlformats.org/officeDocument/2006/relationships/image" Target="../media/image313.emf"/><Relationship Id="rId73" Type="http://schemas.openxmlformats.org/officeDocument/2006/relationships/image" Target="../media/image317.emf"/><Relationship Id="rId78" Type="http://schemas.openxmlformats.org/officeDocument/2006/relationships/customXml" Target="../ink/ink334.xml"/><Relationship Id="rId81" Type="http://schemas.openxmlformats.org/officeDocument/2006/relationships/image" Target="../media/image321.emf"/><Relationship Id="rId86" Type="http://schemas.openxmlformats.org/officeDocument/2006/relationships/customXml" Target="../ink/ink338.xml"/><Relationship Id="rId4" Type="http://schemas.openxmlformats.org/officeDocument/2006/relationships/customXml" Target="../ink/ink297.xml"/><Relationship Id="rId9" Type="http://schemas.openxmlformats.org/officeDocument/2006/relationships/image" Target="../media/image285.emf"/><Relationship Id="rId13" Type="http://schemas.openxmlformats.org/officeDocument/2006/relationships/image" Target="../media/image287.emf"/><Relationship Id="rId18" Type="http://schemas.openxmlformats.org/officeDocument/2006/relationships/customXml" Target="../ink/ink304.xml"/><Relationship Id="rId39" Type="http://schemas.openxmlformats.org/officeDocument/2006/relationships/image" Target="../media/image300.emf"/><Relationship Id="rId34" Type="http://schemas.openxmlformats.org/officeDocument/2006/relationships/customXml" Target="../ink/ink312.xml"/><Relationship Id="rId50" Type="http://schemas.openxmlformats.org/officeDocument/2006/relationships/customXml" Target="../ink/ink320.xml"/><Relationship Id="rId55" Type="http://schemas.openxmlformats.org/officeDocument/2006/relationships/image" Target="../media/image308.emf"/><Relationship Id="rId76" Type="http://schemas.openxmlformats.org/officeDocument/2006/relationships/customXml" Target="../ink/ink333.xml"/><Relationship Id="rId7" Type="http://schemas.openxmlformats.org/officeDocument/2006/relationships/image" Target="../media/image284.emf"/><Relationship Id="rId71" Type="http://schemas.openxmlformats.org/officeDocument/2006/relationships/image" Target="../media/image316.emf"/><Relationship Id="rId2" Type="http://schemas.openxmlformats.org/officeDocument/2006/relationships/customXml" Target="../ink/ink296.xml"/><Relationship Id="rId29" Type="http://schemas.openxmlformats.org/officeDocument/2006/relationships/image" Target="../media/image295.emf"/><Relationship Id="rId24" Type="http://schemas.openxmlformats.org/officeDocument/2006/relationships/customXml" Target="../ink/ink307.xml"/><Relationship Id="rId40" Type="http://schemas.openxmlformats.org/officeDocument/2006/relationships/customXml" Target="../ink/ink315.xml"/><Relationship Id="rId45" Type="http://schemas.openxmlformats.org/officeDocument/2006/relationships/image" Target="../media/image303.emf"/><Relationship Id="rId66" Type="http://schemas.openxmlformats.org/officeDocument/2006/relationships/customXml" Target="../ink/ink328.xml"/><Relationship Id="rId87" Type="http://schemas.openxmlformats.org/officeDocument/2006/relationships/image" Target="../media/image324.emf"/><Relationship Id="rId61" Type="http://schemas.openxmlformats.org/officeDocument/2006/relationships/image" Target="../media/image311.emf"/><Relationship Id="rId82" Type="http://schemas.openxmlformats.org/officeDocument/2006/relationships/customXml" Target="../ink/ink336.xml"/><Relationship Id="rId19" Type="http://schemas.openxmlformats.org/officeDocument/2006/relationships/image" Target="../media/image290.emf"/></Relationships>
</file>

<file path=ppt/slides/_rels/slide48.xml.rels><?xml version="1.0" encoding="UTF-8" standalone="yes"?>
<Relationships xmlns="http://schemas.openxmlformats.org/package/2006/relationships"><Relationship Id="rId8" Type="http://schemas.openxmlformats.org/officeDocument/2006/relationships/image" Target="../media/image32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327.emf"/><Relationship Id="rId5" Type="http://schemas.openxmlformats.org/officeDocument/2006/relationships/oleObject" Target="../embeddings/oleObject2.bin"/><Relationship Id="rId4" Type="http://schemas.openxmlformats.org/officeDocument/2006/relationships/image" Target="../media/image326.emf"/></Relationships>
</file>

<file path=ppt/slides/_rels/slide49.xml.rels><?xml version="1.0" encoding="UTF-8" standalone="yes"?>
<Relationships xmlns="http://schemas.openxmlformats.org/package/2006/relationships"><Relationship Id="rId13" Type="http://schemas.openxmlformats.org/officeDocument/2006/relationships/image" Target="../media/image334.emf"/><Relationship Id="rId18" Type="http://schemas.openxmlformats.org/officeDocument/2006/relationships/customXml" Target="../ink/ink348.xml"/><Relationship Id="rId26" Type="http://schemas.openxmlformats.org/officeDocument/2006/relationships/customXml" Target="../ink/ink352.xml"/><Relationship Id="rId39" Type="http://schemas.openxmlformats.org/officeDocument/2006/relationships/image" Target="../media/image347.emf"/><Relationship Id="rId21" Type="http://schemas.openxmlformats.org/officeDocument/2006/relationships/image" Target="../media/image338.emf"/><Relationship Id="rId34" Type="http://schemas.openxmlformats.org/officeDocument/2006/relationships/customXml" Target="../ink/ink356.xml"/><Relationship Id="rId42" Type="http://schemas.openxmlformats.org/officeDocument/2006/relationships/customXml" Target="../ink/ink360.xml"/><Relationship Id="rId47" Type="http://schemas.openxmlformats.org/officeDocument/2006/relationships/image" Target="../media/image351.emf"/><Relationship Id="rId50" Type="http://schemas.openxmlformats.org/officeDocument/2006/relationships/customXml" Target="../ink/ink364.xml"/><Relationship Id="rId7" Type="http://schemas.openxmlformats.org/officeDocument/2006/relationships/image" Target="../media/image331.emf"/><Relationship Id="rId2" Type="http://schemas.openxmlformats.org/officeDocument/2006/relationships/customXml" Target="../ink/ink340.xml"/><Relationship Id="rId16" Type="http://schemas.openxmlformats.org/officeDocument/2006/relationships/customXml" Target="../ink/ink347.xml"/><Relationship Id="rId29" Type="http://schemas.openxmlformats.org/officeDocument/2006/relationships/image" Target="../media/image342.emf"/><Relationship Id="rId11" Type="http://schemas.openxmlformats.org/officeDocument/2006/relationships/image" Target="../media/image333.emf"/><Relationship Id="rId24" Type="http://schemas.openxmlformats.org/officeDocument/2006/relationships/customXml" Target="../ink/ink351.xml"/><Relationship Id="rId32" Type="http://schemas.openxmlformats.org/officeDocument/2006/relationships/customXml" Target="../ink/ink355.xml"/><Relationship Id="rId37" Type="http://schemas.openxmlformats.org/officeDocument/2006/relationships/image" Target="../media/image346.emf"/><Relationship Id="rId40" Type="http://schemas.openxmlformats.org/officeDocument/2006/relationships/customXml" Target="../ink/ink359.xml"/><Relationship Id="rId45" Type="http://schemas.openxmlformats.org/officeDocument/2006/relationships/image" Target="../media/image350.emf"/><Relationship Id="rId53" Type="http://schemas.openxmlformats.org/officeDocument/2006/relationships/image" Target="../media/image354.emf"/><Relationship Id="rId5" Type="http://schemas.openxmlformats.org/officeDocument/2006/relationships/image" Target="../media/image330.emf"/><Relationship Id="rId10" Type="http://schemas.openxmlformats.org/officeDocument/2006/relationships/customXml" Target="../ink/ink344.xml"/><Relationship Id="rId19" Type="http://schemas.openxmlformats.org/officeDocument/2006/relationships/image" Target="../media/image337.emf"/><Relationship Id="rId31" Type="http://schemas.openxmlformats.org/officeDocument/2006/relationships/image" Target="../media/image343.emf"/><Relationship Id="rId44" Type="http://schemas.openxmlformats.org/officeDocument/2006/relationships/customXml" Target="../ink/ink361.xml"/><Relationship Id="rId52" Type="http://schemas.openxmlformats.org/officeDocument/2006/relationships/customXml" Target="../ink/ink365.xml"/><Relationship Id="rId4" Type="http://schemas.openxmlformats.org/officeDocument/2006/relationships/customXml" Target="../ink/ink341.xml"/><Relationship Id="rId9" Type="http://schemas.openxmlformats.org/officeDocument/2006/relationships/image" Target="../media/image332.emf"/><Relationship Id="rId14" Type="http://schemas.openxmlformats.org/officeDocument/2006/relationships/customXml" Target="../ink/ink346.xml"/><Relationship Id="rId22" Type="http://schemas.openxmlformats.org/officeDocument/2006/relationships/customXml" Target="../ink/ink350.xml"/><Relationship Id="rId27" Type="http://schemas.openxmlformats.org/officeDocument/2006/relationships/image" Target="../media/image341.emf"/><Relationship Id="rId30" Type="http://schemas.openxmlformats.org/officeDocument/2006/relationships/customXml" Target="../ink/ink354.xml"/><Relationship Id="rId35" Type="http://schemas.openxmlformats.org/officeDocument/2006/relationships/image" Target="../media/image345.emf"/><Relationship Id="rId43" Type="http://schemas.openxmlformats.org/officeDocument/2006/relationships/image" Target="../media/image349.emf"/><Relationship Id="rId48" Type="http://schemas.openxmlformats.org/officeDocument/2006/relationships/customXml" Target="../ink/ink363.xml"/><Relationship Id="rId8" Type="http://schemas.openxmlformats.org/officeDocument/2006/relationships/customXml" Target="../ink/ink343.xml"/><Relationship Id="rId51" Type="http://schemas.openxmlformats.org/officeDocument/2006/relationships/image" Target="../media/image353.emf"/><Relationship Id="rId3" Type="http://schemas.openxmlformats.org/officeDocument/2006/relationships/image" Target="../media/image329.emf"/><Relationship Id="rId12" Type="http://schemas.openxmlformats.org/officeDocument/2006/relationships/customXml" Target="../ink/ink345.xml"/><Relationship Id="rId17" Type="http://schemas.openxmlformats.org/officeDocument/2006/relationships/image" Target="../media/image336.emf"/><Relationship Id="rId25" Type="http://schemas.openxmlformats.org/officeDocument/2006/relationships/image" Target="../media/image340.emf"/><Relationship Id="rId33" Type="http://schemas.openxmlformats.org/officeDocument/2006/relationships/image" Target="../media/image344.emf"/><Relationship Id="rId38" Type="http://schemas.openxmlformats.org/officeDocument/2006/relationships/customXml" Target="../ink/ink358.xml"/><Relationship Id="rId46" Type="http://schemas.openxmlformats.org/officeDocument/2006/relationships/customXml" Target="../ink/ink362.xml"/><Relationship Id="rId20" Type="http://schemas.openxmlformats.org/officeDocument/2006/relationships/customXml" Target="../ink/ink349.xml"/><Relationship Id="rId41" Type="http://schemas.openxmlformats.org/officeDocument/2006/relationships/image" Target="../media/image348.emf"/><Relationship Id="rId1" Type="http://schemas.openxmlformats.org/officeDocument/2006/relationships/slideLayout" Target="../slideLayouts/slideLayout18.xml"/><Relationship Id="rId6" Type="http://schemas.openxmlformats.org/officeDocument/2006/relationships/customXml" Target="../ink/ink342.xml"/><Relationship Id="rId15" Type="http://schemas.openxmlformats.org/officeDocument/2006/relationships/image" Target="../media/image335.emf"/><Relationship Id="rId23" Type="http://schemas.openxmlformats.org/officeDocument/2006/relationships/image" Target="../media/image339.emf"/><Relationship Id="rId28" Type="http://schemas.openxmlformats.org/officeDocument/2006/relationships/customXml" Target="../ink/ink353.xml"/><Relationship Id="rId36" Type="http://schemas.openxmlformats.org/officeDocument/2006/relationships/customXml" Target="../ink/ink357.xml"/><Relationship Id="rId49" Type="http://schemas.openxmlformats.org/officeDocument/2006/relationships/image" Target="../media/image35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customXml" Target="../ink/ink366.xml"/><Relationship Id="rId1" Type="http://schemas.openxmlformats.org/officeDocument/2006/relationships/slideLayout" Target="../slideLayouts/slideLayout18.xml"/><Relationship Id="rId5" Type="http://schemas.openxmlformats.org/officeDocument/2006/relationships/image" Target="../media/image356.emf"/><Relationship Id="rId4" Type="http://schemas.openxmlformats.org/officeDocument/2006/relationships/customXml" Target="../ink/ink367.xml"/></Relationships>
</file>

<file path=ppt/slides/_rels/slide51.xml.rels><?xml version="1.0" encoding="UTF-8" standalone="yes"?>
<Relationships xmlns="http://schemas.openxmlformats.org/package/2006/relationships"><Relationship Id="rId26" Type="http://schemas.openxmlformats.org/officeDocument/2006/relationships/customXml" Target="../ink/ink380.xml"/><Relationship Id="rId117" Type="http://schemas.openxmlformats.org/officeDocument/2006/relationships/image" Target="../media/image414.emf"/><Relationship Id="rId21" Type="http://schemas.openxmlformats.org/officeDocument/2006/relationships/image" Target="../media/image366.emf"/><Relationship Id="rId42" Type="http://schemas.openxmlformats.org/officeDocument/2006/relationships/customXml" Target="../ink/ink388.xml"/><Relationship Id="rId47" Type="http://schemas.openxmlformats.org/officeDocument/2006/relationships/image" Target="../media/image379.emf"/><Relationship Id="rId63" Type="http://schemas.openxmlformats.org/officeDocument/2006/relationships/image" Target="../media/image387.emf"/><Relationship Id="rId68" Type="http://schemas.openxmlformats.org/officeDocument/2006/relationships/customXml" Target="../ink/ink401.xml"/><Relationship Id="rId84" Type="http://schemas.openxmlformats.org/officeDocument/2006/relationships/customXml" Target="../ink/ink409.xml"/><Relationship Id="rId89" Type="http://schemas.openxmlformats.org/officeDocument/2006/relationships/image" Target="../media/image400.emf"/><Relationship Id="rId112" Type="http://schemas.openxmlformats.org/officeDocument/2006/relationships/customXml" Target="../ink/ink423.xml"/><Relationship Id="rId16" Type="http://schemas.openxmlformats.org/officeDocument/2006/relationships/customXml" Target="../ink/ink375.xml"/><Relationship Id="rId107" Type="http://schemas.openxmlformats.org/officeDocument/2006/relationships/image" Target="../media/image409.emf"/><Relationship Id="rId11" Type="http://schemas.openxmlformats.org/officeDocument/2006/relationships/image" Target="../media/image361.emf"/><Relationship Id="rId32" Type="http://schemas.openxmlformats.org/officeDocument/2006/relationships/customXml" Target="../ink/ink383.xml"/><Relationship Id="rId37" Type="http://schemas.openxmlformats.org/officeDocument/2006/relationships/image" Target="../media/image374.emf"/><Relationship Id="rId53" Type="http://schemas.openxmlformats.org/officeDocument/2006/relationships/image" Target="../media/image382.emf"/><Relationship Id="rId58" Type="http://schemas.openxmlformats.org/officeDocument/2006/relationships/customXml" Target="../ink/ink396.xml"/><Relationship Id="rId74" Type="http://schemas.openxmlformats.org/officeDocument/2006/relationships/customXml" Target="../ink/ink404.xml"/><Relationship Id="rId79" Type="http://schemas.openxmlformats.org/officeDocument/2006/relationships/image" Target="../media/image395.emf"/><Relationship Id="rId102" Type="http://schemas.openxmlformats.org/officeDocument/2006/relationships/customXml" Target="../ink/ink418.xml"/><Relationship Id="rId5" Type="http://schemas.openxmlformats.org/officeDocument/2006/relationships/image" Target="../media/image358.emf"/><Relationship Id="rId90" Type="http://schemas.openxmlformats.org/officeDocument/2006/relationships/customXml" Target="../ink/ink412.xml"/><Relationship Id="rId95" Type="http://schemas.openxmlformats.org/officeDocument/2006/relationships/image" Target="../media/image403.emf"/><Relationship Id="rId22" Type="http://schemas.openxmlformats.org/officeDocument/2006/relationships/customXml" Target="../ink/ink378.xml"/><Relationship Id="rId27" Type="http://schemas.openxmlformats.org/officeDocument/2006/relationships/image" Target="../media/image369.emf"/><Relationship Id="rId43" Type="http://schemas.openxmlformats.org/officeDocument/2006/relationships/image" Target="../media/image377.emf"/><Relationship Id="rId48" Type="http://schemas.openxmlformats.org/officeDocument/2006/relationships/customXml" Target="../ink/ink391.xml"/><Relationship Id="rId64" Type="http://schemas.openxmlformats.org/officeDocument/2006/relationships/customXml" Target="../ink/ink399.xml"/><Relationship Id="rId69" Type="http://schemas.openxmlformats.org/officeDocument/2006/relationships/image" Target="../media/image390.emf"/><Relationship Id="rId113" Type="http://schemas.openxmlformats.org/officeDocument/2006/relationships/image" Target="../media/image412.emf"/><Relationship Id="rId118" Type="http://schemas.openxmlformats.org/officeDocument/2006/relationships/customXml" Target="../ink/ink426.xml"/><Relationship Id="rId80" Type="http://schemas.openxmlformats.org/officeDocument/2006/relationships/customXml" Target="../ink/ink407.xml"/><Relationship Id="rId85" Type="http://schemas.openxmlformats.org/officeDocument/2006/relationships/image" Target="../media/image398.emf"/><Relationship Id="rId12" Type="http://schemas.openxmlformats.org/officeDocument/2006/relationships/customXml" Target="../ink/ink373.xml"/><Relationship Id="rId17" Type="http://schemas.openxmlformats.org/officeDocument/2006/relationships/image" Target="../media/image364.emf"/><Relationship Id="rId33" Type="http://schemas.openxmlformats.org/officeDocument/2006/relationships/image" Target="../media/image372.emf"/><Relationship Id="rId38" Type="http://schemas.openxmlformats.org/officeDocument/2006/relationships/customXml" Target="../ink/ink386.xml"/><Relationship Id="rId59" Type="http://schemas.openxmlformats.org/officeDocument/2006/relationships/image" Target="../media/image385.emf"/><Relationship Id="rId103" Type="http://schemas.openxmlformats.org/officeDocument/2006/relationships/image" Target="../media/image407.emf"/><Relationship Id="rId108" Type="http://schemas.openxmlformats.org/officeDocument/2006/relationships/customXml" Target="../ink/ink421.xml"/><Relationship Id="rId54" Type="http://schemas.openxmlformats.org/officeDocument/2006/relationships/customXml" Target="../ink/ink394.xml"/><Relationship Id="rId70" Type="http://schemas.openxmlformats.org/officeDocument/2006/relationships/customXml" Target="../ink/ink402.xml"/><Relationship Id="rId75" Type="http://schemas.openxmlformats.org/officeDocument/2006/relationships/image" Target="../media/image393.emf"/><Relationship Id="rId91" Type="http://schemas.openxmlformats.org/officeDocument/2006/relationships/image" Target="../media/image401.emf"/><Relationship Id="rId96" Type="http://schemas.openxmlformats.org/officeDocument/2006/relationships/customXml" Target="../ink/ink415.xml"/><Relationship Id="rId1" Type="http://schemas.openxmlformats.org/officeDocument/2006/relationships/slideLayout" Target="../slideLayouts/slideLayout18.xml"/><Relationship Id="rId6" Type="http://schemas.openxmlformats.org/officeDocument/2006/relationships/customXml" Target="../ink/ink370.xml"/><Relationship Id="rId23" Type="http://schemas.openxmlformats.org/officeDocument/2006/relationships/image" Target="../media/image367.emf"/><Relationship Id="rId28" Type="http://schemas.openxmlformats.org/officeDocument/2006/relationships/customXml" Target="../ink/ink381.xml"/><Relationship Id="rId49" Type="http://schemas.openxmlformats.org/officeDocument/2006/relationships/image" Target="../media/image380.emf"/><Relationship Id="rId114" Type="http://schemas.openxmlformats.org/officeDocument/2006/relationships/customXml" Target="../ink/ink424.xml"/><Relationship Id="rId119" Type="http://schemas.openxmlformats.org/officeDocument/2006/relationships/image" Target="../media/image415.emf"/><Relationship Id="rId44" Type="http://schemas.openxmlformats.org/officeDocument/2006/relationships/customXml" Target="../ink/ink389.xml"/><Relationship Id="rId60" Type="http://schemas.openxmlformats.org/officeDocument/2006/relationships/customXml" Target="../ink/ink397.xml"/><Relationship Id="rId65" Type="http://schemas.openxmlformats.org/officeDocument/2006/relationships/image" Target="../media/image388.emf"/><Relationship Id="rId81" Type="http://schemas.openxmlformats.org/officeDocument/2006/relationships/image" Target="../media/image396.emf"/><Relationship Id="rId86" Type="http://schemas.openxmlformats.org/officeDocument/2006/relationships/customXml" Target="../ink/ink410.xml"/><Relationship Id="rId4" Type="http://schemas.openxmlformats.org/officeDocument/2006/relationships/customXml" Target="../ink/ink369.xml"/><Relationship Id="rId9" Type="http://schemas.openxmlformats.org/officeDocument/2006/relationships/image" Target="../media/image360.emf"/><Relationship Id="rId13" Type="http://schemas.openxmlformats.org/officeDocument/2006/relationships/image" Target="../media/image362.emf"/><Relationship Id="rId18" Type="http://schemas.openxmlformats.org/officeDocument/2006/relationships/customXml" Target="../ink/ink376.xml"/><Relationship Id="rId39" Type="http://schemas.openxmlformats.org/officeDocument/2006/relationships/image" Target="../media/image375.emf"/><Relationship Id="rId109" Type="http://schemas.openxmlformats.org/officeDocument/2006/relationships/image" Target="../media/image410.emf"/><Relationship Id="rId34" Type="http://schemas.openxmlformats.org/officeDocument/2006/relationships/customXml" Target="../ink/ink384.xml"/><Relationship Id="rId50" Type="http://schemas.openxmlformats.org/officeDocument/2006/relationships/customXml" Target="../ink/ink392.xml"/><Relationship Id="rId55" Type="http://schemas.openxmlformats.org/officeDocument/2006/relationships/image" Target="../media/image383.emf"/><Relationship Id="rId76" Type="http://schemas.openxmlformats.org/officeDocument/2006/relationships/customXml" Target="../ink/ink405.xml"/><Relationship Id="rId97" Type="http://schemas.openxmlformats.org/officeDocument/2006/relationships/image" Target="../media/image404.emf"/><Relationship Id="rId104" Type="http://schemas.openxmlformats.org/officeDocument/2006/relationships/customXml" Target="../ink/ink419.xml"/><Relationship Id="rId120" Type="http://schemas.openxmlformats.org/officeDocument/2006/relationships/customXml" Target="../ink/ink427.xml"/><Relationship Id="rId7" Type="http://schemas.openxmlformats.org/officeDocument/2006/relationships/image" Target="../media/image359.emf"/><Relationship Id="rId71" Type="http://schemas.openxmlformats.org/officeDocument/2006/relationships/image" Target="../media/image391.emf"/><Relationship Id="rId92" Type="http://schemas.openxmlformats.org/officeDocument/2006/relationships/customXml" Target="../ink/ink413.xml"/><Relationship Id="rId2" Type="http://schemas.openxmlformats.org/officeDocument/2006/relationships/customXml" Target="../ink/ink368.xml"/><Relationship Id="rId29" Type="http://schemas.openxmlformats.org/officeDocument/2006/relationships/image" Target="../media/image370.emf"/><Relationship Id="rId24" Type="http://schemas.openxmlformats.org/officeDocument/2006/relationships/customXml" Target="../ink/ink379.xml"/><Relationship Id="rId40" Type="http://schemas.openxmlformats.org/officeDocument/2006/relationships/customXml" Target="../ink/ink387.xml"/><Relationship Id="rId45" Type="http://schemas.openxmlformats.org/officeDocument/2006/relationships/image" Target="../media/image378.emf"/><Relationship Id="rId66" Type="http://schemas.openxmlformats.org/officeDocument/2006/relationships/customXml" Target="../ink/ink400.xml"/><Relationship Id="rId87" Type="http://schemas.openxmlformats.org/officeDocument/2006/relationships/image" Target="../media/image399.emf"/><Relationship Id="rId110" Type="http://schemas.openxmlformats.org/officeDocument/2006/relationships/customXml" Target="../ink/ink422.xml"/><Relationship Id="rId115" Type="http://schemas.openxmlformats.org/officeDocument/2006/relationships/image" Target="../media/image413.emf"/><Relationship Id="rId61" Type="http://schemas.openxmlformats.org/officeDocument/2006/relationships/image" Target="../media/image386.emf"/><Relationship Id="rId82" Type="http://schemas.openxmlformats.org/officeDocument/2006/relationships/customXml" Target="../ink/ink408.xml"/><Relationship Id="rId19" Type="http://schemas.openxmlformats.org/officeDocument/2006/relationships/image" Target="../media/image365.emf"/><Relationship Id="rId14" Type="http://schemas.openxmlformats.org/officeDocument/2006/relationships/customXml" Target="../ink/ink374.xml"/><Relationship Id="rId30" Type="http://schemas.openxmlformats.org/officeDocument/2006/relationships/customXml" Target="../ink/ink382.xml"/><Relationship Id="rId35" Type="http://schemas.openxmlformats.org/officeDocument/2006/relationships/image" Target="../media/image373.emf"/><Relationship Id="rId56" Type="http://schemas.openxmlformats.org/officeDocument/2006/relationships/customXml" Target="../ink/ink395.xml"/><Relationship Id="rId77" Type="http://schemas.openxmlformats.org/officeDocument/2006/relationships/image" Target="../media/image394.emf"/><Relationship Id="rId100" Type="http://schemas.openxmlformats.org/officeDocument/2006/relationships/customXml" Target="../ink/ink417.xml"/><Relationship Id="rId105" Type="http://schemas.openxmlformats.org/officeDocument/2006/relationships/image" Target="../media/image408.emf"/><Relationship Id="rId8" Type="http://schemas.openxmlformats.org/officeDocument/2006/relationships/customXml" Target="../ink/ink371.xml"/><Relationship Id="rId51" Type="http://schemas.openxmlformats.org/officeDocument/2006/relationships/image" Target="../media/image381.emf"/><Relationship Id="rId72" Type="http://schemas.openxmlformats.org/officeDocument/2006/relationships/customXml" Target="../ink/ink403.xml"/><Relationship Id="rId93" Type="http://schemas.openxmlformats.org/officeDocument/2006/relationships/image" Target="../media/image402.emf"/><Relationship Id="rId98" Type="http://schemas.openxmlformats.org/officeDocument/2006/relationships/customXml" Target="../ink/ink416.xml"/><Relationship Id="rId121" Type="http://schemas.openxmlformats.org/officeDocument/2006/relationships/image" Target="../media/image416.emf"/><Relationship Id="rId3" Type="http://schemas.openxmlformats.org/officeDocument/2006/relationships/image" Target="../media/image357.emf"/><Relationship Id="rId25" Type="http://schemas.openxmlformats.org/officeDocument/2006/relationships/image" Target="../media/image368.emf"/><Relationship Id="rId46" Type="http://schemas.openxmlformats.org/officeDocument/2006/relationships/customXml" Target="../ink/ink390.xml"/><Relationship Id="rId67" Type="http://schemas.openxmlformats.org/officeDocument/2006/relationships/image" Target="../media/image389.emf"/><Relationship Id="rId116" Type="http://schemas.openxmlformats.org/officeDocument/2006/relationships/customXml" Target="../ink/ink425.xml"/><Relationship Id="rId20" Type="http://schemas.openxmlformats.org/officeDocument/2006/relationships/customXml" Target="../ink/ink377.xml"/><Relationship Id="rId41" Type="http://schemas.openxmlformats.org/officeDocument/2006/relationships/image" Target="../media/image376.emf"/><Relationship Id="rId62" Type="http://schemas.openxmlformats.org/officeDocument/2006/relationships/customXml" Target="../ink/ink398.xml"/><Relationship Id="rId83" Type="http://schemas.openxmlformats.org/officeDocument/2006/relationships/image" Target="../media/image397.emf"/><Relationship Id="rId88" Type="http://schemas.openxmlformats.org/officeDocument/2006/relationships/customXml" Target="../ink/ink411.xml"/><Relationship Id="rId111" Type="http://schemas.openxmlformats.org/officeDocument/2006/relationships/image" Target="../media/image411.emf"/><Relationship Id="rId15" Type="http://schemas.openxmlformats.org/officeDocument/2006/relationships/image" Target="../media/image363.emf"/><Relationship Id="rId36" Type="http://schemas.openxmlformats.org/officeDocument/2006/relationships/customXml" Target="../ink/ink385.xml"/><Relationship Id="rId57" Type="http://schemas.openxmlformats.org/officeDocument/2006/relationships/image" Target="../media/image384.emf"/><Relationship Id="rId106" Type="http://schemas.openxmlformats.org/officeDocument/2006/relationships/customXml" Target="../ink/ink420.xml"/><Relationship Id="rId10" Type="http://schemas.openxmlformats.org/officeDocument/2006/relationships/customXml" Target="../ink/ink372.xml"/><Relationship Id="rId31" Type="http://schemas.openxmlformats.org/officeDocument/2006/relationships/image" Target="../media/image371.emf"/><Relationship Id="rId52" Type="http://schemas.openxmlformats.org/officeDocument/2006/relationships/customXml" Target="../ink/ink393.xml"/><Relationship Id="rId73" Type="http://schemas.openxmlformats.org/officeDocument/2006/relationships/image" Target="../media/image392.emf"/><Relationship Id="rId78" Type="http://schemas.openxmlformats.org/officeDocument/2006/relationships/customXml" Target="../ink/ink406.xml"/><Relationship Id="rId94" Type="http://schemas.openxmlformats.org/officeDocument/2006/relationships/customXml" Target="../ink/ink414.xml"/><Relationship Id="rId99" Type="http://schemas.openxmlformats.org/officeDocument/2006/relationships/image" Target="../media/image405.emf"/><Relationship Id="rId101" Type="http://schemas.openxmlformats.org/officeDocument/2006/relationships/image" Target="../media/image406.emf"/></Relationships>
</file>

<file path=ppt/slides/_rels/slide52.xml.rels><?xml version="1.0" encoding="UTF-8" standalone="yes"?>
<Relationships xmlns="http://schemas.openxmlformats.org/package/2006/relationships"><Relationship Id="rId13" Type="http://schemas.openxmlformats.org/officeDocument/2006/relationships/image" Target="../media/image422.emf"/><Relationship Id="rId18" Type="http://schemas.openxmlformats.org/officeDocument/2006/relationships/customXml" Target="../ink/ink436.xml"/><Relationship Id="rId26" Type="http://schemas.openxmlformats.org/officeDocument/2006/relationships/customXml" Target="../ink/ink440.xml"/><Relationship Id="rId21" Type="http://schemas.openxmlformats.org/officeDocument/2006/relationships/image" Target="../media/image426.emf"/><Relationship Id="rId34" Type="http://schemas.openxmlformats.org/officeDocument/2006/relationships/customXml" Target="../ink/ink444.xml"/><Relationship Id="rId7" Type="http://schemas.openxmlformats.org/officeDocument/2006/relationships/image" Target="../media/image419.emf"/><Relationship Id="rId12" Type="http://schemas.openxmlformats.org/officeDocument/2006/relationships/customXml" Target="../ink/ink433.xml"/><Relationship Id="rId17" Type="http://schemas.openxmlformats.org/officeDocument/2006/relationships/image" Target="../media/image424.emf"/><Relationship Id="rId25" Type="http://schemas.openxmlformats.org/officeDocument/2006/relationships/image" Target="../media/image428.emf"/><Relationship Id="rId33" Type="http://schemas.openxmlformats.org/officeDocument/2006/relationships/image" Target="../media/image432.emf"/><Relationship Id="rId2" Type="http://schemas.openxmlformats.org/officeDocument/2006/relationships/customXml" Target="../ink/ink428.xml"/><Relationship Id="rId16" Type="http://schemas.openxmlformats.org/officeDocument/2006/relationships/customXml" Target="../ink/ink435.xml"/><Relationship Id="rId20" Type="http://schemas.openxmlformats.org/officeDocument/2006/relationships/customXml" Target="../ink/ink437.xml"/><Relationship Id="rId29" Type="http://schemas.openxmlformats.org/officeDocument/2006/relationships/image" Target="../media/image430.emf"/><Relationship Id="rId1" Type="http://schemas.openxmlformats.org/officeDocument/2006/relationships/slideLayout" Target="../slideLayouts/slideLayout18.xml"/><Relationship Id="rId6" Type="http://schemas.openxmlformats.org/officeDocument/2006/relationships/customXml" Target="../ink/ink430.xml"/><Relationship Id="rId11" Type="http://schemas.openxmlformats.org/officeDocument/2006/relationships/image" Target="../media/image421.emf"/><Relationship Id="rId24" Type="http://schemas.openxmlformats.org/officeDocument/2006/relationships/customXml" Target="../ink/ink439.xml"/><Relationship Id="rId32" Type="http://schemas.openxmlformats.org/officeDocument/2006/relationships/customXml" Target="../ink/ink443.xml"/><Relationship Id="rId37" Type="http://schemas.openxmlformats.org/officeDocument/2006/relationships/image" Target="../media/image434.emf"/><Relationship Id="rId5" Type="http://schemas.openxmlformats.org/officeDocument/2006/relationships/image" Target="../media/image418.emf"/><Relationship Id="rId15" Type="http://schemas.openxmlformats.org/officeDocument/2006/relationships/image" Target="../media/image423.emf"/><Relationship Id="rId23" Type="http://schemas.openxmlformats.org/officeDocument/2006/relationships/image" Target="../media/image427.emf"/><Relationship Id="rId28" Type="http://schemas.openxmlformats.org/officeDocument/2006/relationships/customXml" Target="../ink/ink441.xml"/><Relationship Id="rId36" Type="http://schemas.openxmlformats.org/officeDocument/2006/relationships/customXml" Target="../ink/ink445.xml"/><Relationship Id="rId10" Type="http://schemas.openxmlformats.org/officeDocument/2006/relationships/customXml" Target="../ink/ink432.xml"/><Relationship Id="rId19" Type="http://schemas.openxmlformats.org/officeDocument/2006/relationships/image" Target="../media/image425.emf"/><Relationship Id="rId31" Type="http://schemas.openxmlformats.org/officeDocument/2006/relationships/image" Target="../media/image431.emf"/><Relationship Id="rId4" Type="http://schemas.openxmlformats.org/officeDocument/2006/relationships/customXml" Target="../ink/ink429.xml"/><Relationship Id="rId9" Type="http://schemas.openxmlformats.org/officeDocument/2006/relationships/image" Target="../media/image420.emf"/><Relationship Id="rId14" Type="http://schemas.openxmlformats.org/officeDocument/2006/relationships/customXml" Target="../ink/ink434.xml"/><Relationship Id="rId22" Type="http://schemas.openxmlformats.org/officeDocument/2006/relationships/customXml" Target="../ink/ink438.xml"/><Relationship Id="rId27" Type="http://schemas.openxmlformats.org/officeDocument/2006/relationships/image" Target="../media/image429.emf"/><Relationship Id="rId30" Type="http://schemas.openxmlformats.org/officeDocument/2006/relationships/customXml" Target="../ink/ink442.xml"/><Relationship Id="rId35" Type="http://schemas.openxmlformats.org/officeDocument/2006/relationships/image" Target="../media/image433.emf"/><Relationship Id="rId8" Type="http://schemas.openxmlformats.org/officeDocument/2006/relationships/customXml" Target="../ink/ink431.xml"/><Relationship Id="rId3" Type="http://schemas.openxmlformats.org/officeDocument/2006/relationships/image" Target="../media/image417.emf"/></Relationships>
</file>

<file path=ppt/slides/_rels/slide53.xml.rels><?xml version="1.0" encoding="UTF-8" standalone="yes"?>
<Relationships xmlns="http://schemas.openxmlformats.org/package/2006/relationships"><Relationship Id="rId117" Type="http://schemas.openxmlformats.org/officeDocument/2006/relationships/image" Target="../media/image492.emf"/><Relationship Id="rId21" Type="http://schemas.openxmlformats.org/officeDocument/2006/relationships/image" Target="../media/image444.emf"/><Relationship Id="rId42" Type="http://schemas.openxmlformats.org/officeDocument/2006/relationships/customXml" Target="../ink/ink466.xml"/><Relationship Id="rId63" Type="http://schemas.openxmlformats.org/officeDocument/2006/relationships/image" Target="../media/image465.emf"/><Relationship Id="rId84" Type="http://schemas.openxmlformats.org/officeDocument/2006/relationships/customXml" Target="../ink/ink487.xml"/><Relationship Id="rId16" Type="http://schemas.openxmlformats.org/officeDocument/2006/relationships/customXml" Target="../ink/ink453.xml"/><Relationship Id="rId107" Type="http://schemas.openxmlformats.org/officeDocument/2006/relationships/image" Target="../media/image487.emf"/><Relationship Id="rId11" Type="http://schemas.openxmlformats.org/officeDocument/2006/relationships/image" Target="../media/image439.emf"/><Relationship Id="rId32" Type="http://schemas.openxmlformats.org/officeDocument/2006/relationships/customXml" Target="../ink/ink461.xml"/><Relationship Id="rId37" Type="http://schemas.openxmlformats.org/officeDocument/2006/relationships/image" Target="../media/image452.emf"/><Relationship Id="rId53" Type="http://schemas.openxmlformats.org/officeDocument/2006/relationships/image" Target="../media/image460.emf"/><Relationship Id="rId58" Type="http://schemas.openxmlformats.org/officeDocument/2006/relationships/customXml" Target="../ink/ink474.xml"/><Relationship Id="rId74" Type="http://schemas.openxmlformats.org/officeDocument/2006/relationships/customXml" Target="../ink/ink482.xml"/><Relationship Id="rId79" Type="http://schemas.openxmlformats.org/officeDocument/2006/relationships/image" Target="../media/image473.emf"/><Relationship Id="rId102" Type="http://schemas.openxmlformats.org/officeDocument/2006/relationships/customXml" Target="../ink/ink496.xml"/><Relationship Id="rId123" Type="http://schemas.openxmlformats.org/officeDocument/2006/relationships/image" Target="../media/image495.emf"/><Relationship Id="rId128" Type="http://schemas.openxmlformats.org/officeDocument/2006/relationships/customXml" Target="../ink/ink509.xml"/><Relationship Id="rId5" Type="http://schemas.openxmlformats.org/officeDocument/2006/relationships/image" Target="../media/image436.emf"/><Relationship Id="rId90" Type="http://schemas.openxmlformats.org/officeDocument/2006/relationships/customXml" Target="../ink/ink490.xml"/><Relationship Id="rId95" Type="http://schemas.openxmlformats.org/officeDocument/2006/relationships/image" Target="../media/image481.emf"/><Relationship Id="rId22" Type="http://schemas.openxmlformats.org/officeDocument/2006/relationships/customXml" Target="../ink/ink456.xml"/><Relationship Id="rId27" Type="http://schemas.openxmlformats.org/officeDocument/2006/relationships/image" Target="../media/image447.emf"/><Relationship Id="rId43" Type="http://schemas.openxmlformats.org/officeDocument/2006/relationships/image" Target="../media/image455.emf"/><Relationship Id="rId48" Type="http://schemas.openxmlformats.org/officeDocument/2006/relationships/customXml" Target="../ink/ink469.xml"/><Relationship Id="rId64" Type="http://schemas.openxmlformats.org/officeDocument/2006/relationships/customXml" Target="../ink/ink477.xml"/><Relationship Id="rId69" Type="http://schemas.openxmlformats.org/officeDocument/2006/relationships/image" Target="../media/image468.emf"/><Relationship Id="rId113" Type="http://schemas.openxmlformats.org/officeDocument/2006/relationships/image" Target="../media/image490.emf"/><Relationship Id="rId118" Type="http://schemas.openxmlformats.org/officeDocument/2006/relationships/customXml" Target="../ink/ink504.xml"/><Relationship Id="rId80" Type="http://schemas.openxmlformats.org/officeDocument/2006/relationships/customXml" Target="../ink/ink485.xml"/><Relationship Id="rId85" Type="http://schemas.openxmlformats.org/officeDocument/2006/relationships/image" Target="../media/image476.emf"/><Relationship Id="rId12" Type="http://schemas.openxmlformats.org/officeDocument/2006/relationships/customXml" Target="../ink/ink451.xml"/><Relationship Id="rId17" Type="http://schemas.openxmlformats.org/officeDocument/2006/relationships/image" Target="../media/image442.emf"/><Relationship Id="rId33" Type="http://schemas.openxmlformats.org/officeDocument/2006/relationships/image" Target="../media/image450.emf"/><Relationship Id="rId38" Type="http://schemas.openxmlformats.org/officeDocument/2006/relationships/customXml" Target="../ink/ink464.xml"/><Relationship Id="rId59" Type="http://schemas.openxmlformats.org/officeDocument/2006/relationships/image" Target="../media/image463.emf"/><Relationship Id="rId103" Type="http://schemas.openxmlformats.org/officeDocument/2006/relationships/image" Target="../media/image485.emf"/><Relationship Id="rId108" Type="http://schemas.openxmlformats.org/officeDocument/2006/relationships/customXml" Target="../ink/ink499.xml"/><Relationship Id="rId124" Type="http://schemas.openxmlformats.org/officeDocument/2006/relationships/customXml" Target="../ink/ink507.xml"/><Relationship Id="rId129" Type="http://schemas.openxmlformats.org/officeDocument/2006/relationships/image" Target="../media/image498.emf"/><Relationship Id="rId54" Type="http://schemas.openxmlformats.org/officeDocument/2006/relationships/customXml" Target="../ink/ink472.xml"/><Relationship Id="rId70" Type="http://schemas.openxmlformats.org/officeDocument/2006/relationships/customXml" Target="../ink/ink480.xml"/><Relationship Id="rId75" Type="http://schemas.openxmlformats.org/officeDocument/2006/relationships/image" Target="../media/image471.emf"/><Relationship Id="rId91" Type="http://schemas.openxmlformats.org/officeDocument/2006/relationships/image" Target="../media/image479.emf"/><Relationship Id="rId96" Type="http://schemas.openxmlformats.org/officeDocument/2006/relationships/customXml" Target="../ink/ink493.xml"/><Relationship Id="rId1" Type="http://schemas.openxmlformats.org/officeDocument/2006/relationships/slideLayout" Target="../slideLayouts/slideLayout18.xml"/><Relationship Id="rId6" Type="http://schemas.openxmlformats.org/officeDocument/2006/relationships/customXml" Target="../ink/ink448.xml"/><Relationship Id="rId23" Type="http://schemas.openxmlformats.org/officeDocument/2006/relationships/image" Target="../media/image445.emf"/><Relationship Id="rId28" Type="http://schemas.openxmlformats.org/officeDocument/2006/relationships/customXml" Target="../ink/ink459.xml"/><Relationship Id="rId49" Type="http://schemas.openxmlformats.org/officeDocument/2006/relationships/image" Target="../media/image458.emf"/><Relationship Id="rId114" Type="http://schemas.openxmlformats.org/officeDocument/2006/relationships/customXml" Target="../ink/ink502.xml"/><Relationship Id="rId119" Type="http://schemas.openxmlformats.org/officeDocument/2006/relationships/image" Target="../media/image493.emf"/><Relationship Id="rId44" Type="http://schemas.openxmlformats.org/officeDocument/2006/relationships/customXml" Target="../ink/ink467.xml"/><Relationship Id="rId60" Type="http://schemas.openxmlformats.org/officeDocument/2006/relationships/customXml" Target="../ink/ink475.xml"/><Relationship Id="rId65" Type="http://schemas.openxmlformats.org/officeDocument/2006/relationships/image" Target="../media/image466.emf"/><Relationship Id="rId81" Type="http://schemas.openxmlformats.org/officeDocument/2006/relationships/image" Target="../media/image474.emf"/><Relationship Id="rId86" Type="http://schemas.openxmlformats.org/officeDocument/2006/relationships/customXml" Target="../ink/ink488.xml"/><Relationship Id="rId130" Type="http://schemas.openxmlformats.org/officeDocument/2006/relationships/customXml" Target="../ink/ink510.xml"/><Relationship Id="rId13" Type="http://schemas.openxmlformats.org/officeDocument/2006/relationships/image" Target="../media/image440.emf"/><Relationship Id="rId18" Type="http://schemas.openxmlformats.org/officeDocument/2006/relationships/customXml" Target="../ink/ink454.xml"/><Relationship Id="rId39" Type="http://schemas.openxmlformats.org/officeDocument/2006/relationships/image" Target="../media/image453.emf"/><Relationship Id="rId109" Type="http://schemas.openxmlformats.org/officeDocument/2006/relationships/image" Target="../media/image488.emf"/><Relationship Id="rId34" Type="http://schemas.openxmlformats.org/officeDocument/2006/relationships/customXml" Target="../ink/ink462.xml"/><Relationship Id="rId50" Type="http://schemas.openxmlformats.org/officeDocument/2006/relationships/customXml" Target="../ink/ink470.xml"/><Relationship Id="rId55" Type="http://schemas.openxmlformats.org/officeDocument/2006/relationships/image" Target="../media/image461.emf"/><Relationship Id="rId76" Type="http://schemas.openxmlformats.org/officeDocument/2006/relationships/customXml" Target="../ink/ink483.xml"/><Relationship Id="rId97" Type="http://schemas.openxmlformats.org/officeDocument/2006/relationships/image" Target="../media/image482.emf"/><Relationship Id="rId104" Type="http://schemas.openxmlformats.org/officeDocument/2006/relationships/customXml" Target="../ink/ink497.xml"/><Relationship Id="rId120" Type="http://schemas.openxmlformats.org/officeDocument/2006/relationships/customXml" Target="../ink/ink505.xml"/><Relationship Id="rId125" Type="http://schemas.openxmlformats.org/officeDocument/2006/relationships/image" Target="../media/image496.emf"/><Relationship Id="rId7" Type="http://schemas.openxmlformats.org/officeDocument/2006/relationships/image" Target="../media/image437.emf"/><Relationship Id="rId71" Type="http://schemas.openxmlformats.org/officeDocument/2006/relationships/image" Target="../media/image469.emf"/><Relationship Id="rId92" Type="http://schemas.openxmlformats.org/officeDocument/2006/relationships/customXml" Target="../ink/ink491.xml"/><Relationship Id="rId2" Type="http://schemas.openxmlformats.org/officeDocument/2006/relationships/customXml" Target="../ink/ink446.xml"/><Relationship Id="rId29" Type="http://schemas.openxmlformats.org/officeDocument/2006/relationships/image" Target="../media/image448.emf"/><Relationship Id="rId24" Type="http://schemas.openxmlformats.org/officeDocument/2006/relationships/customXml" Target="../ink/ink457.xml"/><Relationship Id="rId40" Type="http://schemas.openxmlformats.org/officeDocument/2006/relationships/customXml" Target="../ink/ink465.xml"/><Relationship Id="rId45" Type="http://schemas.openxmlformats.org/officeDocument/2006/relationships/image" Target="../media/image456.emf"/><Relationship Id="rId66" Type="http://schemas.openxmlformats.org/officeDocument/2006/relationships/customXml" Target="../ink/ink478.xml"/><Relationship Id="rId87" Type="http://schemas.openxmlformats.org/officeDocument/2006/relationships/image" Target="../media/image477.emf"/><Relationship Id="rId110" Type="http://schemas.openxmlformats.org/officeDocument/2006/relationships/customXml" Target="../ink/ink500.xml"/><Relationship Id="rId115" Type="http://schemas.openxmlformats.org/officeDocument/2006/relationships/image" Target="../media/image491.emf"/><Relationship Id="rId131" Type="http://schemas.openxmlformats.org/officeDocument/2006/relationships/image" Target="../media/image499.emf"/><Relationship Id="rId61" Type="http://schemas.openxmlformats.org/officeDocument/2006/relationships/image" Target="../media/image464.emf"/><Relationship Id="rId82" Type="http://schemas.openxmlformats.org/officeDocument/2006/relationships/customXml" Target="../ink/ink486.xml"/><Relationship Id="rId19" Type="http://schemas.openxmlformats.org/officeDocument/2006/relationships/image" Target="../media/image443.emf"/><Relationship Id="rId14" Type="http://schemas.openxmlformats.org/officeDocument/2006/relationships/customXml" Target="../ink/ink452.xml"/><Relationship Id="rId30" Type="http://schemas.openxmlformats.org/officeDocument/2006/relationships/customXml" Target="../ink/ink460.xml"/><Relationship Id="rId35" Type="http://schemas.openxmlformats.org/officeDocument/2006/relationships/image" Target="../media/image451.emf"/><Relationship Id="rId56" Type="http://schemas.openxmlformats.org/officeDocument/2006/relationships/customXml" Target="../ink/ink473.xml"/><Relationship Id="rId77" Type="http://schemas.openxmlformats.org/officeDocument/2006/relationships/image" Target="../media/image472.emf"/><Relationship Id="rId100" Type="http://schemas.openxmlformats.org/officeDocument/2006/relationships/customXml" Target="../ink/ink495.xml"/><Relationship Id="rId105" Type="http://schemas.openxmlformats.org/officeDocument/2006/relationships/image" Target="../media/image486.emf"/><Relationship Id="rId126" Type="http://schemas.openxmlformats.org/officeDocument/2006/relationships/customXml" Target="../ink/ink508.xml"/><Relationship Id="rId8" Type="http://schemas.openxmlformats.org/officeDocument/2006/relationships/customXml" Target="../ink/ink449.xml"/><Relationship Id="rId51" Type="http://schemas.openxmlformats.org/officeDocument/2006/relationships/image" Target="../media/image459.emf"/><Relationship Id="rId72" Type="http://schemas.openxmlformats.org/officeDocument/2006/relationships/customXml" Target="../ink/ink481.xml"/><Relationship Id="rId93" Type="http://schemas.openxmlformats.org/officeDocument/2006/relationships/image" Target="../media/image480.emf"/><Relationship Id="rId98" Type="http://schemas.openxmlformats.org/officeDocument/2006/relationships/customXml" Target="../ink/ink494.xml"/><Relationship Id="rId121" Type="http://schemas.openxmlformats.org/officeDocument/2006/relationships/image" Target="../media/image494.emf"/><Relationship Id="rId3" Type="http://schemas.openxmlformats.org/officeDocument/2006/relationships/image" Target="../media/image435.emf"/><Relationship Id="rId25" Type="http://schemas.openxmlformats.org/officeDocument/2006/relationships/image" Target="../media/image446.emf"/><Relationship Id="rId46" Type="http://schemas.openxmlformats.org/officeDocument/2006/relationships/customXml" Target="../ink/ink468.xml"/><Relationship Id="rId67" Type="http://schemas.openxmlformats.org/officeDocument/2006/relationships/image" Target="../media/image467.emf"/><Relationship Id="rId116" Type="http://schemas.openxmlformats.org/officeDocument/2006/relationships/customXml" Target="../ink/ink503.xml"/><Relationship Id="rId20" Type="http://schemas.openxmlformats.org/officeDocument/2006/relationships/customXml" Target="../ink/ink455.xml"/><Relationship Id="rId41" Type="http://schemas.openxmlformats.org/officeDocument/2006/relationships/image" Target="../media/image454.emf"/><Relationship Id="rId62" Type="http://schemas.openxmlformats.org/officeDocument/2006/relationships/customXml" Target="../ink/ink476.xml"/><Relationship Id="rId83" Type="http://schemas.openxmlformats.org/officeDocument/2006/relationships/image" Target="../media/image475.emf"/><Relationship Id="rId88" Type="http://schemas.openxmlformats.org/officeDocument/2006/relationships/customXml" Target="../ink/ink489.xml"/><Relationship Id="rId111" Type="http://schemas.openxmlformats.org/officeDocument/2006/relationships/image" Target="../media/image489.emf"/><Relationship Id="rId132" Type="http://schemas.openxmlformats.org/officeDocument/2006/relationships/customXml" Target="../ink/ink511.xml"/><Relationship Id="rId15" Type="http://schemas.openxmlformats.org/officeDocument/2006/relationships/image" Target="../media/image441.emf"/><Relationship Id="rId36" Type="http://schemas.openxmlformats.org/officeDocument/2006/relationships/customXml" Target="../ink/ink463.xml"/><Relationship Id="rId57" Type="http://schemas.openxmlformats.org/officeDocument/2006/relationships/image" Target="../media/image462.emf"/><Relationship Id="rId106" Type="http://schemas.openxmlformats.org/officeDocument/2006/relationships/customXml" Target="../ink/ink498.xml"/><Relationship Id="rId127" Type="http://schemas.openxmlformats.org/officeDocument/2006/relationships/image" Target="../media/image497.emf"/><Relationship Id="rId10" Type="http://schemas.openxmlformats.org/officeDocument/2006/relationships/customXml" Target="../ink/ink450.xml"/><Relationship Id="rId31" Type="http://schemas.openxmlformats.org/officeDocument/2006/relationships/image" Target="../media/image449.emf"/><Relationship Id="rId52" Type="http://schemas.openxmlformats.org/officeDocument/2006/relationships/customXml" Target="../ink/ink471.xml"/><Relationship Id="rId73" Type="http://schemas.openxmlformats.org/officeDocument/2006/relationships/image" Target="../media/image470.emf"/><Relationship Id="rId78" Type="http://schemas.openxmlformats.org/officeDocument/2006/relationships/customXml" Target="../ink/ink484.xml"/><Relationship Id="rId94" Type="http://schemas.openxmlformats.org/officeDocument/2006/relationships/customXml" Target="../ink/ink492.xml"/><Relationship Id="rId99" Type="http://schemas.openxmlformats.org/officeDocument/2006/relationships/image" Target="../media/image483.emf"/><Relationship Id="rId101" Type="http://schemas.openxmlformats.org/officeDocument/2006/relationships/image" Target="../media/image484.emf"/><Relationship Id="rId122" Type="http://schemas.openxmlformats.org/officeDocument/2006/relationships/customXml" Target="../ink/ink506.xml"/><Relationship Id="rId4" Type="http://schemas.openxmlformats.org/officeDocument/2006/relationships/customXml" Target="../ink/ink447.xml"/><Relationship Id="rId9" Type="http://schemas.openxmlformats.org/officeDocument/2006/relationships/image" Target="../media/image438.emf"/><Relationship Id="rId26" Type="http://schemas.openxmlformats.org/officeDocument/2006/relationships/customXml" Target="../ink/ink458.xml"/><Relationship Id="rId47" Type="http://schemas.openxmlformats.org/officeDocument/2006/relationships/image" Target="../media/image457.emf"/><Relationship Id="rId68" Type="http://schemas.openxmlformats.org/officeDocument/2006/relationships/customXml" Target="../ink/ink479.xml"/><Relationship Id="rId89" Type="http://schemas.openxmlformats.org/officeDocument/2006/relationships/image" Target="../media/image478.emf"/><Relationship Id="rId112" Type="http://schemas.openxmlformats.org/officeDocument/2006/relationships/customXml" Target="../ink/ink501.xml"/><Relationship Id="rId133" Type="http://schemas.openxmlformats.org/officeDocument/2006/relationships/image" Target="../media/image50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6" Type="http://schemas.openxmlformats.org/officeDocument/2006/relationships/customXml" Target="../ink/ink524.xml"/><Relationship Id="rId21" Type="http://schemas.openxmlformats.org/officeDocument/2006/relationships/image" Target="../media/image510.emf"/><Relationship Id="rId42" Type="http://schemas.openxmlformats.org/officeDocument/2006/relationships/customXml" Target="../ink/ink532.xml"/><Relationship Id="rId47" Type="http://schemas.openxmlformats.org/officeDocument/2006/relationships/image" Target="../media/image523.emf"/><Relationship Id="rId63" Type="http://schemas.openxmlformats.org/officeDocument/2006/relationships/image" Target="../media/image531.emf"/><Relationship Id="rId68" Type="http://schemas.openxmlformats.org/officeDocument/2006/relationships/customXml" Target="../ink/ink545.xml"/><Relationship Id="rId16" Type="http://schemas.openxmlformats.org/officeDocument/2006/relationships/customXml" Target="../ink/ink519.xml"/><Relationship Id="rId11" Type="http://schemas.openxmlformats.org/officeDocument/2006/relationships/image" Target="../media/image505.emf"/><Relationship Id="rId32" Type="http://schemas.openxmlformats.org/officeDocument/2006/relationships/customXml" Target="../ink/ink527.xml"/><Relationship Id="rId37" Type="http://schemas.openxmlformats.org/officeDocument/2006/relationships/image" Target="../media/image518.emf"/><Relationship Id="rId53" Type="http://schemas.openxmlformats.org/officeDocument/2006/relationships/image" Target="../media/image526.emf"/><Relationship Id="rId58" Type="http://schemas.openxmlformats.org/officeDocument/2006/relationships/customXml" Target="../ink/ink540.xml"/><Relationship Id="rId74" Type="http://schemas.openxmlformats.org/officeDocument/2006/relationships/customXml" Target="../ink/ink548.xml"/><Relationship Id="rId79" Type="http://schemas.openxmlformats.org/officeDocument/2006/relationships/image" Target="../media/image539.emf"/><Relationship Id="rId5" Type="http://schemas.openxmlformats.org/officeDocument/2006/relationships/image" Target="../media/image502.emf"/><Relationship Id="rId61" Type="http://schemas.openxmlformats.org/officeDocument/2006/relationships/image" Target="../media/image530.emf"/><Relationship Id="rId19" Type="http://schemas.openxmlformats.org/officeDocument/2006/relationships/image" Target="../media/image509.emf"/><Relationship Id="rId14" Type="http://schemas.openxmlformats.org/officeDocument/2006/relationships/customXml" Target="../ink/ink518.xml"/><Relationship Id="rId22" Type="http://schemas.openxmlformats.org/officeDocument/2006/relationships/customXml" Target="../ink/ink522.xml"/><Relationship Id="rId27" Type="http://schemas.openxmlformats.org/officeDocument/2006/relationships/image" Target="../media/image513.emf"/><Relationship Id="rId30" Type="http://schemas.openxmlformats.org/officeDocument/2006/relationships/customXml" Target="../ink/ink526.xml"/><Relationship Id="rId35" Type="http://schemas.openxmlformats.org/officeDocument/2006/relationships/image" Target="../media/image517.emf"/><Relationship Id="rId43" Type="http://schemas.openxmlformats.org/officeDocument/2006/relationships/image" Target="../media/image521.emf"/><Relationship Id="rId48" Type="http://schemas.openxmlformats.org/officeDocument/2006/relationships/customXml" Target="../ink/ink535.xml"/><Relationship Id="rId56" Type="http://schemas.openxmlformats.org/officeDocument/2006/relationships/customXml" Target="../ink/ink539.xml"/><Relationship Id="rId64" Type="http://schemas.openxmlformats.org/officeDocument/2006/relationships/customXml" Target="../ink/ink543.xml"/><Relationship Id="rId69" Type="http://schemas.openxmlformats.org/officeDocument/2006/relationships/image" Target="../media/image534.emf"/><Relationship Id="rId77" Type="http://schemas.openxmlformats.org/officeDocument/2006/relationships/image" Target="../media/image538.emf"/><Relationship Id="rId8" Type="http://schemas.openxmlformats.org/officeDocument/2006/relationships/customXml" Target="../ink/ink515.xml"/><Relationship Id="rId51" Type="http://schemas.openxmlformats.org/officeDocument/2006/relationships/image" Target="../media/image525.emf"/><Relationship Id="rId72" Type="http://schemas.openxmlformats.org/officeDocument/2006/relationships/customXml" Target="../ink/ink547.xml"/><Relationship Id="rId80" Type="http://schemas.openxmlformats.org/officeDocument/2006/relationships/customXml" Target="../ink/ink551.xml"/><Relationship Id="rId3" Type="http://schemas.openxmlformats.org/officeDocument/2006/relationships/image" Target="../media/image501.emf"/><Relationship Id="rId12" Type="http://schemas.openxmlformats.org/officeDocument/2006/relationships/customXml" Target="../ink/ink517.xml"/><Relationship Id="rId17" Type="http://schemas.openxmlformats.org/officeDocument/2006/relationships/image" Target="../media/image508.emf"/><Relationship Id="rId25" Type="http://schemas.openxmlformats.org/officeDocument/2006/relationships/image" Target="../media/image512.emf"/><Relationship Id="rId33" Type="http://schemas.openxmlformats.org/officeDocument/2006/relationships/image" Target="../media/image516.emf"/><Relationship Id="rId38" Type="http://schemas.openxmlformats.org/officeDocument/2006/relationships/customXml" Target="../ink/ink530.xml"/><Relationship Id="rId46" Type="http://schemas.openxmlformats.org/officeDocument/2006/relationships/customXml" Target="../ink/ink534.xml"/><Relationship Id="rId59" Type="http://schemas.openxmlformats.org/officeDocument/2006/relationships/image" Target="../media/image529.emf"/><Relationship Id="rId67" Type="http://schemas.openxmlformats.org/officeDocument/2006/relationships/image" Target="../media/image533.emf"/><Relationship Id="rId20" Type="http://schemas.openxmlformats.org/officeDocument/2006/relationships/customXml" Target="../ink/ink521.xml"/><Relationship Id="rId41" Type="http://schemas.openxmlformats.org/officeDocument/2006/relationships/image" Target="../media/image520.emf"/><Relationship Id="rId54" Type="http://schemas.openxmlformats.org/officeDocument/2006/relationships/customXml" Target="../ink/ink538.xml"/><Relationship Id="rId62" Type="http://schemas.openxmlformats.org/officeDocument/2006/relationships/customXml" Target="../ink/ink542.xml"/><Relationship Id="rId70" Type="http://schemas.openxmlformats.org/officeDocument/2006/relationships/customXml" Target="../ink/ink546.xml"/><Relationship Id="rId75" Type="http://schemas.openxmlformats.org/officeDocument/2006/relationships/image" Target="../media/image537.emf"/><Relationship Id="rId1" Type="http://schemas.openxmlformats.org/officeDocument/2006/relationships/slideLayout" Target="../slideLayouts/slideLayout18.xml"/><Relationship Id="rId6" Type="http://schemas.openxmlformats.org/officeDocument/2006/relationships/customXml" Target="../ink/ink514.xml"/><Relationship Id="rId15" Type="http://schemas.openxmlformats.org/officeDocument/2006/relationships/image" Target="../media/image507.emf"/><Relationship Id="rId23" Type="http://schemas.openxmlformats.org/officeDocument/2006/relationships/image" Target="../media/image511.emf"/><Relationship Id="rId28" Type="http://schemas.openxmlformats.org/officeDocument/2006/relationships/customXml" Target="../ink/ink525.xml"/><Relationship Id="rId36" Type="http://schemas.openxmlformats.org/officeDocument/2006/relationships/customXml" Target="../ink/ink529.xml"/><Relationship Id="rId49" Type="http://schemas.openxmlformats.org/officeDocument/2006/relationships/image" Target="../media/image524.emf"/><Relationship Id="rId57" Type="http://schemas.openxmlformats.org/officeDocument/2006/relationships/image" Target="../media/image528.emf"/><Relationship Id="rId10" Type="http://schemas.openxmlformats.org/officeDocument/2006/relationships/customXml" Target="../ink/ink516.xml"/><Relationship Id="rId31" Type="http://schemas.openxmlformats.org/officeDocument/2006/relationships/image" Target="../media/image515.emf"/><Relationship Id="rId44" Type="http://schemas.openxmlformats.org/officeDocument/2006/relationships/customXml" Target="../ink/ink533.xml"/><Relationship Id="rId52" Type="http://schemas.openxmlformats.org/officeDocument/2006/relationships/customXml" Target="../ink/ink537.xml"/><Relationship Id="rId60" Type="http://schemas.openxmlformats.org/officeDocument/2006/relationships/customXml" Target="../ink/ink541.xml"/><Relationship Id="rId65" Type="http://schemas.openxmlformats.org/officeDocument/2006/relationships/image" Target="../media/image532.emf"/><Relationship Id="rId73" Type="http://schemas.openxmlformats.org/officeDocument/2006/relationships/image" Target="../media/image536.emf"/><Relationship Id="rId78" Type="http://schemas.openxmlformats.org/officeDocument/2006/relationships/customXml" Target="../ink/ink550.xml"/><Relationship Id="rId81" Type="http://schemas.openxmlformats.org/officeDocument/2006/relationships/image" Target="../media/image540.emf"/><Relationship Id="rId4" Type="http://schemas.openxmlformats.org/officeDocument/2006/relationships/customXml" Target="../ink/ink513.xml"/><Relationship Id="rId9" Type="http://schemas.openxmlformats.org/officeDocument/2006/relationships/image" Target="../media/image504.emf"/><Relationship Id="rId13" Type="http://schemas.openxmlformats.org/officeDocument/2006/relationships/image" Target="../media/image506.emf"/><Relationship Id="rId18" Type="http://schemas.openxmlformats.org/officeDocument/2006/relationships/customXml" Target="../ink/ink520.xml"/><Relationship Id="rId39" Type="http://schemas.openxmlformats.org/officeDocument/2006/relationships/image" Target="../media/image519.emf"/><Relationship Id="rId34" Type="http://schemas.openxmlformats.org/officeDocument/2006/relationships/customXml" Target="../ink/ink528.xml"/><Relationship Id="rId50" Type="http://schemas.openxmlformats.org/officeDocument/2006/relationships/customXml" Target="../ink/ink536.xml"/><Relationship Id="rId55" Type="http://schemas.openxmlformats.org/officeDocument/2006/relationships/image" Target="../media/image527.emf"/><Relationship Id="rId76" Type="http://schemas.openxmlformats.org/officeDocument/2006/relationships/customXml" Target="../ink/ink549.xml"/><Relationship Id="rId7" Type="http://schemas.openxmlformats.org/officeDocument/2006/relationships/image" Target="../media/image503.emf"/><Relationship Id="rId71" Type="http://schemas.openxmlformats.org/officeDocument/2006/relationships/image" Target="../media/image535.emf"/><Relationship Id="rId2" Type="http://schemas.openxmlformats.org/officeDocument/2006/relationships/customXml" Target="../ink/ink512.xml"/><Relationship Id="rId29" Type="http://schemas.openxmlformats.org/officeDocument/2006/relationships/image" Target="../media/image514.emf"/><Relationship Id="rId24" Type="http://schemas.openxmlformats.org/officeDocument/2006/relationships/customXml" Target="../ink/ink523.xml"/><Relationship Id="rId40" Type="http://schemas.openxmlformats.org/officeDocument/2006/relationships/customXml" Target="../ink/ink531.xml"/><Relationship Id="rId45" Type="http://schemas.openxmlformats.org/officeDocument/2006/relationships/image" Target="../media/image522.emf"/><Relationship Id="rId66" Type="http://schemas.openxmlformats.org/officeDocument/2006/relationships/customXml" Target="../ink/ink544.xml"/></Relationships>
</file>

<file path=ppt/slides/_rels/slide56.xml.rels><?xml version="1.0" encoding="UTF-8" standalone="yes"?>
<Relationships xmlns="http://schemas.openxmlformats.org/package/2006/relationships"><Relationship Id="rId26" Type="http://schemas.openxmlformats.org/officeDocument/2006/relationships/customXml" Target="../ink/ink564.xml"/><Relationship Id="rId21" Type="http://schemas.openxmlformats.org/officeDocument/2006/relationships/image" Target="../media/image550.emf"/><Relationship Id="rId42" Type="http://schemas.openxmlformats.org/officeDocument/2006/relationships/customXml" Target="../ink/ink572.xml"/><Relationship Id="rId47" Type="http://schemas.openxmlformats.org/officeDocument/2006/relationships/image" Target="../media/image563.emf"/><Relationship Id="rId63" Type="http://schemas.openxmlformats.org/officeDocument/2006/relationships/image" Target="../media/image571.emf"/><Relationship Id="rId68" Type="http://schemas.openxmlformats.org/officeDocument/2006/relationships/customXml" Target="../ink/ink585.xml"/><Relationship Id="rId84" Type="http://schemas.openxmlformats.org/officeDocument/2006/relationships/customXml" Target="../ink/ink593.xml"/><Relationship Id="rId16" Type="http://schemas.openxmlformats.org/officeDocument/2006/relationships/customXml" Target="../ink/ink559.xml"/><Relationship Id="rId11" Type="http://schemas.openxmlformats.org/officeDocument/2006/relationships/image" Target="../media/image545.emf"/><Relationship Id="rId32" Type="http://schemas.openxmlformats.org/officeDocument/2006/relationships/customXml" Target="../ink/ink567.xml"/><Relationship Id="rId37" Type="http://schemas.openxmlformats.org/officeDocument/2006/relationships/image" Target="../media/image558.emf"/><Relationship Id="rId53" Type="http://schemas.openxmlformats.org/officeDocument/2006/relationships/image" Target="../media/image566.emf"/><Relationship Id="rId58" Type="http://schemas.openxmlformats.org/officeDocument/2006/relationships/customXml" Target="../ink/ink580.xml"/><Relationship Id="rId74" Type="http://schemas.openxmlformats.org/officeDocument/2006/relationships/customXml" Target="../ink/ink588.xml"/><Relationship Id="rId79" Type="http://schemas.openxmlformats.org/officeDocument/2006/relationships/image" Target="../media/image579.emf"/><Relationship Id="rId5" Type="http://schemas.openxmlformats.org/officeDocument/2006/relationships/image" Target="../media/image542.emf"/><Relationship Id="rId19" Type="http://schemas.openxmlformats.org/officeDocument/2006/relationships/image" Target="../media/image549.emf"/><Relationship Id="rId14" Type="http://schemas.openxmlformats.org/officeDocument/2006/relationships/customXml" Target="../ink/ink558.xml"/><Relationship Id="rId22" Type="http://schemas.openxmlformats.org/officeDocument/2006/relationships/customXml" Target="../ink/ink562.xml"/><Relationship Id="rId27" Type="http://schemas.openxmlformats.org/officeDocument/2006/relationships/image" Target="../media/image553.emf"/><Relationship Id="rId30" Type="http://schemas.openxmlformats.org/officeDocument/2006/relationships/customXml" Target="../ink/ink566.xml"/><Relationship Id="rId35" Type="http://schemas.openxmlformats.org/officeDocument/2006/relationships/image" Target="../media/image557.emf"/><Relationship Id="rId43" Type="http://schemas.openxmlformats.org/officeDocument/2006/relationships/image" Target="../media/image561.emf"/><Relationship Id="rId48" Type="http://schemas.openxmlformats.org/officeDocument/2006/relationships/customXml" Target="../ink/ink575.xml"/><Relationship Id="rId56" Type="http://schemas.openxmlformats.org/officeDocument/2006/relationships/customXml" Target="../ink/ink579.xml"/><Relationship Id="rId64" Type="http://schemas.openxmlformats.org/officeDocument/2006/relationships/customXml" Target="../ink/ink583.xml"/><Relationship Id="rId69" Type="http://schemas.openxmlformats.org/officeDocument/2006/relationships/image" Target="../media/image574.emf"/><Relationship Id="rId77" Type="http://schemas.openxmlformats.org/officeDocument/2006/relationships/image" Target="../media/image578.emf"/><Relationship Id="rId8" Type="http://schemas.openxmlformats.org/officeDocument/2006/relationships/customXml" Target="../ink/ink555.xml"/><Relationship Id="rId51" Type="http://schemas.openxmlformats.org/officeDocument/2006/relationships/image" Target="../media/image565.emf"/><Relationship Id="rId72" Type="http://schemas.openxmlformats.org/officeDocument/2006/relationships/customXml" Target="../ink/ink587.xml"/><Relationship Id="rId80" Type="http://schemas.openxmlformats.org/officeDocument/2006/relationships/customXml" Target="../ink/ink591.xml"/><Relationship Id="rId85" Type="http://schemas.openxmlformats.org/officeDocument/2006/relationships/image" Target="../media/image582.emf"/><Relationship Id="rId3" Type="http://schemas.openxmlformats.org/officeDocument/2006/relationships/image" Target="../media/image541.emf"/><Relationship Id="rId12" Type="http://schemas.openxmlformats.org/officeDocument/2006/relationships/customXml" Target="../ink/ink557.xml"/><Relationship Id="rId17" Type="http://schemas.openxmlformats.org/officeDocument/2006/relationships/image" Target="../media/image548.emf"/><Relationship Id="rId25" Type="http://schemas.openxmlformats.org/officeDocument/2006/relationships/image" Target="../media/image552.emf"/><Relationship Id="rId33" Type="http://schemas.openxmlformats.org/officeDocument/2006/relationships/image" Target="../media/image556.emf"/><Relationship Id="rId38" Type="http://schemas.openxmlformats.org/officeDocument/2006/relationships/customXml" Target="../ink/ink570.xml"/><Relationship Id="rId46" Type="http://schemas.openxmlformats.org/officeDocument/2006/relationships/customXml" Target="../ink/ink574.xml"/><Relationship Id="rId59" Type="http://schemas.openxmlformats.org/officeDocument/2006/relationships/image" Target="../media/image569.emf"/><Relationship Id="rId67" Type="http://schemas.openxmlformats.org/officeDocument/2006/relationships/image" Target="../media/image573.emf"/><Relationship Id="rId20" Type="http://schemas.openxmlformats.org/officeDocument/2006/relationships/customXml" Target="../ink/ink561.xml"/><Relationship Id="rId41" Type="http://schemas.openxmlformats.org/officeDocument/2006/relationships/image" Target="../media/image560.emf"/><Relationship Id="rId54" Type="http://schemas.openxmlformats.org/officeDocument/2006/relationships/customXml" Target="../ink/ink578.xml"/><Relationship Id="rId62" Type="http://schemas.openxmlformats.org/officeDocument/2006/relationships/customXml" Target="../ink/ink582.xml"/><Relationship Id="rId70" Type="http://schemas.openxmlformats.org/officeDocument/2006/relationships/customXml" Target="../ink/ink586.xml"/><Relationship Id="rId75" Type="http://schemas.openxmlformats.org/officeDocument/2006/relationships/image" Target="../media/image577.emf"/><Relationship Id="rId83" Type="http://schemas.openxmlformats.org/officeDocument/2006/relationships/image" Target="../media/image581.emf"/><Relationship Id="rId1" Type="http://schemas.openxmlformats.org/officeDocument/2006/relationships/slideLayout" Target="../slideLayouts/slideLayout18.xml"/><Relationship Id="rId6" Type="http://schemas.openxmlformats.org/officeDocument/2006/relationships/customXml" Target="../ink/ink554.xml"/><Relationship Id="rId15" Type="http://schemas.openxmlformats.org/officeDocument/2006/relationships/image" Target="../media/image547.emf"/><Relationship Id="rId23" Type="http://schemas.openxmlformats.org/officeDocument/2006/relationships/image" Target="../media/image551.emf"/><Relationship Id="rId28" Type="http://schemas.openxmlformats.org/officeDocument/2006/relationships/customXml" Target="../ink/ink565.xml"/><Relationship Id="rId36" Type="http://schemas.openxmlformats.org/officeDocument/2006/relationships/customXml" Target="../ink/ink569.xml"/><Relationship Id="rId49" Type="http://schemas.openxmlformats.org/officeDocument/2006/relationships/image" Target="../media/image564.emf"/><Relationship Id="rId57" Type="http://schemas.openxmlformats.org/officeDocument/2006/relationships/image" Target="../media/image568.emf"/><Relationship Id="rId10" Type="http://schemas.openxmlformats.org/officeDocument/2006/relationships/customXml" Target="../ink/ink556.xml"/><Relationship Id="rId31" Type="http://schemas.openxmlformats.org/officeDocument/2006/relationships/image" Target="../media/image555.emf"/><Relationship Id="rId44" Type="http://schemas.openxmlformats.org/officeDocument/2006/relationships/customXml" Target="../ink/ink573.xml"/><Relationship Id="rId52" Type="http://schemas.openxmlformats.org/officeDocument/2006/relationships/customXml" Target="../ink/ink577.xml"/><Relationship Id="rId60" Type="http://schemas.openxmlformats.org/officeDocument/2006/relationships/customXml" Target="../ink/ink581.xml"/><Relationship Id="rId65" Type="http://schemas.openxmlformats.org/officeDocument/2006/relationships/image" Target="../media/image572.emf"/><Relationship Id="rId73" Type="http://schemas.openxmlformats.org/officeDocument/2006/relationships/image" Target="../media/image576.emf"/><Relationship Id="rId78" Type="http://schemas.openxmlformats.org/officeDocument/2006/relationships/customXml" Target="../ink/ink590.xml"/><Relationship Id="rId81" Type="http://schemas.openxmlformats.org/officeDocument/2006/relationships/image" Target="../media/image580.emf"/><Relationship Id="rId86" Type="http://schemas.openxmlformats.org/officeDocument/2006/relationships/customXml" Target="../ink/ink594.xml"/><Relationship Id="rId4" Type="http://schemas.openxmlformats.org/officeDocument/2006/relationships/customXml" Target="../ink/ink553.xml"/><Relationship Id="rId9" Type="http://schemas.openxmlformats.org/officeDocument/2006/relationships/image" Target="../media/image544.emf"/><Relationship Id="rId13" Type="http://schemas.openxmlformats.org/officeDocument/2006/relationships/image" Target="../media/image546.emf"/><Relationship Id="rId18" Type="http://schemas.openxmlformats.org/officeDocument/2006/relationships/customXml" Target="../ink/ink560.xml"/><Relationship Id="rId39" Type="http://schemas.openxmlformats.org/officeDocument/2006/relationships/image" Target="../media/image559.emf"/><Relationship Id="rId34" Type="http://schemas.openxmlformats.org/officeDocument/2006/relationships/customXml" Target="../ink/ink568.xml"/><Relationship Id="rId50" Type="http://schemas.openxmlformats.org/officeDocument/2006/relationships/customXml" Target="../ink/ink576.xml"/><Relationship Id="rId55" Type="http://schemas.openxmlformats.org/officeDocument/2006/relationships/image" Target="../media/image567.emf"/><Relationship Id="rId76" Type="http://schemas.openxmlformats.org/officeDocument/2006/relationships/customXml" Target="../ink/ink589.xml"/><Relationship Id="rId7" Type="http://schemas.openxmlformats.org/officeDocument/2006/relationships/image" Target="../media/image543.emf"/><Relationship Id="rId71" Type="http://schemas.openxmlformats.org/officeDocument/2006/relationships/image" Target="../media/image575.emf"/><Relationship Id="rId2" Type="http://schemas.openxmlformats.org/officeDocument/2006/relationships/customXml" Target="../ink/ink552.xml"/><Relationship Id="rId29" Type="http://schemas.openxmlformats.org/officeDocument/2006/relationships/image" Target="../media/image554.emf"/><Relationship Id="rId24" Type="http://schemas.openxmlformats.org/officeDocument/2006/relationships/customXml" Target="../ink/ink563.xml"/><Relationship Id="rId40" Type="http://schemas.openxmlformats.org/officeDocument/2006/relationships/customXml" Target="../ink/ink571.xml"/><Relationship Id="rId45" Type="http://schemas.openxmlformats.org/officeDocument/2006/relationships/image" Target="../media/image562.emf"/><Relationship Id="rId66" Type="http://schemas.openxmlformats.org/officeDocument/2006/relationships/customXml" Target="../ink/ink584.xml"/><Relationship Id="rId87" Type="http://schemas.openxmlformats.org/officeDocument/2006/relationships/image" Target="../media/image583.emf"/><Relationship Id="rId61" Type="http://schemas.openxmlformats.org/officeDocument/2006/relationships/image" Target="../media/image570.emf"/><Relationship Id="rId82" Type="http://schemas.openxmlformats.org/officeDocument/2006/relationships/customXml" Target="../ink/ink592.xml"/></Relationships>
</file>

<file path=ppt/slides/_rels/slide5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customXml" Target="../ink/ink595.xml"/><Relationship Id="rId2" Type="http://schemas.openxmlformats.org/officeDocument/2006/relationships/image" Target="NULL"/><Relationship Id="rId1" Type="http://schemas.openxmlformats.org/officeDocument/2006/relationships/slideLayout" Target="../slideLayouts/slideLayout18.xml"/><Relationship Id="rId6" Type="http://schemas.openxmlformats.org/officeDocument/2006/relationships/image" Target="../media/image588.emf"/><Relationship Id="rId5" Type="http://schemas.openxmlformats.org/officeDocument/2006/relationships/customXml" Target="../ink/ink596.xml"/><Relationship Id="rId4" Type="http://schemas.openxmlformats.org/officeDocument/2006/relationships/image" Target="../media/image587.emf"/></Relationships>
</file>

<file path=ppt/slides/_rels/slide62.xml.rels><?xml version="1.0" encoding="UTF-8" standalone="yes"?>
<Relationships xmlns="http://schemas.openxmlformats.org/package/2006/relationships"><Relationship Id="rId26" Type="http://schemas.openxmlformats.org/officeDocument/2006/relationships/customXml" Target="../ink/ink609.xml"/><Relationship Id="rId21" Type="http://schemas.openxmlformats.org/officeDocument/2006/relationships/image" Target="../media/image598.emf"/><Relationship Id="rId42" Type="http://schemas.openxmlformats.org/officeDocument/2006/relationships/customXml" Target="../ink/ink617.xml"/><Relationship Id="rId47" Type="http://schemas.openxmlformats.org/officeDocument/2006/relationships/image" Target="../media/image611.emf"/><Relationship Id="rId63" Type="http://schemas.openxmlformats.org/officeDocument/2006/relationships/image" Target="../media/image619.emf"/><Relationship Id="rId68" Type="http://schemas.openxmlformats.org/officeDocument/2006/relationships/customXml" Target="../ink/ink630.xml"/><Relationship Id="rId84" Type="http://schemas.openxmlformats.org/officeDocument/2006/relationships/customXml" Target="../ink/ink638.xml"/><Relationship Id="rId89" Type="http://schemas.openxmlformats.org/officeDocument/2006/relationships/image" Target="../media/image632.emf"/><Relationship Id="rId16" Type="http://schemas.openxmlformats.org/officeDocument/2006/relationships/customXml" Target="../ink/ink604.xml"/><Relationship Id="rId11" Type="http://schemas.openxmlformats.org/officeDocument/2006/relationships/image" Target="../media/image593.emf"/><Relationship Id="rId32" Type="http://schemas.openxmlformats.org/officeDocument/2006/relationships/customXml" Target="../ink/ink612.xml"/><Relationship Id="rId37" Type="http://schemas.openxmlformats.org/officeDocument/2006/relationships/image" Target="../media/image606.emf"/><Relationship Id="rId53" Type="http://schemas.openxmlformats.org/officeDocument/2006/relationships/image" Target="../media/image614.emf"/><Relationship Id="rId58" Type="http://schemas.openxmlformats.org/officeDocument/2006/relationships/customXml" Target="../ink/ink625.xml"/><Relationship Id="rId74" Type="http://schemas.openxmlformats.org/officeDocument/2006/relationships/customXml" Target="../ink/ink633.xml"/><Relationship Id="rId79" Type="http://schemas.openxmlformats.org/officeDocument/2006/relationships/image" Target="../media/image627.emf"/><Relationship Id="rId5" Type="http://schemas.openxmlformats.org/officeDocument/2006/relationships/image" Target="../media/image590.emf"/><Relationship Id="rId90" Type="http://schemas.openxmlformats.org/officeDocument/2006/relationships/customXml" Target="../ink/ink641.xml"/><Relationship Id="rId95" Type="http://schemas.openxmlformats.org/officeDocument/2006/relationships/image" Target="../media/image635.emf"/><Relationship Id="rId22" Type="http://schemas.openxmlformats.org/officeDocument/2006/relationships/customXml" Target="../ink/ink607.xml"/><Relationship Id="rId27" Type="http://schemas.openxmlformats.org/officeDocument/2006/relationships/image" Target="../media/image601.emf"/><Relationship Id="rId43" Type="http://schemas.openxmlformats.org/officeDocument/2006/relationships/image" Target="../media/image609.emf"/><Relationship Id="rId48" Type="http://schemas.openxmlformats.org/officeDocument/2006/relationships/customXml" Target="../ink/ink620.xml"/><Relationship Id="rId64" Type="http://schemas.openxmlformats.org/officeDocument/2006/relationships/customXml" Target="../ink/ink628.xml"/><Relationship Id="rId69" Type="http://schemas.openxmlformats.org/officeDocument/2006/relationships/image" Target="../media/image622.emf"/><Relationship Id="rId8" Type="http://schemas.openxmlformats.org/officeDocument/2006/relationships/customXml" Target="../ink/ink600.xml"/><Relationship Id="rId51" Type="http://schemas.openxmlformats.org/officeDocument/2006/relationships/image" Target="../media/image613.emf"/><Relationship Id="rId72" Type="http://schemas.openxmlformats.org/officeDocument/2006/relationships/customXml" Target="../ink/ink632.xml"/><Relationship Id="rId80" Type="http://schemas.openxmlformats.org/officeDocument/2006/relationships/customXml" Target="../ink/ink636.xml"/><Relationship Id="rId85" Type="http://schemas.openxmlformats.org/officeDocument/2006/relationships/image" Target="../media/image630.emf"/><Relationship Id="rId93" Type="http://schemas.openxmlformats.org/officeDocument/2006/relationships/image" Target="../media/image634.emf"/><Relationship Id="rId3" Type="http://schemas.openxmlformats.org/officeDocument/2006/relationships/image" Target="../media/image589.emf"/><Relationship Id="rId12" Type="http://schemas.openxmlformats.org/officeDocument/2006/relationships/customXml" Target="../ink/ink602.xml"/><Relationship Id="rId17" Type="http://schemas.openxmlformats.org/officeDocument/2006/relationships/image" Target="../media/image596.emf"/><Relationship Id="rId25" Type="http://schemas.openxmlformats.org/officeDocument/2006/relationships/image" Target="../media/image600.emf"/><Relationship Id="rId33" Type="http://schemas.openxmlformats.org/officeDocument/2006/relationships/image" Target="../media/image604.emf"/><Relationship Id="rId38" Type="http://schemas.openxmlformats.org/officeDocument/2006/relationships/customXml" Target="../ink/ink615.xml"/><Relationship Id="rId46" Type="http://schemas.openxmlformats.org/officeDocument/2006/relationships/customXml" Target="../ink/ink619.xml"/><Relationship Id="rId59" Type="http://schemas.openxmlformats.org/officeDocument/2006/relationships/image" Target="../media/image617.emf"/><Relationship Id="rId67" Type="http://schemas.openxmlformats.org/officeDocument/2006/relationships/image" Target="../media/image621.emf"/><Relationship Id="rId20" Type="http://schemas.openxmlformats.org/officeDocument/2006/relationships/customXml" Target="../ink/ink606.xml"/><Relationship Id="rId41" Type="http://schemas.openxmlformats.org/officeDocument/2006/relationships/image" Target="../media/image608.emf"/><Relationship Id="rId54" Type="http://schemas.openxmlformats.org/officeDocument/2006/relationships/customXml" Target="../ink/ink623.xml"/><Relationship Id="rId62" Type="http://schemas.openxmlformats.org/officeDocument/2006/relationships/customXml" Target="../ink/ink627.xml"/><Relationship Id="rId70" Type="http://schemas.openxmlformats.org/officeDocument/2006/relationships/customXml" Target="../ink/ink631.xml"/><Relationship Id="rId75" Type="http://schemas.openxmlformats.org/officeDocument/2006/relationships/image" Target="../media/image625.emf"/><Relationship Id="rId83" Type="http://schemas.openxmlformats.org/officeDocument/2006/relationships/image" Target="../media/image629.emf"/><Relationship Id="rId88" Type="http://schemas.openxmlformats.org/officeDocument/2006/relationships/customXml" Target="../ink/ink640.xml"/><Relationship Id="rId91" Type="http://schemas.openxmlformats.org/officeDocument/2006/relationships/image" Target="../media/image633.emf"/><Relationship Id="rId1" Type="http://schemas.openxmlformats.org/officeDocument/2006/relationships/slideLayout" Target="../slideLayouts/slideLayout18.xml"/><Relationship Id="rId6" Type="http://schemas.openxmlformats.org/officeDocument/2006/relationships/customXml" Target="../ink/ink599.xml"/><Relationship Id="rId15" Type="http://schemas.openxmlformats.org/officeDocument/2006/relationships/image" Target="../media/image595.emf"/><Relationship Id="rId23" Type="http://schemas.openxmlformats.org/officeDocument/2006/relationships/image" Target="../media/image599.emf"/><Relationship Id="rId28" Type="http://schemas.openxmlformats.org/officeDocument/2006/relationships/customXml" Target="../ink/ink610.xml"/><Relationship Id="rId36" Type="http://schemas.openxmlformats.org/officeDocument/2006/relationships/customXml" Target="../ink/ink614.xml"/><Relationship Id="rId49" Type="http://schemas.openxmlformats.org/officeDocument/2006/relationships/image" Target="../media/image612.emf"/><Relationship Id="rId57" Type="http://schemas.openxmlformats.org/officeDocument/2006/relationships/image" Target="../media/image616.emf"/><Relationship Id="rId10" Type="http://schemas.openxmlformats.org/officeDocument/2006/relationships/customXml" Target="../ink/ink601.xml"/><Relationship Id="rId31" Type="http://schemas.openxmlformats.org/officeDocument/2006/relationships/image" Target="../media/image603.emf"/><Relationship Id="rId44" Type="http://schemas.openxmlformats.org/officeDocument/2006/relationships/customXml" Target="../ink/ink618.xml"/><Relationship Id="rId52" Type="http://schemas.openxmlformats.org/officeDocument/2006/relationships/customXml" Target="../ink/ink622.xml"/><Relationship Id="rId60" Type="http://schemas.openxmlformats.org/officeDocument/2006/relationships/customXml" Target="../ink/ink626.xml"/><Relationship Id="rId65" Type="http://schemas.openxmlformats.org/officeDocument/2006/relationships/image" Target="../media/image620.emf"/><Relationship Id="rId73" Type="http://schemas.openxmlformats.org/officeDocument/2006/relationships/image" Target="../media/image624.emf"/><Relationship Id="rId78" Type="http://schemas.openxmlformats.org/officeDocument/2006/relationships/customXml" Target="../ink/ink635.xml"/><Relationship Id="rId81" Type="http://schemas.openxmlformats.org/officeDocument/2006/relationships/image" Target="../media/image628.emf"/><Relationship Id="rId86" Type="http://schemas.openxmlformats.org/officeDocument/2006/relationships/customXml" Target="../ink/ink639.xml"/><Relationship Id="rId94" Type="http://schemas.openxmlformats.org/officeDocument/2006/relationships/customXml" Target="../ink/ink643.xml"/><Relationship Id="rId4" Type="http://schemas.openxmlformats.org/officeDocument/2006/relationships/customXml" Target="../ink/ink598.xml"/><Relationship Id="rId9" Type="http://schemas.openxmlformats.org/officeDocument/2006/relationships/image" Target="../media/image592.emf"/><Relationship Id="rId13" Type="http://schemas.openxmlformats.org/officeDocument/2006/relationships/image" Target="../media/image594.emf"/><Relationship Id="rId18" Type="http://schemas.openxmlformats.org/officeDocument/2006/relationships/customXml" Target="../ink/ink605.xml"/><Relationship Id="rId39" Type="http://schemas.openxmlformats.org/officeDocument/2006/relationships/image" Target="../media/image607.emf"/><Relationship Id="rId34" Type="http://schemas.openxmlformats.org/officeDocument/2006/relationships/customXml" Target="../ink/ink613.xml"/><Relationship Id="rId50" Type="http://schemas.openxmlformats.org/officeDocument/2006/relationships/customXml" Target="../ink/ink621.xml"/><Relationship Id="rId55" Type="http://schemas.openxmlformats.org/officeDocument/2006/relationships/image" Target="../media/image615.emf"/><Relationship Id="rId76" Type="http://schemas.openxmlformats.org/officeDocument/2006/relationships/customXml" Target="../ink/ink634.xml"/><Relationship Id="rId7" Type="http://schemas.openxmlformats.org/officeDocument/2006/relationships/image" Target="../media/image591.emf"/><Relationship Id="rId71" Type="http://schemas.openxmlformats.org/officeDocument/2006/relationships/image" Target="../media/image623.emf"/><Relationship Id="rId92" Type="http://schemas.openxmlformats.org/officeDocument/2006/relationships/customXml" Target="../ink/ink642.xml"/><Relationship Id="rId2" Type="http://schemas.openxmlformats.org/officeDocument/2006/relationships/customXml" Target="../ink/ink597.xml"/><Relationship Id="rId29" Type="http://schemas.openxmlformats.org/officeDocument/2006/relationships/image" Target="../media/image602.emf"/><Relationship Id="rId24" Type="http://schemas.openxmlformats.org/officeDocument/2006/relationships/customXml" Target="../ink/ink608.xml"/><Relationship Id="rId40" Type="http://schemas.openxmlformats.org/officeDocument/2006/relationships/customXml" Target="../ink/ink616.xml"/><Relationship Id="rId45" Type="http://schemas.openxmlformats.org/officeDocument/2006/relationships/image" Target="../media/image610.emf"/><Relationship Id="rId66" Type="http://schemas.openxmlformats.org/officeDocument/2006/relationships/customXml" Target="../ink/ink629.xml"/><Relationship Id="rId87" Type="http://schemas.openxmlformats.org/officeDocument/2006/relationships/image" Target="../media/image631.emf"/><Relationship Id="rId61" Type="http://schemas.openxmlformats.org/officeDocument/2006/relationships/image" Target="../media/image618.emf"/><Relationship Id="rId82" Type="http://schemas.openxmlformats.org/officeDocument/2006/relationships/customXml" Target="../ink/ink637.xml"/><Relationship Id="rId19" Type="http://schemas.openxmlformats.org/officeDocument/2006/relationships/image" Target="../media/image597.emf"/><Relationship Id="rId14" Type="http://schemas.openxmlformats.org/officeDocument/2006/relationships/customXml" Target="../ink/ink603.xml"/><Relationship Id="rId30" Type="http://schemas.openxmlformats.org/officeDocument/2006/relationships/customXml" Target="../ink/ink611.xml"/><Relationship Id="rId35" Type="http://schemas.openxmlformats.org/officeDocument/2006/relationships/image" Target="../media/image605.emf"/><Relationship Id="rId56" Type="http://schemas.openxmlformats.org/officeDocument/2006/relationships/customXml" Target="../ink/ink624.xml"/><Relationship Id="rId77" Type="http://schemas.openxmlformats.org/officeDocument/2006/relationships/image" Target="../media/image626.emf"/></Relationships>
</file>

<file path=ppt/slides/_rels/slide63.xml.rels><?xml version="1.0" encoding="UTF-8" standalone="yes"?>
<Relationships xmlns="http://schemas.openxmlformats.org/package/2006/relationships"><Relationship Id="rId117" Type="http://schemas.openxmlformats.org/officeDocument/2006/relationships/image" Target="../media/image693.emf"/><Relationship Id="rId21" Type="http://schemas.openxmlformats.org/officeDocument/2006/relationships/image" Target="../media/image645.emf"/><Relationship Id="rId42" Type="http://schemas.openxmlformats.org/officeDocument/2006/relationships/customXml" Target="../ink/ink664.xml"/><Relationship Id="rId47" Type="http://schemas.openxmlformats.org/officeDocument/2006/relationships/image" Target="../media/image658.emf"/><Relationship Id="rId63" Type="http://schemas.openxmlformats.org/officeDocument/2006/relationships/image" Target="../media/image666.emf"/><Relationship Id="rId68" Type="http://schemas.openxmlformats.org/officeDocument/2006/relationships/customXml" Target="../ink/ink677.xml"/><Relationship Id="rId84" Type="http://schemas.openxmlformats.org/officeDocument/2006/relationships/customXml" Target="../ink/ink685.xml"/><Relationship Id="rId89" Type="http://schemas.openxmlformats.org/officeDocument/2006/relationships/image" Target="../media/image679.emf"/><Relationship Id="rId112" Type="http://schemas.openxmlformats.org/officeDocument/2006/relationships/customXml" Target="../ink/ink699.xml"/><Relationship Id="rId16" Type="http://schemas.openxmlformats.org/officeDocument/2006/relationships/customXml" Target="../ink/ink651.xml"/><Relationship Id="rId107" Type="http://schemas.openxmlformats.org/officeDocument/2006/relationships/image" Target="../media/image688.emf"/><Relationship Id="rId11" Type="http://schemas.openxmlformats.org/officeDocument/2006/relationships/image" Target="../media/image640.emf"/><Relationship Id="rId32" Type="http://schemas.openxmlformats.org/officeDocument/2006/relationships/customXml" Target="../ink/ink659.xml"/><Relationship Id="rId37" Type="http://schemas.openxmlformats.org/officeDocument/2006/relationships/image" Target="../media/image653.emf"/><Relationship Id="rId53" Type="http://schemas.openxmlformats.org/officeDocument/2006/relationships/image" Target="../media/image661.emf"/><Relationship Id="rId58" Type="http://schemas.openxmlformats.org/officeDocument/2006/relationships/customXml" Target="../ink/ink672.xml"/><Relationship Id="rId74" Type="http://schemas.openxmlformats.org/officeDocument/2006/relationships/customXml" Target="../ink/ink680.xml"/><Relationship Id="rId79" Type="http://schemas.openxmlformats.org/officeDocument/2006/relationships/image" Target="../media/image674.emf"/><Relationship Id="rId102" Type="http://schemas.openxmlformats.org/officeDocument/2006/relationships/customXml" Target="../ink/ink694.xml"/><Relationship Id="rId123" Type="http://schemas.openxmlformats.org/officeDocument/2006/relationships/image" Target="../media/image696.emf"/><Relationship Id="rId128" Type="http://schemas.openxmlformats.org/officeDocument/2006/relationships/customXml" Target="../ink/ink707.xml"/><Relationship Id="rId5" Type="http://schemas.openxmlformats.org/officeDocument/2006/relationships/image" Target="../media/image637.emf"/><Relationship Id="rId90" Type="http://schemas.openxmlformats.org/officeDocument/2006/relationships/customXml" Target="../ink/ink688.xml"/><Relationship Id="rId95" Type="http://schemas.openxmlformats.org/officeDocument/2006/relationships/image" Target="../media/image682.emf"/><Relationship Id="rId22" Type="http://schemas.openxmlformats.org/officeDocument/2006/relationships/customXml" Target="../ink/ink654.xml"/><Relationship Id="rId27" Type="http://schemas.openxmlformats.org/officeDocument/2006/relationships/image" Target="../media/image648.emf"/><Relationship Id="rId43" Type="http://schemas.openxmlformats.org/officeDocument/2006/relationships/image" Target="../media/image656.emf"/><Relationship Id="rId48" Type="http://schemas.openxmlformats.org/officeDocument/2006/relationships/customXml" Target="../ink/ink667.xml"/><Relationship Id="rId64" Type="http://schemas.openxmlformats.org/officeDocument/2006/relationships/customXml" Target="../ink/ink675.xml"/><Relationship Id="rId69" Type="http://schemas.openxmlformats.org/officeDocument/2006/relationships/image" Target="../media/image669.emf"/><Relationship Id="rId113" Type="http://schemas.openxmlformats.org/officeDocument/2006/relationships/image" Target="../media/image691.emf"/><Relationship Id="rId118" Type="http://schemas.openxmlformats.org/officeDocument/2006/relationships/customXml" Target="../ink/ink702.xml"/><Relationship Id="rId80" Type="http://schemas.openxmlformats.org/officeDocument/2006/relationships/customXml" Target="../ink/ink683.xml"/><Relationship Id="rId85" Type="http://schemas.openxmlformats.org/officeDocument/2006/relationships/image" Target="../media/image677.emf"/><Relationship Id="rId12" Type="http://schemas.openxmlformats.org/officeDocument/2006/relationships/customXml" Target="../ink/ink649.xml"/><Relationship Id="rId17" Type="http://schemas.openxmlformats.org/officeDocument/2006/relationships/image" Target="../media/image643.emf"/><Relationship Id="rId33" Type="http://schemas.openxmlformats.org/officeDocument/2006/relationships/image" Target="../media/image651.emf"/><Relationship Id="rId38" Type="http://schemas.openxmlformats.org/officeDocument/2006/relationships/customXml" Target="../ink/ink662.xml"/><Relationship Id="rId59" Type="http://schemas.openxmlformats.org/officeDocument/2006/relationships/image" Target="../media/image664.emf"/><Relationship Id="rId103" Type="http://schemas.openxmlformats.org/officeDocument/2006/relationships/image" Target="../media/image686.emf"/><Relationship Id="rId108" Type="http://schemas.openxmlformats.org/officeDocument/2006/relationships/customXml" Target="../ink/ink697.xml"/><Relationship Id="rId124" Type="http://schemas.openxmlformats.org/officeDocument/2006/relationships/customXml" Target="../ink/ink705.xml"/><Relationship Id="rId129" Type="http://schemas.openxmlformats.org/officeDocument/2006/relationships/image" Target="../media/image699.emf"/><Relationship Id="rId54" Type="http://schemas.openxmlformats.org/officeDocument/2006/relationships/customXml" Target="../ink/ink670.xml"/><Relationship Id="rId70" Type="http://schemas.openxmlformats.org/officeDocument/2006/relationships/customXml" Target="../ink/ink678.xml"/><Relationship Id="rId75" Type="http://schemas.openxmlformats.org/officeDocument/2006/relationships/image" Target="../media/image672.emf"/><Relationship Id="rId91" Type="http://schemas.openxmlformats.org/officeDocument/2006/relationships/image" Target="../media/image680.emf"/><Relationship Id="rId96" Type="http://schemas.openxmlformats.org/officeDocument/2006/relationships/customXml" Target="../ink/ink691.xml"/><Relationship Id="rId1" Type="http://schemas.openxmlformats.org/officeDocument/2006/relationships/slideLayout" Target="../slideLayouts/slideLayout18.xml"/><Relationship Id="rId6" Type="http://schemas.openxmlformats.org/officeDocument/2006/relationships/customXml" Target="../ink/ink646.xml"/><Relationship Id="rId23" Type="http://schemas.openxmlformats.org/officeDocument/2006/relationships/image" Target="../media/image646.emf"/><Relationship Id="rId28" Type="http://schemas.openxmlformats.org/officeDocument/2006/relationships/customXml" Target="../ink/ink657.xml"/><Relationship Id="rId49" Type="http://schemas.openxmlformats.org/officeDocument/2006/relationships/image" Target="../media/image659.emf"/><Relationship Id="rId114" Type="http://schemas.openxmlformats.org/officeDocument/2006/relationships/customXml" Target="../ink/ink700.xml"/><Relationship Id="rId119" Type="http://schemas.openxmlformats.org/officeDocument/2006/relationships/image" Target="../media/image694.emf"/><Relationship Id="rId44" Type="http://schemas.openxmlformats.org/officeDocument/2006/relationships/customXml" Target="../ink/ink665.xml"/><Relationship Id="rId60" Type="http://schemas.openxmlformats.org/officeDocument/2006/relationships/customXml" Target="../ink/ink673.xml"/><Relationship Id="rId65" Type="http://schemas.openxmlformats.org/officeDocument/2006/relationships/image" Target="../media/image667.emf"/><Relationship Id="rId81" Type="http://schemas.openxmlformats.org/officeDocument/2006/relationships/image" Target="../media/image675.emf"/><Relationship Id="rId86" Type="http://schemas.openxmlformats.org/officeDocument/2006/relationships/customXml" Target="../ink/ink686.xml"/><Relationship Id="rId13" Type="http://schemas.openxmlformats.org/officeDocument/2006/relationships/image" Target="../media/image641.emf"/><Relationship Id="rId18" Type="http://schemas.openxmlformats.org/officeDocument/2006/relationships/customXml" Target="../ink/ink652.xml"/><Relationship Id="rId39" Type="http://schemas.openxmlformats.org/officeDocument/2006/relationships/image" Target="../media/image654.emf"/><Relationship Id="rId109" Type="http://schemas.openxmlformats.org/officeDocument/2006/relationships/image" Target="../media/image689.emf"/><Relationship Id="rId34" Type="http://schemas.openxmlformats.org/officeDocument/2006/relationships/customXml" Target="../ink/ink660.xml"/><Relationship Id="rId50" Type="http://schemas.openxmlformats.org/officeDocument/2006/relationships/customXml" Target="../ink/ink668.xml"/><Relationship Id="rId55" Type="http://schemas.openxmlformats.org/officeDocument/2006/relationships/image" Target="../media/image662.emf"/><Relationship Id="rId76" Type="http://schemas.openxmlformats.org/officeDocument/2006/relationships/customXml" Target="../ink/ink681.xml"/><Relationship Id="rId97" Type="http://schemas.openxmlformats.org/officeDocument/2006/relationships/image" Target="../media/image683.emf"/><Relationship Id="rId104" Type="http://schemas.openxmlformats.org/officeDocument/2006/relationships/customXml" Target="../ink/ink695.xml"/><Relationship Id="rId120" Type="http://schemas.openxmlformats.org/officeDocument/2006/relationships/customXml" Target="../ink/ink703.xml"/><Relationship Id="rId125" Type="http://schemas.openxmlformats.org/officeDocument/2006/relationships/image" Target="../media/image697.emf"/><Relationship Id="rId7" Type="http://schemas.openxmlformats.org/officeDocument/2006/relationships/image" Target="../media/image638.emf"/><Relationship Id="rId71" Type="http://schemas.openxmlformats.org/officeDocument/2006/relationships/image" Target="../media/image670.emf"/><Relationship Id="rId92" Type="http://schemas.openxmlformats.org/officeDocument/2006/relationships/customXml" Target="../ink/ink689.xml"/><Relationship Id="rId2" Type="http://schemas.openxmlformats.org/officeDocument/2006/relationships/customXml" Target="../ink/ink644.xml"/><Relationship Id="rId29" Type="http://schemas.openxmlformats.org/officeDocument/2006/relationships/image" Target="../media/image649.emf"/><Relationship Id="rId24" Type="http://schemas.openxmlformats.org/officeDocument/2006/relationships/customXml" Target="../ink/ink655.xml"/><Relationship Id="rId40" Type="http://schemas.openxmlformats.org/officeDocument/2006/relationships/customXml" Target="../ink/ink663.xml"/><Relationship Id="rId45" Type="http://schemas.openxmlformats.org/officeDocument/2006/relationships/image" Target="../media/image657.emf"/><Relationship Id="rId66" Type="http://schemas.openxmlformats.org/officeDocument/2006/relationships/customXml" Target="../ink/ink676.xml"/><Relationship Id="rId87" Type="http://schemas.openxmlformats.org/officeDocument/2006/relationships/image" Target="../media/image678.emf"/><Relationship Id="rId110" Type="http://schemas.openxmlformats.org/officeDocument/2006/relationships/customXml" Target="../ink/ink698.xml"/><Relationship Id="rId115" Type="http://schemas.openxmlformats.org/officeDocument/2006/relationships/image" Target="../media/image692.emf"/><Relationship Id="rId61" Type="http://schemas.openxmlformats.org/officeDocument/2006/relationships/image" Target="../media/image665.emf"/><Relationship Id="rId82" Type="http://schemas.openxmlformats.org/officeDocument/2006/relationships/customXml" Target="../ink/ink684.xml"/><Relationship Id="rId19" Type="http://schemas.openxmlformats.org/officeDocument/2006/relationships/image" Target="../media/image644.emf"/><Relationship Id="rId14" Type="http://schemas.openxmlformats.org/officeDocument/2006/relationships/customXml" Target="../ink/ink650.xml"/><Relationship Id="rId30" Type="http://schemas.openxmlformats.org/officeDocument/2006/relationships/customXml" Target="../ink/ink658.xml"/><Relationship Id="rId35" Type="http://schemas.openxmlformats.org/officeDocument/2006/relationships/image" Target="../media/image652.emf"/><Relationship Id="rId56" Type="http://schemas.openxmlformats.org/officeDocument/2006/relationships/customXml" Target="../ink/ink671.xml"/><Relationship Id="rId77" Type="http://schemas.openxmlformats.org/officeDocument/2006/relationships/image" Target="../media/image673.emf"/><Relationship Id="rId100" Type="http://schemas.openxmlformats.org/officeDocument/2006/relationships/customXml" Target="../ink/ink693.xml"/><Relationship Id="rId105" Type="http://schemas.openxmlformats.org/officeDocument/2006/relationships/image" Target="../media/image687.emf"/><Relationship Id="rId126" Type="http://schemas.openxmlformats.org/officeDocument/2006/relationships/customXml" Target="../ink/ink706.xml"/><Relationship Id="rId8" Type="http://schemas.openxmlformats.org/officeDocument/2006/relationships/customXml" Target="../ink/ink647.xml"/><Relationship Id="rId51" Type="http://schemas.openxmlformats.org/officeDocument/2006/relationships/image" Target="../media/image660.emf"/><Relationship Id="rId72" Type="http://schemas.openxmlformats.org/officeDocument/2006/relationships/customXml" Target="../ink/ink679.xml"/><Relationship Id="rId93" Type="http://schemas.openxmlformats.org/officeDocument/2006/relationships/image" Target="../media/image681.emf"/><Relationship Id="rId98" Type="http://schemas.openxmlformats.org/officeDocument/2006/relationships/customXml" Target="../ink/ink692.xml"/><Relationship Id="rId121" Type="http://schemas.openxmlformats.org/officeDocument/2006/relationships/image" Target="../media/image695.emf"/><Relationship Id="rId3" Type="http://schemas.openxmlformats.org/officeDocument/2006/relationships/image" Target="../media/image636.emf"/><Relationship Id="rId25" Type="http://schemas.openxmlformats.org/officeDocument/2006/relationships/image" Target="../media/image647.emf"/><Relationship Id="rId46" Type="http://schemas.openxmlformats.org/officeDocument/2006/relationships/customXml" Target="../ink/ink666.xml"/><Relationship Id="rId67" Type="http://schemas.openxmlformats.org/officeDocument/2006/relationships/image" Target="../media/image668.emf"/><Relationship Id="rId116" Type="http://schemas.openxmlformats.org/officeDocument/2006/relationships/customXml" Target="../ink/ink701.xml"/><Relationship Id="rId20" Type="http://schemas.openxmlformats.org/officeDocument/2006/relationships/customXml" Target="../ink/ink653.xml"/><Relationship Id="rId41" Type="http://schemas.openxmlformats.org/officeDocument/2006/relationships/image" Target="../media/image655.emf"/><Relationship Id="rId62" Type="http://schemas.openxmlformats.org/officeDocument/2006/relationships/customXml" Target="../ink/ink674.xml"/><Relationship Id="rId83" Type="http://schemas.openxmlformats.org/officeDocument/2006/relationships/image" Target="../media/image676.emf"/><Relationship Id="rId88" Type="http://schemas.openxmlformats.org/officeDocument/2006/relationships/customXml" Target="../ink/ink687.xml"/><Relationship Id="rId111" Type="http://schemas.openxmlformats.org/officeDocument/2006/relationships/image" Target="../media/image690.emf"/><Relationship Id="rId15" Type="http://schemas.openxmlformats.org/officeDocument/2006/relationships/image" Target="../media/image642.emf"/><Relationship Id="rId36" Type="http://schemas.openxmlformats.org/officeDocument/2006/relationships/customXml" Target="../ink/ink661.xml"/><Relationship Id="rId57" Type="http://schemas.openxmlformats.org/officeDocument/2006/relationships/image" Target="../media/image663.emf"/><Relationship Id="rId106" Type="http://schemas.openxmlformats.org/officeDocument/2006/relationships/customXml" Target="../ink/ink696.xml"/><Relationship Id="rId127" Type="http://schemas.openxmlformats.org/officeDocument/2006/relationships/image" Target="../media/image698.emf"/><Relationship Id="rId10" Type="http://schemas.openxmlformats.org/officeDocument/2006/relationships/customXml" Target="../ink/ink648.xml"/><Relationship Id="rId31" Type="http://schemas.openxmlformats.org/officeDocument/2006/relationships/image" Target="../media/image650.emf"/><Relationship Id="rId52" Type="http://schemas.openxmlformats.org/officeDocument/2006/relationships/customXml" Target="../ink/ink669.xml"/><Relationship Id="rId73" Type="http://schemas.openxmlformats.org/officeDocument/2006/relationships/image" Target="../media/image671.emf"/><Relationship Id="rId78" Type="http://schemas.openxmlformats.org/officeDocument/2006/relationships/customXml" Target="../ink/ink682.xml"/><Relationship Id="rId94" Type="http://schemas.openxmlformats.org/officeDocument/2006/relationships/customXml" Target="../ink/ink690.xml"/><Relationship Id="rId99" Type="http://schemas.openxmlformats.org/officeDocument/2006/relationships/image" Target="../media/image684.emf"/><Relationship Id="rId101" Type="http://schemas.openxmlformats.org/officeDocument/2006/relationships/image" Target="../media/image685.emf"/><Relationship Id="rId122" Type="http://schemas.openxmlformats.org/officeDocument/2006/relationships/customXml" Target="../ink/ink704.xml"/><Relationship Id="rId4" Type="http://schemas.openxmlformats.org/officeDocument/2006/relationships/customXml" Target="../ink/ink645.xml"/><Relationship Id="rId9" Type="http://schemas.openxmlformats.org/officeDocument/2006/relationships/image" Target="../media/image639.emf"/><Relationship Id="rId26" Type="http://schemas.openxmlformats.org/officeDocument/2006/relationships/customXml" Target="../ink/ink656.xml"/></Relationships>
</file>

<file path=ppt/slides/_rels/slide64.xml.rels><?xml version="1.0" encoding="UTF-8" standalone="yes"?>
<Relationships xmlns="http://schemas.openxmlformats.org/package/2006/relationships"><Relationship Id="rId13" Type="http://schemas.openxmlformats.org/officeDocument/2006/relationships/image" Target="../media/image705.emf"/><Relationship Id="rId18" Type="http://schemas.openxmlformats.org/officeDocument/2006/relationships/customXml" Target="../ink/ink716.xml"/><Relationship Id="rId26" Type="http://schemas.openxmlformats.org/officeDocument/2006/relationships/customXml" Target="../ink/ink720.xml"/><Relationship Id="rId39" Type="http://schemas.openxmlformats.org/officeDocument/2006/relationships/image" Target="../media/image718.emf"/><Relationship Id="rId21" Type="http://schemas.openxmlformats.org/officeDocument/2006/relationships/image" Target="../media/image709.emf"/><Relationship Id="rId34" Type="http://schemas.openxmlformats.org/officeDocument/2006/relationships/customXml" Target="../ink/ink724.xml"/><Relationship Id="rId7" Type="http://schemas.openxmlformats.org/officeDocument/2006/relationships/image" Target="../media/image702.emf"/><Relationship Id="rId2" Type="http://schemas.openxmlformats.org/officeDocument/2006/relationships/customXml" Target="../ink/ink708.xml"/><Relationship Id="rId16" Type="http://schemas.openxmlformats.org/officeDocument/2006/relationships/customXml" Target="../ink/ink715.xml"/><Relationship Id="rId20" Type="http://schemas.openxmlformats.org/officeDocument/2006/relationships/customXml" Target="../ink/ink717.xml"/><Relationship Id="rId29" Type="http://schemas.openxmlformats.org/officeDocument/2006/relationships/image" Target="../media/image713.emf"/><Relationship Id="rId41" Type="http://schemas.openxmlformats.org/officeDocument/2006/relationships/image" Target="../media/image719.emf"/><Relationship Id="rId1" Type="http://schemas.openxmlformats.org/officeDocument/2006/relationships/slideLayout" Target="../slideLayouts/slideLayout18.xml"/><Relationship Id="rId6" Type="http://schemas.openxmlformats.org/officeDocument/2006/relationships/customXml" Target="../ink/ink710.xml"/><Relationship Id="rId11" Type="http://schemas.openxmlformats.org/officeDocument/2006/relationships/image" Target="../media/image704.emf"/><Relationship Id="rId24" Type="http://schemas.openxmlformats.org/officeDocument/2006/relationships/customXml" Target="../ink/ink719.xml"/><Relationship Id="rId32" Type="http://schemas.openxmlformats.org/officeDocument/2006/relationships/customXml" Target="../ink/ink723.xml"/><Relationship Id="rId37" Type="http://schemas.openxmlformats.org/officeDocument/2006/relationships/image" Target="../media/image717.emf"/><Relationship Id="rId40" Type="http://schemas.openxmlformats.org/officeDocument/2006/relationships/customXml" Target="../ink/ink727.xml"/><Relationship Id="rId5" Type="http://schemas.openxmlformats.org/officeDocument/2006/relationships/image" Target="../media/image701.emf"/><Relationship Id="rId15" Type="http://schemas.openxmlformats.org/officeDocument/2006/relationships/image" Target="../media/image706.emf"/><Relationship Id="rId23" Type="http://schemas.openxmlformats.org/officeDocument/2006/relationships/image" Target="../media/image710.emf"/><Relationship Id="rId28" Type="http://schemas.openxmlformats.org/officeDocument/2006/relationships/customXml" Target="../ink/ink721.xml"/><Relationship Id="rId36" Type="http://schemas.openxmlformats.org/officeDocument/2006/relationships/customXml" Target="../ink/ink725.xml"/><Relationship Id="rId10" Type="http://schemas.openxmlformats.org/officeDocument/2006/relationships/customXml" Target="../ink/ink712.xml"/><Relationship Id="rId19" Type="http://schemas.openxmlformats.org/officeDocument/2006/relationships/image" Target="../media/image708.emf"/><Relationship Id="rId31" Type="http://schemas.openxmlformats.org/officeDocument/2006/relationships/image" Target="../media/image714.emf"/><Relationship Id="rId4" Type="http://schemas.openxmlformats.org/officeDocument/2006/relationships/customXml" Target="../ink/ink709.xml"/><Relationship Id="rId9" Type="http://schemas.openxmlformats.org/officeDocument/2006/relationships/image" Target="../media/image703.emf"/><Relationship Id="rId14" Type="http://schemas.openxmlformats.org/officeDocument/2006/relationships/customXml" Target="../ink/ink714.xml"/><Relationship Id="rId22" Type="http://schemas.openxmlformats.org/officeDocument/2006/relationships/customXml" Target="../ink/ink718.xml"/><Relationship Id="rId27" Type="http://schemas.openxmlformats.org/officeDocument/2006/relationships/image" Target="../media/image712.emf"/><Relationship Id="rId30" Type="http://schemas.openxmlformats.org/officeDocument/2006/relationships/customXml" Target="../ink/ink722.xml"/><Relationship Id="rId35" Type="http://schemas.openxmlformats.org/officeDocument/2006/relationships/image" Target="../media/image716.emf"/><Relationship Id="rId8" Type="http://schemas.openxmlformats.org/officeDocument/2006/relationships/customXml" Target="../ink/ink711.xml"/><Relationship Id="rId3" Type="http://schemas.openxmlformats.org/officeDocument/2006/relationships/image" Target="../media/image700.emf"/><Relationship Id="rId12" Type="http://schemas.openxmlformats.org/officeDocument/2006/relationships/customXml" Target="../ink/ink713.xml"/><Relationship Id="rId17" Type="http://schemas.openxmlformats.org/officeDocument/2006/relationships/image" Target="../media/image707.emf"/><Relationship Id="rId25" Type="http://schemas.openxmlformats.org/officeDocument/2006/relationships/image" Target="../media/image711.emf"/><Relationship Id="rId33" Type="http://schemas.openxmlformats.org/officeDocument/2006/relationships/image" Target="../media/image715.emf"/><Relationship Id="rId38" Type="http://schemas.openxmlformats.org/officeDocument/2006/relationships/customXml" Target="../ink/ink726.xml"/></Relationships>
</file>

<file path=ppt/slides/_rels/slide65.xml.rels><?xml version="1.0" encoding="UTF-8" standalone="yes"?>
<Relationships xmlns="http://schemas.openxmlformats.org/package/2006/relationships"><Relationship Id="rId117" Type="http://schemas.openxmlformats.org/officeDocument/2006/relationships/image" Target="../media/image693.emf"/><Relationship Id="rId21" Type="http://schemas.openxmlformats.org/officeDocument/2006/relationships/image" Target="../media/image645.emf"/><Relationship Id="rId42" Type="http://schemas.openxmlformats.org/officeDocument/2006/relationships/customXml" Target="../ink/ink748.xml"/><Relationship Id="rId47" Type="http://schemas.openxmlformats.org/officeDocument/2006/relationships/image" Target="../media/image658.emf"/><Relationship Id="rId63" Type="http://schemas.openxmlformats.org/officeDocument/2006/relationships/image" Target="../media/image666.emf"/><Relationship Id="rId68" Type="http://schemas.openxmlformats.org/officeDocument/2006/relationships/customXml" Target="../ink/ink761.xml"/><Relationship Id="rId84" Type="http://schemas.openxmlformats.org/officeDocument/2006/relationships/customXml" Target="../ink/ink769.xml"/><Relationship Id="rId89" Type="http://schemas.openxmlformats.org/officeDocument/2006/relationships/image" Target="../media/image679.emf"/><Relationship Id="rId112" Type="http://schemas.openxmlformats.org/officeDocument/2006/relationships/customXml" Target="../ink/ink783.xml"/><Relationship Id="rId16" Type="http://schemas.openxmlformats.org/officeDocument/2006/relationships/customXml" Target="../ink/ink735.xml"/><Relationship Id="rId107" Type="http://schemas.openxmlformats.org/officeDocument/2006/relationships/image" Target="../media/image688.emf"/><Relationship Id="rId11" Type="http://schemas.openxmlformats.org/officeDocument/2006/relationships/image" Target="../media/image640.emf"/><Relationship Id="rId32" Type="http://schemas.openxmlformats.org/officeDocument/2006/relationships/customXml" Target="../ink/ink743.xml"/><Relationship Id="rId37" Type="http://schemas.openxmlformats.org/officeDocument/2006/relationships/image" Target="../media/image653.emf"/><Relationship Id="rId53" Type="http://schemas.openxmlformats.org/officeDocument/2006/relationships/image" Target="../media/image661.emf"/><Relationship Id="rId58" Type="http://schemas.openxmlformats.org/officeDocument/2006/relationships/customXml" Target="../ink/ink756.xml"/><Relationship Id="rId74" Type="http://schemas.openxmlformats.org/officeDocument/2006/relationships/customXml" Target="../ink/ink764.xml"/><Relationship Id="rId79" Type="http://schemas.openxmlformats.org/officeDocument/2006/relationships/image" Target="../media/image674.emf"/><Relationship Id="rId102" Type="http://schemas.openxmlformats.org/officeDocument/2006/relationships/customXml" Target="../ink/ink778.xml"/><Relationship Id="rId123" Type="http://schemas.openxmlformats.org/officeDocument/2006/relationships/image" Target="../media/image696.emf"/><Relationship Id="rId128" Type="http://schemas.openxmlformats.org/officeDocument/2006/relationships/customXml" Target="../ink/ink791.xml"/><Relationship Id="rId5" Type="http://schemas.openxmlformats.org/officeDocument/2006/relationships/image" Target="../media/image637.emf"/><Relationship Id="rId90" Type="http://schemas.openxmlformats.org/officeDocument/2006/relationships/customXml" Target="../ink/ink772.xml"/><Relationship Id="rId95" Type="http://schemas.openxmlformats.org/officeDocument/2006/relationships/image" Target="../media/image682.emf"/><Relationship Id="rId22" Type="http://schemas.openxmlformats.org/officeDocument/2006/relationships/customXml" Target="../ink/ink738.xml"/><Relationship Id="rId27" Type="http://schemas.openxmlformats.org/officeDocument/2006/relationships/image" Target="../media/image648.emf"/><Relationship Id="rId43" Type="http://schemas.openxmlformats.org/officeDocument/2006/relationships/image" Target="../media/image656.emf"/><Relationship Id="rId48" Type="http://schemas.openxmlformats.org/officeDocument/2006/relationships/customXml" Target="../ink/ink751.xml"/><Relationship Id="rId64" Type="http://schemas.openxmlformats.org/officeDocument/2006/relationships/customXml" Target="../ink/ink759.xml"/><Relationship Id="rId69" Type="http://schemas.openxmlformats.org/officeDocument/2006/relationships/image" Target="../media/image669.emf"/><Relationship Id="rId113" Type="http://schemas.openxmlformats.org/officeDocument/2006/relationships/image" Target="../media/image691.emf"/><Relationship Id="rId118" Type="http://schemas.openxmlformats.org/officeDocument/2006/relationships/customXml" Target="../ink/ink786.xml"/><Relationship Id="rId80" Type="http://schemas.openxmlformats.org/officeDocument/2006/relationships/customXml" Target="../ink/ink767.xml"/><Relationship Id="rId85" Type="http://schemas.openxmlformats.org/officeDocument/2006/relationships/image" Target="../media/image677.emf"/><Relationship Id="rId12" Type="http://schemas.openxmlformats.org/officeDocument/2006/relationships/customXml" Target="../ink/ink733.xml"/><Relationship Id="rId17" Type="http://schemas.openxmlformats.org/officeDocument/2006/relationships/image" Target="../media/image643.emf"/><Relationship Id="rId33" Type="http://schemas.openxmlformats.org/officeDocument/2006/relationships/image" Target="../media/image651.emf"/><Relationship Id="rId38" Type="http://schemas.openxmlformats.org/officeDocument/2006/relationships/customXml" Target="../ink/ink746.xml"/><Relationship Id="rId59" Type="http://schemas.openxmlformats.org/officeDocument/2006/relationships/image" Target="../media/image664.emf"/><Relationship Id="rId103" Type="http://schemas.openxmlformats.org/officeDocument/2006/relationships/image" Target="../media/image686.emf"/><Relationship Id="rId108" Type="http://schemas.openxmlformats.org/officeDocument/2006/relationships/customXml" Target="../ink/ink781.xml"/><Relationship Id="rId124" Type="http://schemas.openxmlformats.org/officeDocument/2006/relationships/customXml" Target="../ink/ink789.xml"/><Relationship Id="rId129" Type="http://schemas.openxmlformats.org/officeDocument/2006/relationships/image" Target="../media/image699.emf"/><Relationship Id="rId54" Type="http://schemas.openxmlformats.org/officeDocument/2006/relationships/customXml" Target="../ink/ink754.xml"/><Relationship Id="rId70" Type="http://schemas.openxmlformats.org/officeDocument/2006/relationships/customXml" Target="../ink/ink762.xml"/><Relationship Id="rId75" Type="http://schemas.openxmlformats.org/officeDocument/2006/relationships/image" Target="../media/image672.emf"/><Relationship Id="rId91" Type="http://schemas.openxmlformats.org/officeDocument/2006/relationships/image" Target="../media/image680.emf"/><Relationship Id="rId96" Type="http://schemas.openxmlformats.org/officeDocument/2006/relationships/customXml" Target="../ink/ink775.xml"/><Relationship Id="rId1" Type="http://schemas.openxmlformats.org/officeDocument/2006/relationships/slideLayout" Target="../slideLayouts/slideLayout18.xml"/><Relationship Id="rId6" Type="http://schemas.openxmlformats.org/officeDocument/2006/relationships/customXml" Target="../ink/ink730.xml"/><Relationship Id="rId23" Type="http://schemas.openxmlformats.org/officeDocument/2006/relationships/image" Target="../media/image646.emf"/><Relationship Id="rId28" Type="http://schemas.openxmlformats.org/officeDocument/2006/relationships/customXml" Target="../ink/ink741.xml"/><Relationship Id="rId49" Type="http://schemas.openxmlformats.org/officeDocument/2006/relationships/image" Target="../media/image659.emf"/><Relationship Id="rId114" Type="http://schemas.openxmlformats.org/officeDocument/2006/relationships/customXml" Target="../ink/ink784.xml"/><Relationship Id="rId119" Type="http://schemas.openxmlformats.org/officeDocument/2006/relationships/image" Target="../media/image694.emf"/><Relationship Id="rId44" Type="http://schemas.openxmlformats.org/officeDocument/2006/relationships/customXml" Target="../ink/ink749.xml"/><Relationship Id="rId60" Type="http://schemas.openxmlformats.org/officeDocument/2006/relationships/customXml" Target="../ink/ink757.xml"/><Relationship Id="rId65" Type="http://schemas.openxmlformats.org/officeDocument/2006/relationships/image" Target="../media/image667.emf"/><Relationship Id="rId81" Type="http://schemas.openxmlformats.org/officeDocument/2006/relationships/image" Target="../media/image675.emf"/><Relationship Id="rId86" Type="http://schemas.openxmlformats.org/officeDocument/2006/relationships/customXml" Target="../ink/ink770.xml"/><Relationship Id="rId13" Type="http://schemas.openxmlformats.org/officeDocument/2006/relationships/image" Target="../media/image641.emf"/><Relationship Id="rId18" Type="http://schemas.openxmlformats.org/officeDocument/2006/relationships/customXml" Target="../ink/ink736.xml"/><Relationship Id="rId39" Type="http://schemas.openxmlformats.org/officeDocument/2006/relationships/image" Target="../media/image654.emf"/><Relationship Id="rId109" Type="http://schemas.openxmlformats.org/officeDocument/2006/relationships/image" Target="../media/image689.emf"/><Relationship Id="rId34" Type="http://schemas.openxmlformats.org/officeDocument/2006/relationships/customXml" Target="../ink/ink744.xml"/><Relationship Id="rId50" Type="http://schemas.openxmlformats.org/officeDocument/2006/relationships/customXml" Target="../ink/ink752.xml"/><Relationship Id="rId55" Type="http://schemas.openxmlformats.org/officeDocument/2006/relationships/image" Target="../media/image662.emf"/><Relationship Id="rId76" Type="http://schemas.openxmlformats.org/officeDocument/2006/relationships/customXml" Target="../ink/ink765.xml"/><Relationship Id="rId97" Type="http://schemas.openxmlformats.org/officeDocument/2006/relationships/image" Target="../media/image683.emf"/><Relationship Id="rId104" Type="http://schemas.openxmlformats.org/officeDocument/2006/relationships/customXml" Target="../ink/ink779.xml"/><Relationship Id="rId120" Type="http://schemas.openxmlformats.org/officeDocument/2006/relationships/customXml" Target="../ink/ink787.xml"/><Relationship Id="rId125" Type="http://schemas.openxmlformats.org/officeDocument/2006/relationships/image" Target="../media/image697.emf"/><Relationship Id="rId7" Type="http://schemas.openxmlformats.org/officeDocument/2006/relationships/image" Target="../media/image638.emf"/><Relationship Id="rId71" Type="http://schemas.openxmlformats.org/officeDocument/2006/relationships/image" Target="../media/image670.emf"/><Relationship Id="rId92" Type="http://schemas.openxmlformats.org/officeDocument/2006/relationships/customXml" Target="../ink/ink773.xml"/><Relationship Id="rId2" Type="http://schemas.openxmlformats.org/officeDocument/2006/relationships/customXml" Target="../ink/ink728.xml"/><Relationship Id="rId29" Type="http://schemas.openxmlformats.org/officeDocument/2006/relationships/image" Target="../media/image649.emf"/><Relationship Id="rId24" Type="http://schemas.openxmlformats.org/officeDocument/2006/relationships/customXml" Target="../ink/ink739.xml"/><Relationship Id="rId40" Type="http://schemas.openxmlformats.org/officeDocument/2006/relationships/customXml" Target="../ink/ink747.xml"/><Relationship Id="rId45" Type="http://schemas.openxmlformats.org/officeDocument/2006/relationships/image" Target="../media/image657.emf"/><Relationship Id="rId66" Type="http://schemas.openxmlformats.org/officeDocument/2006/relationships/customXml" Target="../ink/ink760.xml"/><Relationship Id="rId87" Type="http://schemas.openxmlformats.org/officeDocument/2006/relationships/image" Target="../media/image678.emf"/><Relationship Id="rId110" Type="http://schemas.openxmlformats.org/officeDocument/2006/relationships/customXml" Target="../ink/ink782.xml"/><Relationship Id="rId115" Type="http://schemas.openxmlformats.org/officeDocument/2006/relationships/image" Target="../media/image692.emf"/><Relationship Id="rId61" Type="http://schemas.openxmlformats.org/officeDocument/2006/relationships/image" Target="../media/image665.emf"/><Relationship Id="rId82" Type="http://schemas.openxmlformats.org/officeDocument/2006/relationships/customXml" Target="../ink/ink768.xml"/><Relationship Id="rId19" Type="http://schemas.openxmlformats.org/officeDocument/2006/relationships/image" Target="../media/image644.emf"/><Relationship Id="rId14" Type="http://schemas.openxmlformats.org/officeDocument/2006/relationships/customXml" Target="../ink/ink734.xml"/><Relationship Id="rId30" Type="http://schemas.openxmlformats.org/officeDocument/2006/relationships/customXml" Target="../ink/ink742.xml"/><Relationship Id="rId35" Type="http://schemas.openxmlformats.org/officeDocument/2006/relationships/image" Target="../media/image652.emf"/><Relationship Id="rId56" Type="http://schemas.openxmlformats.org/officeDocument/2006/relationships/customXml" Target="../ink/ink755.xml"/><Relationship Id="rId77" Type="http://schemas.openxmlformats.org/officeDocument/2006/relationships/image" Target="../media/image673.emf"/><Relationship Id="rId100" Type="http://schemas.openxmlformats.org/officeDocument/2006/relationships/customXml" Target="../ink/ink777.xml"/><Relationship Id="rId105" Type="http://schemas.openxmlformats.org/officeDocument/2006/relationships/image" Target="../media/image687.emf"/><Relationship Id="rId126" Type="http://schemas.openxmlformats.org/officeDocument/2006/relationships/customXml" Target="../ink/ink790.xml"/><Relationship Id="rId8" Type="http://schemas.openxmlformats.org/officeDocument/2006/relationships/customXml" Target="../ink/ink731.xml"/><Relationship Id="rId51" Type="http://schemas.openxmlformats.org/officeDocument/2006/relationships/image" Target="../media/image660.emf"/><Relationship Id="rId72" Type="http://schemas.openxmlformats.org/officeDocument/2006/relationships/customXml" Target="../ink/ink763.xml"/><Relationship Id="rId93" Type="http://schemas.openxmlformats.org/officeDocument/2006/relationships/image" Target="../media/image681.emf"/><Relationship Id="rId98" Type="http://schemas.openxmlformats.org/officeDocument/2006/relationships/customXml" Target="../ink/ink776.xml"/><Relationship Id="rId121" Type="http://schemas.openxmlformats.org/officeDocument/2006/relationships/image" Target="../media/image695.emf"/><Relationship Id="rId3" Type="http://schemas.openxmlformats.org/officeDocument/2006/relationships/image" Target="../media/image636.emf"/><Relationship Id="rId25" Type="http://schemas.openxmlformats.org/officeDocument/2006/relationships/image" Target="../media/image647.emf"/><Relationship Id="rId46" Type="http://schemas.openxmlformats.org/officeDocument/2006/relationships/customXml" Target="../ink/ink750.xml"/><Relationship Id="rId67" Type="http://schemas.openxmlformats.org/officeDocument/2006/relationships/image" Target="../media/image668.emf"/><Relationship Id="rId116" Type="http://schemas.openxmlformats.org/officeDocument/2006/relationships/customXml" Target="../ink/ink785.xml"/><Relationship Id="rId20" Type="http://schemas.openxmlformats.org/officeDocument/2006/relationships/customXml" Target="../ink/ink737.xml"/><Relationship Id="rId41" Type="http://schemas.openxmlformats.org/officeDocument/2006/relationships/image" Target="../media/image655.emf"/><Relationship Id="rId62" Type="http://schemas.openxmlformats.org/officeDocument/2006/relationships/customXml" Target="../ink/ink758.xml"/><Relationship Id="rId83" Type="http://schemas.openxmlformats.org/officeDocument/2006/relationships/image" Target="../media/image676.emf"/><Relationship Id="rId88" Type="http://schemas.openxmlformats.org/officeDocument/2006/relationships/customXml" Target="../ink/ink771.xml"/><Relationship Id="rId111" Type="http://schemas.openxmlformats.org/officeDocument/2006/relationships/image" Target="../media/image690.emf"/><Relationship Id="rId15" Type="http://schemas.openxmlformats.org/officeDocument/2006/relationships/image" Target="../media/image642.emf"/><Relationship Id="rId36" Type="http://schemas.openxmlformats.org/officeDocument/2006/relationships/customXml" Target="../ink/ink745.xml"/><Relationship Id="rId57" Type="http://schemas.openxmlformats.org/officeDocument/2006/relationships/image" Target="../media/image663.emf"/><Relationship Id="rId106" Type="http://schemas.openxmlformats.org/officeDocument/2006/relationships/customXml" Target="../ink/ink780.xml"/><Relationship Id="rId127" Type="http://schemas.openxmlformats.org/officeDocument/2006/relationships/image" Target="../media/image698.emf"/><Relationship Id="rId10" Type="http://schemas.openxmlformats.org/officeDocument/2006/relationships/customXml" Target="../ink/ink732.xml"/><Relationship Id="rId31" Type="http://schemas.openxmlformats.org/officeDocument/2006/relationships/image" Target="../media/image650.emf"/><Relationship Id="rId52" Type="http://schemas.openxmlformats.org/officeDocument/2006/relationships/customXml" Target="../ink/ink753.xml"/><Relationship Id="rId73" Type="http://schemas.openxmlformats.org/officeDocument/2006/relationships/image" Target="../media/image671.emf"/><Relationship Id="rId78" Type="http://schemas.openxmlformats.org/officeDocument/2006/relationships/customXml" Target="../ink/ink766.xml"/><Relationship Id="rId94" Type="http://schemas.openxmlformats.org/officeDocument/2006/relationships/customXml" Target="../ink/ink774.xml"/><Relationship Id="rId99" Type="http://schemas.openxmlformats.org/officeDocument/2006/relationships/image" Target="../media/image684.emf"/><Relationship Id="rId101" Type="http://schemas.openxmlformats.org/officeDocument/2006/relationships/image" Target="../media/image685.emf"/><Relationship Id="rId122" Type="http://schemas.openxmlformats.org/officeDocument/2006/relationships/customXml" Target="../ink/ink788.xml"/><Relationship Id="rId4" Type="http://schemas.openxmlformats.org/officeDocument/2006/relationships/customXml" Target="../ink/ink729.xml"/><Relationship Id="rId9" Type="http://schemas.openxmlformats.org/officeDocument/2006/relationships/image" Target="../media/image639.emf"/><Relationship Id="rId26" Type="http://schemas.openxmlformats.org/officeDocument/2006/relationships/customXml" Target="../ink/ink740.xml"/></Relationships>
</file>

<file path=ppt/slides/_rels/slide66.xml.rels><?xml version="1.0" encoding="UTF-8" standalone="yes"?>
<Relationships xmlns="http://schemas.openxmlformats.org/package/2006/relationships"><Relationship Id="rId8" Type="http://schemas.openxmlformats.org/officeDocument/2006/relationships/customXml" Target="../ink/ink795.xml"/><Relationship Id="rId3" Type="http://schemas.openxmlformats.org/officeDocument/2006/relationships/image" Target="../media/image720.emf"/><Relationship Id="rId7" Type="http://schemas.openxmlformats.org/officeDocument/2006/relationships/image" Target="../media/image722.emf"/><Relationship Id="rId2" Type="http://schemas.openxmlformats.org/officeDocument/2006/relationships/customXml" Target="../ink/ink792.xml"/><Relationship Id="rId1" Type="http://schemas.openxmlformats.org/officeDocument/2006/relationships/slideLayout" Target="../slideLayouts/slideLayout18.xml"/><Relationship Id="rId6" Type="http://schemas.openxmlformats.org/officeDocument/2006/relationships/customXml" Target="../ink/ink794.xml"/><Relationship Id="rId5" Type="http://schemas.openxmlformats.org/officeDocument/2006/relationships/image" Target="../media/image721.emf"/><Relationship Id="rId4" Type="http://schemas.openxmlformats.org/officeDocument/2006/relationships/customXml" Target="../ink/ink793.xml"/><Relationship Id="rId9" Type="http://schemas.openxmlformats.org/officeDocument/2006/relationships/image" Target="../media/image723.emf"/></Relationships>
</file>

<file path=ppt/slides/_rels/slide67.xml.rels><?xml version="1.0" encoding="UTF-8" standalone="yes"?>
<Relationships xmlns="http://schemas.openxmlformats.org/package/2006/relationships"><Relationship Id="rId13" Type="http://schemas.openxmlformats.org/officeDocument/2006/relationships/image" Target="../media/image729.emf"/><Relationship Id="rId18" Type="http://schemas.openxmlformats.org/officeDocument/2006/relationships/customXml" Target="../ink/ink804.xml"/><Relationship Id="rId26" Type="http://schemas.openxmlformats.org/officeDocument/2006/relationships/customXml" Target="../ink/ink808.xml"/><Relationship Id="rId39" Type="http://schemas.openxmlformats.org/officeDocument/2006/relationships/image" Target="../media/image742.emf"/><Relationship Id="rId21" Type="http://schemas.openxmlformats.org/officeDocument/2006/relationships/image" Target="../media/image733.emf"/><Relationship Id="rId34" Type="http://schemas.openxmlformats.org/officeDocument/2006/relationships/customXml" Target="../ink/ink812.xml"/><Relationship Id="rId42" Type="http://schemas.openxmlformats.org/officeDocument/2006/relationships/customXml" Target="../ink/ink816.xml"/><Relationship Id="rId7" Type="http://schemas.openxmlformats.org/officeDocument/2006/relationships/image" Target="../media/image726.emf"/><Relationship Id="rId2" Type="http://schemas.openxmlformats.org/officeDocument/2006/relationships/customXml" Target="../ink/ink796.xml"/><Relationship Id="rId16" Type="http://schemas.openxmlformats.org/officeDocument/2006/relationships/customXml" Target="../ink/ink803.xml"/><Relationship Id="rId29" Type="http://schemas.openxmlformats.org/officeDocument/2006/relationships/image" Target="../media/image737.emf"/><Relationship Id="rId1" Type="http://schemas.openxmlformats.org/officeDocument/2006/relationships/slideLayout" Target="../slideLayouts/slideLayout18.xml"/><Relationship Id="rId6" Type="http://schemas.openxmlformats.org/officeDocument/2006/relationships/customXml" Target="../ink/ink798.xml"/><Relationship Id="rId11" Type="http://schemas.openxmlformats.org/officeDocument/2006/relationships/image" Target="../media/image728.emf"/><Relationship Id="rId24" Type="http://schemas.openxmlformats.org/officeDocument/2006/relationships/customXml" Target="../ink/ink807.xml"/><Relationship Id="rId32" Type="http://schemas.openxmlformats.org/officeDocument/2006/relationships/customXml" Target="../ink/ink811.xml"/><Relationship Id="rId37" Type="http://schemas.openxmlformats.org/officeDocument/2006/relationships/image" Target="../media/image741.emf"/><Relationship Id="rId40" Type="http://schemas.openxmlformats.org/officeDocument/2006/relationships/customXml" Target="../ink/ink815.xml"/><Relationship Id="rId45" Type="http://schemas.openxmlformats.org/officeDocument/2006/relationships/image" Target="../media/image745.emf"/><Relationship Id="rId5" Type="http://schemas.openxmlformats.org/officeDocument/2006/relationships/image" Target="../media/image725.emf"/><Relationship Id="rId15" Type="http://schemas.openxmlformats.org/officeDocument/2006/relationships/image" Target="../media/image730.emf"/><Relationship Id="rId23" Type="http://schemas.openxmlformats.org/officeDocument/2006/relationships/image" Target="../media/image734.emf"/><Relationship Id="rId28" Type="http://schemas.openxmlformats.org/officeDocument/2006/relationships/customXml" Target="../ink/ink809.xml"/><Relationship Id="rId36" Type="http://schemas.openxmlformats.org/officeDocument/2006/relationships/customXml" Target="../ink/ink813.xml"/><Relationship Id="rId10" Type="http://schemas.openxmlformats.org/officeDocument/2006/relationships/customXml" Target="../ink/ink800.xml"/><Relationship Id="rId19" Type="http://schemas.openxmlformats.org/officeDocument/2006/relationships/image" Target="../media/image732.emf"/><Relationship Id="rId31" Type="http://schemas.openxmlformats.org/officeDocument/2006/relationships/image" Target="../media/image738.emf"/><Relationship Id="rId44" Type="http://schemas.openxmlformats.org/officeDocument/2006/relationships/customXml" Target="../ink/ink817.xml"/><Relationship Id="rId4" Type="http://schemas.openxmlformats.org/officeDocument/2006/relationships/customXml" Target="../ink/ink797.xml"/><Relationship Id="rId9" Type="http://schemas.openxmlformats.org/officeDocument/2006/relationships/image" Target="../media/image727.emf"/><Relationship Id="rId14" Type="http://schemas.openxmlformats.org/officeDocument/2006/relationships/customXml" Target="../ink/ink802.xml"/><Relationship Id="rId22" Type="http://schemas.openxmlformats.org/officeDocument/2006/relationships/customXml" Target="../ink/ink806.xml"/><Relationship Id="rId27" Type="http://schemas.openxmlformats.org/officeDocument/2006/relationships/image" Target="../media/image736.emf"/><Relationship Id="rId30" Type="http://schemas.openxmlformats.org/officeDocument/2006/relationships/customXml" Target="../ink/ink810.xml"/><Relationship Id="rId35" Type="http://schemas.openxmlformats.org/officeDocument/2006/relationships/image" Target="../media/image740.emf"/><Relationship Id="rId43" Type="http://schemas.openxmlformats.org/officeDocument/2006/relationships/image" Target="../media/image744.emf"/><Relationship Id="rId8" Type="http://schemas.openxmlformats.org/officeDocument/2006/relationships/customXml" Target="../ink/ink799.xml"/><Relationship Id="rId3" Type="http://schemas.openxmlformats.org/officeDocument/2006/relationships/image" Target="../media/image724.emf"/><Relationship Id="rId12" Type="http://schemas.openxmlformats.org/officeDocument/2006/relationships/customXml" Target="../ink/ink801.xml"/><Relationship Id="rId17" Type="http://schemas.openxmlformats.org/officeDocument/2006/relationships/image" Target="../media/image731.emf"/><Relationship Id="rId25" Type="http://schemas.openxmlformats.org/officeDocument/2006/relationships/image" Target="../media/image735.emf"/><Relationship Id="rId33" Type="http://schemas.openxmlformats.org/officeDocument/2006/relationships/image" Target="../media/image739.emf"/><Relationship Id="rId38" Type="http://schemas.openxmlformats.org/officeDocument/2006/relationships/customXml" Target="../ink/ink814.xml"/><Relationship Id="rId20" Type="http://schemas.openxmlformats.org/officeDocument/2006/relationships/customXml" Target="../ink/ink805.xml"/><Relationship Id="rId41" Type="http://schemas.openxmlformats.org/officeDocument/2006/relationships/image" Target="../media/image743.emf"/></Relationships>
</file>

<file path=ppt/slides/_rels/slide68.xml.rels><?xml version="1.0" encoding="UTF-8" standalone="yes"?>
<Relationships xmlns="http://schemas.openxmlformats.org/package/2006/relationships"><Relationship Id="rId8" Type="http://schemas.openxmlformats.org/officeDocument/2006/relationships/customXml" Target="../ink/ink821.xml"/><Relationship Id="rId3" Type="http://schemas.openxmlformats.org/officeDocument/2006/relationships/image" Target="../media/image746.emf"/><Relationship Id="rId7" Type="http://schemas.openxmlformats.org/officeDocument/2006/relationships/image" Target="../media/image748.emf"/><Relationship Id="rId2" Type="http://schemas.openxmlformats.org/officeDocument/2006/relationships/customXml" Target="../ink/ink818.xml"/><Relationship Id="rId1" Type="http://schemas.openxmlformats.org/officeDocument/2006/relationships/slideLayout" Target="../slideLayouts/slideLayout18.xml"/><Relationship Id="rId6" Type="http://schemas.openxmlformats.org/officeDocument/2006/relationships/customXml" Target="../ink/ink820.xml"/><Relationship Id="rId5" Type="http://schemas.openxmlformats.org/officeDocument/2006/relationships/image" Target="../media/image747.emf"/><Relationship Id="rId4" Type="http://schemas.openxmlformats.org/officeDocument/2006/relationships/customXml" Target="../ink/ink819.xml"/><Relationship Id="rId9" Type="http://schemas.openxmlformats.org/officeDocument/2006/relationships/image" Target="../media/image749.emf"/></Relationships>
</file>

<file path=ppt/slides/_rels/slide69.xml.rels><?xml version="1.0" encoding="UTF-8" standalone="yes"?>
<Relationships xmlns="http://schemas.openxmlformats.org/package/2006/relationships"><Relationship Id="rId26" Type="http://schemas.openxmlformats.org/officeDocument/2006/relationships/customXml" Target="../ink/ink834.xml"/><Relationship Id="rId117" Type="http://schemas.openxmlformats.org/officeDocument/2006/relationships/image" Target="../media/image807.emf"/><Relationship Id="rId21" Type="http://schemas.openxmlformats.org/officeDocument/2006/relationships/image" Target="../media/image759.emf"/><Relationship Id="rId42" Type="http://schemas.openxmlformats.org/officeDocument/2006/relationships/customXml" Target="../ink/ink842.xml"/><Relationship Id="rId47" Type="http://schemas.openxmlformats.org/officeDocument/2006/relationships/image" Target="../media/image772.emf"/><Relationship Id="rId63" Type="http://schemas.openxmlformats.org/officeDocument/2006/relationships/image" Target="../media/image780.emf"/><Relationship Id="rId68" Type="http://schemas.openxmlformats.org/officeDocument/2006/relationships/customXml" Target="../ink/ink855.xml"/><Relationship Id="rId84" Type="http://schemas.openxmlformats.org/officeDocument/2006/relationships/customXml" Target="../ink/ink863.xml"/><Relationship Id="rId89" Type="http://schemas.openxmlformats.org/officeDocument/2006/relationships/image" Target="../media/image793.emf"/><Relationship Id="rId112" Type="http://schemas.openxmlformats.org/officeDocument/2006/relationships/customXml" Target="../ink/ink877.xml"/><Relationship Id="rId16" Type="http://schemas.openxmlformats.org/officeDocument/2006/relationships/customXml" Target="../ink/ink829.xml"/><Relationship Id="rId107" Type="http://schemas.openxmlformats.org/officeDocument/2006/relationships/image" Target="../media/image802.emf"/><Relationship Id="rId11" Type="http://schemas.openxmlformats.org/officeDocument/2006/relationships/image" Target="../media/image754.emf"/><Relationship Id="rId32" Type="http://schemas.openxmlformats.org/officeDocument/2006/relationships/customXml" Target="../ink/ink837.xml"/><Relationship Id="rId37" Type="http://schemas.openxmlformats.org/officeDocument/2006/relationships/image" Target="../media/image767.emf"/><Relationship Id="rId53" Type="http://schemas.openxmlformats.org/officeDocument/2006/relationships/image" Target="../media/image775.emf"/><Relationship Id="rId58" Type="http://schemas.openxmlformats.org/officeDocument/2006/relationships/customXml" Target="../ink/ink850.xml"/><Relationship Id="rId74" Type="http://schemas.openxmlformats.org/officeDocument/2006/relationships/customXml" Target="../ink/ink858.xml"/><Relationship Id="rId79" Type="http://schemas.openxmlformats.org/officeDocument/2006/relationships/image" Target="../media/image788.emf"/><Relationship Id="rId102" Type="http://schemas.openxmlformats.org/officeDocument/2006/relationships/customXml" Target="../ink/ink872.xml"/><Relationship Id="rId5" Type="http://schemas.openxmlformats.org/officeDocument/2006/relationships/image" Target="../media/image751.emf"/><Relationship Id="rId90" Type="http://schemas.openxmlformats.org/officeDocument/2006/relationships/customXml" Target="../ink/ink866.xml"/><Relationship Id="rId95" Type="http://schemas.openxmlformats.org/officeDocument/2006/relationships/image" Target="../media/image796.emf"/><Relationship Id="rId22" Type="http://schemas.openxmlformats.org/officeDocument/2006/relationships/customXml" Target="../ink/ink832.xml"/><Relationship Id="rId27" Type="http://schemas.openxmlformats.org/officeDocument/2006/relationships/image" Target="../media/image762.emf"/><Relationship Id="rId43" Type="http://schemas.openxmlformats.org/officeDocument/2006/relationships/image" Target="../media/image770.emf"/><Relationship Id="rId48" Type="http://schemas.openxmlformats.org/officeDocument/2006/relationships/customXml" Target="../ink/ink845.xml"/><Relationship Id="rId64" Type="http://schemas.openxmlformats.org/officeDocument/2006/relationships/customXml" Target="../ink/ink853.xml"/><Relationship Id="rId69" Type="http://schemas.openxmlformats.org/officeDocument/2006/relationships/image" Target="../media/image783.emf"/><Relationship Id="rId113" Type="http://schemas.openxmlformats.org/officeDocument/2006/relationships/image" Target="../media/image805.emf"/><Relationship Id="rId118" Type="http://schemas.openxmlformats.org/officeDocument/2006/relationships/customXml" Target="../ink/ink880.xml"/><Relationship Id="rId80" Type="http://schemas.openxmlformats.org/officeDocument/2006/relationships/customXml" Target="../ink/ink861.xml"/><Relationship Id="rId85" Type="http://schemas.openxmlformats.org/officeDocument/2006/relationships/image" Target="../media/image791.emf"/><Relationship Id="rId12" Type="http://schemas.openxmlformats.org/officeDocument/2006/relationships/customXml" Target="../ink/ink827.xml"/><Relationship Id="rId17" Type="http://schemas.openxmlformats.org/officeDocument/2006/relationships/image" Target="../media/image757.emf"/><Relationship Id="rId33" Type="http://schemas.openxmlformats.org/officeDocument/2006/relationships/image" Target="../media/image765.emf"/><Relationship Id="rId38" Type="http://schemas.openxmlformats.org/officeDocument/2006/relationships/customXml" Target="../ink/ink840.xml"/><Relationship Id="rId59" Type="http://schemas.openxmlformats.org/officeDocument/2006/relationships/image" Target="../media/image778.emf"/><Relationship Id="rId103" Type="http://schemas.openxmlformats.org/officeDocument/2006/relationships/image" Target="../media/image800.emf"/><Relationship Id="rId108" Type="http://schemas.openxmlformats.org/officeDocument/2006/relationships/customXml" Target="../ink/ink875.xml"/><Relationship Id="rId54" Type="http://schemas.openxmlformats.org/officeDocument/2006/relationships/customXml" Target="../ink/ink848.xml"/><Relationship Id="rId70" Type="http://schemas.openxmlformats.org/officeDocument/2006/relationships/customXml" Target="../ink/ink856.xml"/><Relationship Id="rId75" Type="http://schemas.openxmlformats.org/officeDocument/2006/relationships/image" Target="../media/image786.emf"/><Relationship Id="rId91" Type="http://schemas.openxmlformats.org/officeDocument/2006/relationships/image" Target="../media/image794.emf"/><Relationship Id="rId96" Type="http://schemas.openxmlformats.org/officeDocument/2006/relationships/customXml" Target="../ink/ink869.xml"/><Relationship Id="rId1" Type="http://schemas.openxmlformats.org/officeDocument/2006/relationships/slideLayout" Target="../slideLayouts/slideLayout18.xml"/><Relationship Id="rId6" Type="http://schemas.openxmlformats.org/officeDocument/2006/relationships/customXml" Target="../ink/ink824.xml"/><Relationship Id="rId23" Type="http://schemas.openxmlformats.org/officeDocument/2006/relationships/image" Target="../media/image760.emf"/><Relationship Id="rId28" Type="http://schemas.openxmlformats.org/officeDocument/2006/relationships/customXml" Target="../ink/ink835.xml"/><Relationship Id="rId49" Type="http://schemas.openxmlformats.org/officeDocument/2006/relationships/image" Target="../media/image773.emf"/><Relationship Id="rId114" Type="http://schemas.openxmlformats.org/officeDocument/2006/relationships/customXml" Target="../ink/ink878.xml"/><Relationship Id="rId119" Type="http://schemas.openxmlformats.org/officeDocument/2006/relationships/image" Target="../media/image808.emf"/><Relationship Id="rId10" Type="http://schemas.openxmlformats.org/officeDocument/2006/relationships/customXml" Target="../ink/ink826.xml"/><Relationship Id="rId31" Type="http://schemas.openxmlformats.org/officeDocument/2006/relationships/image" Target="../media/image764.emf"/><Relationship Id="rId44" Type="http://schemas.openxmlformats.org/officeDocument/2006/relationships/customXml" Target="../ink/ink843.xml"/><Relationship Id="rId52" Type="http://schemas.openxmlformats.org/officeDocument/2006/relationships/customXml" Target="../ink/ink847.xml"/><Relationship Id="rId60" Type="http://schemas.openxmlformats.org/officeDocument/2006/relationships/customXml" Target="../ink/ink851.xml"/><Relationship Id="rId65" Type="http://schemas.openxmlformats.org/officeDocument/2006/relationships/image" Target="../media/image781.emf"/><Relationship Id="rId73" Type="http://schemas.openxmlformats.org/officeDocument/2006/relationships/image" Target="../media/image785.emf"/><Relationship Id="rId78" Type="http://schemas.openxmlformats.org/officeDocument/2006/relationships/customXml" Target="../ink/ink860.xml"/><Relationship Id="rId81" Type="http://schemas.openxmlformats.org/officeDocument/2006/relationships/image" Target="../media/image789.emf"/><Relationship Id="rId86" Type="http://schemas.openxmlformats.org/officeDocument/2006/relationships/customXml" Target="../ink/ink864.xml"/><Relationship Id="rId94" Type="http://schemas.openxmlformats.org/officeDocument/2006/relationships/customXml" Target="../ink/ink868.xml"/><Relationship Id="rId99" Type="http://schemas.openxmlformats.org/officeDocument/2006/relationships/image" Target="../media/image798.emf"/><Relationship Id="rId101" Type="http://schemas.openxmlformats.org/officeDocument/2006/relationships/image" Target="../media/image799.emf"/><Relationship Id="rId4" Type="http://schemas.openxmlformats.org/officeDocument/2006/relationships/customXml" Target="../ink/ink823.xml"/><Relationship Id="rId9" Type="http://schemas.openxmlformats.org/officeDocument/2006/relationships/image" Target="../media/image753.emf"/><Relationship Id="rId13" Type="http://schemas.openxmlformats.org/officeDocument/2006/relationships/image" Target="../media/image755.emf"/><Relationship Id="rId18" Type="http://schemas.openxmlformats.org/officeDocument/2006/relationships/customXml" Target="../ink/ink830.xml"/><Relationship Id="rId39" Type="http://schemas.openxmlformats.org/officeDocument/2006/relationships/image" Target="../media/image768.emf"/><Relationship Id="rId109" Type="http://schemas.openxmlformats.org/officeDocument/2006/relationships/image" Target="../media/image803.emf"/><Relationship Id="rId34" Type="http://schemas.openxmlformats.org/officeDocument/2006/relationships/customXml" Target="../ink/ink838.xml"/><Relationship Id="rId50" Type="http://schemas.openxmlformats.org/officeDocument/2006/relationships/customXml" Target="../ink/ink846.xml"/><Relationship Id="rId55" Type="http://schemas.openxmlformats.org/officeDocument/2006/relationships/image" Target="../media/image776.emf"/><Relationship Id="rId76" Type="http://schemas.openxmlformats.org/officeDocument/2006/relationships/customXml" Target="../ink/ink859.xml"/><Relationship Id="rId97" Type="http://schemas.openxmlformats.org/officeDocument/2006/relationships/image" Target="../media/image797.emf"/><Relationship Id="rId104" Type="http://schemas.openxmlformats.org/officeDocument/2006/relationships/customXml" Target="../ink/ink873.xml"/><Relationship Id="rId7" Type="http://schemas.openxmlformats.org/officeDocument/2006/relationships/image" Target="../media/image752.emf"/><Relationship Id="rId71" Type="http://schemas.openxmlformats.org/officeDocument/2006/relationships/image" Target="../media/image784.emf"/><Relationship Id="rId92" Type="http://schemas.openxmlformats.org/officeDocument/2006/relationships/customXml" Target="../ink/ink867.xml"/><Relationship Id="rId2" Type="http://schemas.openxmlformats.org/officeDocument/2006/relationships/customXml" Target="../ink/ink822.xml"/><Relationship Id="rId29" Type="http://schemas.openxmlformats.org/officeDocument/2006/relationships/image" Target="../media/image763.emf"/><Relationship Id="rId24" Type="http://schemas.openxmlformats.org/officeDocument/2006/relationships/customXml" Target="../ink/ink833.xml"/><Relationship Id="rId40" Type="http://schemas.openxmlformats.org/officeDocument/2006/relationships/customXml" Target="../ink/ink841.xml"/><Relationship Id="rId45" Type="http://schemas.openxmlformats.org/officeDocument/2006/relationships/image" Target="../media/image771.emf"/><Relationship Id="rId66" Type="http://schemas.openxmlformats.org/officeDocument/2006/relationships/customXml" Target="../ink/ink854.xml"/><Relationship Id="rId87" Type="http://schemas.openxmlformats.org/officeDocument/2006/relationships/image" Target="../media/image792.emf"/><Relationship Id="rId110" Type="http://schemas.openxmlformats.org/officeDocument/2006/relationships/customXml" Target="../ink/ink876.xml"/><Relationship Id="rId115" Type="http://schemas.openxmlformats.org/officeDocument/2006/relationships/image" Target="../media/image806.emf"/><Relationship Id="rId61" Type="http://schemas.openxmlformats.org/officeDocument/2006/relationships/image" Target="../media/image779.emf"/><Relationship Id="rId82" Type="http://schemas.openxmlformats.org/officeDocument/2006/relationships/customXml" Target="../ink/ink862.xml"/><Relationship Id="rId19" Type="http://schemas.openxmlformats.org/officeDocument/2006/relationships/image" Target="../media/image758.emf"/><Relationship Id="rId14" Type="http://schemas.openxmlformats.org/officeDocument/2006/relationships/customXml" Target="../ink/ink828.xml"/><Relationship Id="rId30" Type="http://schemas.openxmlformats.org/officeDocument/2006/relationships/customXml" Target="../ink/ink836.xml"/><Relationship Id="rId35" Type="http://schemas.openxmlformats.org/officeDocument/2006/relationships/image" Target="../media/image766.emf"/><Relationship Id="rId56" Type="http://schemas.openxmlformats.org/officeDocument/2006/relationships/customXml" Target="../ink/ink849.xml"/><Relationship Id="rId77" Type="http://schemas.openxmlformats.org/officeDocument/2006/relationships/image" Target="../media/image787.emf"/><Relationship Id="rId100" Type="http://schemas.openxmlformats.org/officeDocument/2006/relationships/customXml" Target="../ink/ink871.xml"/><Relationship Id="rId105" Type="http://schemas.openxmlformats.org/officeDocument/2006/relationships/image" Target="../media/image801.emf"/><Relationship Id="rId8" Type="http://schemas.openxmlformats.org/officeDocument/2006/relationships/customXml" Target="../ink/ink825.xml"/><Relationship Id="rId51" Type="http://schemas.openxmlformats.org/officeDocument/2006/relationships/image" Target="../media/image774.emf"/><Relationship Id="rId72" Type="http://schemas.openxmlformats.org/officeDocument/2006/relationships/customXml" Target="../ink/ink857.xml"/><Relationship Id="rId93" Type="http://schemas.openxmlformats.org/officeDocument/2006/relationships/image" Target="../media/image795.emf"/><Relationship Id="rId98" Type="http://schemas.openxmlformats.org/officeDocument/2006/relationships/customXml" Target="../ink/ink870.xml"/><Relationship Id="rId3" Type="http://schemas.openxmlformats.org/officeDocument/2006/relationships/image" Target="../media/image750.emf"/><Relationship Id="rId25" Type="http://schemas.openxmlformats.org/officeDocument/2006/relationships/image" Target="../media/image761.emf"/><Relationship Id="rId46" Type="http://schemas.openxmlformats.org/officeDocument/2006/relationships/customXml" Target="../ink/ink844.xml"/><Relationship Id="rId67" Type="http://schemas.openxmlformats.org/officeDocument/2006/relationships/image" Target="../media/image782.emf"/><Relationship Id="rId116" Type="http://schemas.openxmlformats.org/officeDocument/2006/relationships/customXml" Target="../ink/ink879.xml"/><Relationship Id="rId20" Type="http://schemas.openxmlformats.org/officeDocument/2006/relationships/customXml" Target="../ink/ink831.xml"/><Relationship Id="rId41" Type="http://schemas.openxmlformats.org/officeDocument/2006/relationships/image" Target="../media/image769.emf"/><Relationship Id="rId62" Type="http://schemas.openxmlformats.org/officeDocument/2006/relationships/customXml" Target="../ink/ink852.xml"/><Relationship Id="rId83" Type="http://schemas.openxmlformats.org/officeDocument/2006/relationships/image" Target="../media/image790.emf"/><Relationship Id="rId88" Type="http://schemas.openxmlformats.org/officeDocument/2006/relationships/customXml" Target="../ink/ink865.xml"/><Relationship Id="rId111" Type="http://schemas.openxmlformats.org/officeDocument/2006/relationships/image" Target="../media/image804.emf"/><Relationship Id="rId15" Type="http://schemas.openxmlformats.org/officeDocument/2006/relationships/image" Target="../media/image756.emf"/><Relationship Id="rId36" Type="http://schemas.openxmlformats.org/officeDocument/2006/relationships/customXml" Target="../ink/ink839.xml"/><Relationship Id="rId57" Type="http://schemas.openxmlformats.org/officeDocument/2006/relationships/image" Target="../media/image777.emf"/><Relationship Id="rId106" Type="http://schemas.openxmlformats.org/officeDocument/2006/relationships/customXml" Target="../ink/ink87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3.xml"/><Relationship Id="rId7" Type="http://schemas.openxmlformats.org/officeDocument/2006/relationships/image" Target="../media/image333.w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335.wmf"/><Relationship Id="rId5" Type="http://schemas.openxmlformats.org/officeDocument/2006/relationships/image" Target="../media/image332.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334.wmf"/></Relationships>
</file>

<file path=ppt/slides/_rels/slide72.xml.rels><?xml version="1.0" encoding="UTF-8" standalone="yes"?>
<Relationships xmlns="http://schemas.openxmlformats.org/package/2006/relationships"><Relationship Id="rId2" Type="http://schemas.openxmlformats.org/officeDocument/2006/relationships/image" Target="../media/image336.jp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xmlns="" id="{99520C1E-7FDD-487A-8FAD-FD1BBC4D63F1}"/>
              </a:ext>
            </a:extLst>
          </p:cNvPr>
          <p:cNvSpPr>
            <a:spLocks noGrp="1"/>
          </p:cNvSpPr>
          <p:nvPr>
            <p:ph type="ctrTitle"/>
          </p:nvPr>
        </p:nvSpPr>
        <p:spPr>
          <a:xfrm>
            <a:off x="5545244" y="3201106"/>
            <a:ext cx="5987627" cy="1553774"/>
          </a:xfrm>
        </p:spPr>
        <p:txBody>
          <a:bodyPr spcFirstLastPara="1" wrap="square" lIns="79235" tIns="39607" rIns="79235" bIns="39607">
            <a:normAutofit fontScale="90000"/>
          </a:bodyPr>
          <a:lstStyle/>
          <a:p>
            <a:pPr algn="ctr">
              <a:spcBef>
                <a:spcPct val="0"/>
              </a:spcBef>
              <a:spcAft>
                <a:spcPct val="0"/>
              </a:spcAft>
              <a:buClr>
                <a:srgbClr val="FFFFFF"/>
              </a:buClr>
            </a:pPr>
            <a:r>
              <a:rPr lang="en-IN" sz="4622" dirty="0">
                <a:latin typeface="Arial" panose="020B0604020202020204" pitchFamily="34" charset="0"/>
                <a:cs typeface="Arial" panose="020B0604020202020204" pitchFamily="34" charset="0"/>
              </a:rPr>
              <a:t>Introduction </a:t>
            </a:r>
            <a:br>
              <a:rPr lang="en-IN" sz="4622" dirty="0">
                <a:latin typeface="Arial" panose="020B0604020202020204" pitchFamily="34" charset="0"/>
                <a:cs typeface="Arial" panose="020B0604020202020204" pitchFamily="34" charset="0"/>
              </a:rPr>
            </a:br>
            <a:r>
              <a:rPr lang="en-IN" sz="4622" dirty="0">
                <a:latin typeface="Arial" panose="020B0604020202020204" pitchFamily="34" charset="0"/>
                <a:cs typeface="Arial" panose="020B0604020202020204" pitchFamily="34" charset="0"/>
              </a:rPr>
              <a:t>to Statistical Methods</a:t>
            </a:r>
            <a:r>
              <a:rPr lang="en-US" altLang="x-none" sz="4160" dirty="0">
                <a:solidFill>
                  <a:srgbClr val="FFFFFF"/>
                </a:solidFill>
                <a:latin typeface="+mn-lt"/>
              </a:rPr>
              <a:t> </a:t>
            </a:r>
            <a:endParaRPr lang="x-none" altLang="x-none" sz="4160" dirty="0">
              <a:solidFill>
                <a:srgbClr val="FFFFFF"/>
              </a:solidFill>
              <a:latin typeface="+mn-lt"/>
            </a:endParaRPr>
          </a:p>
        </p:txBody>
      </p:sp>
      <p:sp>
        <p:nvSpPr>
          <p:cNvPr id="53251" name="Google Shape;41;p1">
            <a:extLst>
              <a:ext uri="{FF2B5EF4-FFF2-40B4-BE49-F238E27FC236}">
                <a16:creationId xmlns:a16="http://schemas.microsoft.com/office/drawing/2014/main" xmlns="" id="{FD664EF9-06E7-4466-988D-789744E7B8FB}"/>
              </a:ext>
            </a:extLst>
          </p:cNvPr>
          <p:cNvSpPr>
            <a:spLocks noGrp="1"/>
          </p:cNvSpPr>
          <p:nvPr>
            <p:ph type="body" idx="2"/>
          </p:nvPr>
        </p:nvSpPr>
        <p:spPr>
          <a:xfrm>
            <a:off x="6257008" y="5723467"/>
            <a:ext cx="5817024" cy="1056640"/>
          </a:xfrm>
        </p:spPr>
        <p:txBody>
          <a:bodyPr spcFirstLastPara="1" wrap="square" lIns="79235" tIns="39607" rIns="79235" bIns="39607">
            <a:normAutofit/>
          </a:bodyPr>
          <a:lstStyle/>
          <a:p>
            <a:pPr marL="0" indent="0" algn="ctr">
              <a:spcBef>
                <a:spcPct val="0"/>
              </a:spcBef>
              <a:spcAft>
                <a:spcPct val="0"/>
              </a:spcAft>
            </a:pPr>
            <a:r>
              <a:rPr lang="en-US" altLang="x-none" sz="2773" dirty="0">
                <a:solidFill>
                  <a:schemeClr val="tx1"/>
                </a:solidFill>
                <a:latin typeface="Helvetica" panose="020B0604020202020204" pitchFamily="34" charset="0"/>
              </a:rPr>
              <a:t>ISM Team</a:t>
            </a:r>
            <a:endParaRPr lang="x-none" altLang="x-none" sz="2773" dirty="0">
              <a:solidFill>
                <a:schemeClr val="tx1"/>
              </a:solidFill>
              <a:latin typeface="Helvetica" panose="020B0604020202020204" pitchFamily="34" charset="0"/>
            </a:endParaRPr>
          </a:p>
        </p:txBody>
      </p:sp>
    </p:spTree>
    <p:extLst>
      <p:ext uri="{BB962C8B-B14F-4D97-AF65-F5344CB8AC3E}">
        <p14:creationId xmlns:p14="http://schemas.microsoft.com/office/powerpoint/2010/main" val="3237077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5150" y="1219200"/>
            <a:ext cx="9824246" cy="6477000"/>
          </a:xfrm>
        </p:spPr>
        <p:txBody>
          <a:bodyPr>
            <a:noAutofit/>
          </a:bodyPr>
          <a:lstStyle/>
          <a:p>
            <a:pPr marL="744538" indent="-457200">
              <a:buFont typeface="Wingdings" panose="05000000000000000000" pitchFamily="2" charset="2"/>
              <a:buChar char="Ø"/>
            </a:pPr>
            <a:r>
              <a:rPr lang="en-US" sz="2400" dirty="0">
                <a:latin typeface="Times New Roman" pitchFamily="18" charset="0"/>
                <a:cs typeface="Times New Roman" pitchFamily="18" charset="0"/>
              </a:rPr>
              <a:t>Case III.</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Wage versus Age</a:t>
            </a:r>
          </a:p>
          <a:p>
            <a:pPr marL="287338"/>
            <a:endParaRPr lang="en-US" sz="2400" dirty="0">
              <a:latin typeface="Times New Roman" pitchFamily="18" charset="0"/>
              <a:cs typeface="Times New Roman" pitchFamily="18" charset="0"/>
            </a:endParaRPr>
          </a:p>
          <a:p>
            <a:pPr marL="332048"/>
            <a:r>
              <a:rPr lang="en-US" sz="2400" i="1" dirty="0">
                <a:latin typeface="Times New Roman" pitchFamily="18" charset="0"/>
                <a:cs typeface="Times New Roman" pitchFamily="18" charset="0"/>
              </a:rPr>
              <a:t>Wage and education level: </a:t>
            </a:r>
            <a:r>
              <a:rPr lang="en-US" sz="2400" dirty="0">
                <a:latin typeface="Times New Roman" pitchFamily="18" charset="0"/>
                <a:cs typeface="Times New Roman" pitchFamily="18" charset="0"/>
              </a:rPr>
              <a:t>Whether wages vary with employees’ education levels?</a:t>
            </a: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r>
              <a:rPr lang="en-US" sz="2080" dirty="0">
                <a:solidFill>
                  <a:srgbClr val="A50021"/>
                </a:solidFill>
                <a:latin typeface="Times New Roman" pitchFamily="18" charset="0"/>
                <a:cs typeface="Times New Roman" pitchFamily="18" charset="0"/>
              </a:rPr>
              <a:t>   </a:t>
            </a:r>
          </a:p>
          <a:p>
            <a:endParaRPr lang="en-US" sz="2080" dirty="0">
              <a:solidFill>
                <a:srgbClr val="A50021"/>
              </a:solidFill>
              <a:latin typeface="Times New Roman" pitchFamily="18" charset="0"/>
              <a:cs typeface="Times New Roman" pitchFamily="18" charset="0"/>
            </a:endParaRPr>
          </a:p>
          <a:p>
            <a:r>
              <a:rPr lang="en-US" sz="2080" dirty="0">
                <a:solidFill>
                  <a:srgbClr val="A50021"/>
                </a:solidFill>
                <a:latin typeface="Times New Roman" pitchFamily="18" charset="0"/>
                <a:cs typeface="Times New Roman" pitchFamily="18" charset="0"/>
              </a:rPr>
              <a:t>      Interpretation: ?</a:t>
            </a:r>
          </a:p>
        </p:txBody>
      </p:sp>
      <p:sp>
        <p:nvSpPr>
          <p:cNvPr id="6" name="Slide Number Placeholder 5"/>
          <p:cNvSpPr>
            <a:spLocks noGrp="1"/>
          </p:cNvSpPr>
          <p:nvPr>
            <p:ph type="sldNum" sz="quarter" idx="4294967295"/>
          </p:nvPr>
        </p:nvSpPr>
        <p:spPr>
          <a:xfrm>
            <a:off x="11008647" y="7345124"/>
            <a:ext cx="901477" cy="421922"/>
          </a:xfrm>
          <a:prstGeom prst="rect">
            <a:avLst/>
          </a:prstGeom>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2971800"/>
            <a:ext cx="8639185" cy="3536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2"/>
          <p:cNvSpPr/>
          <p:nvPr/>
        </p:nvSpPr>
        <p:spPr>
          <a:xfrm>
            <a:off x="10792968" y="0"/>
            <a:ext cx="3270504" cy="646176"/>
          </a:xfrm>
          <a:prstGeom prst="rect">
            <a:avLst/>
          </a:prstGeom>
          <a:blipFill>
            <a:blip r:embed="rId3" cstate="print"/>
            <a:stretch>
              <a:fillRect/>
            </a:stretch>
          </a:blipFill>
        </p:spPr>
        <p:txBody>
          <a:bodyPr wrap="square" lIns="0" tIns="0" rIns="0" bIns="0" rtlCol="0"/>
          <a:lstStyle/>
          <a:p>
            <a:endParaRPr/>
          </a:p>
        </p:txBody>
      </p:sp>
      <p:grpSp>
        <p:nvGrpSpPr>
          <p:cNvPr id="8" name="object 3"/>
          <p:cNvGrpSpPr/>
          <p:nvPr/>
        </p:nvGrpSpPr>
        <p:grpSpPr>
          <a:xfrm>
            <a:off x="8540" y="600316"/>
            <a:ext cx="10794365" cy="45720"/>
            <a:chOff x="8540" y="600316"/>
            <a:chExt cx="10794365" cy="45720"/>
          </a:xfrm>
        </p:grpSpPr>
        <p:sp>
          <p:nvSpPr>
            <p:cNvPr id="9"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0"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1"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57855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7" name="object 17"/>
          <p:cNvSpPr txBox="1">
            <a:spLocks noGrp="1"/>
          </p:cNvSpPr>
          <p:nvPr>
            <p:ph type="title"/>
          </p:nvPr>
        </p:nvSpPr>
        <p:spPr>
          <a:xfrm>
            <a:off x="2622550" y="338586"/>
            <a:ext cx="6096000" cy="679673"/>
          </a:xfrm>
          <a:prstGeom prst="rect">
            <a:avLst/>
          </a:prstGeom>
        </p:spPr>
        <p:txBody>
          <a:bodyPr vert="horz" wrap="square" lIns="0" tIns="12700" rIns="0" bIns="0" rtlCol="0">
            <a:spAutoFit/>
          </a:bodyPr>
          <a:lstStyle/>
          <a:p>
            <a:pPr marL="12700" algn="ctr">
              <a:lnSpc>
                <a:spcPts val="5200"/>
              </a:lnSpc>
              <a:spcBef>
                <a:spcPts val="100"/>
              </a:spcBef>
            </a:pPr>
            <a:r>
              <a:rPr lang="en-US" dirty="0" smtClean="0">
                <a:solidFill>
                  <a:srgbClr val="FF0000"/>
                </a:solidFill>
              </a:rPr>
              <a:t>Covariance</a:t>
            </a:r>
            <a:r>
              <a:rPr lang="en-US" dirty="0" smtClean="0"/>
              <a:t> </a:t>
            </a:r>
            <a:endParaRPr spc="-10" dirty="0"/>
          </a:p>
        </p:txBody>
      </p:sp>
      <p:sp>
        <p:nvSpPr>
          <p:cNvPr id="18" name="object 18"/>
          <p:cNvSpPr txBox="1"/>
          <p:nvPr/>
        </p:nvSpPr>
        <p:spPr>
          <a:xfrm>
            <a:off x="336550" y="1981478"/>
            <a:ext cx="13030200" cy="997709"/>
          </a:xfrm>
          <a:prstGeom prst="rect">
            <a:avLst/>
          </a:prstGeom>
        </p:spPr>
        <p:txBody>
          <a:bodyPr vert="horz" wrap="square" lIns="0" tIns="12700" rIns="0" bIns="0" rtlCol="0">
            <a:spAutoFit/>
          </a:bodyPr>
          <a:lstStyle/>
          <a:p>
            <a:pPr marL="12700" algn="just">
              <a:lnSpc>
                <a:spcPct val="100000"/>
              </a:lnSpc>
              <a:spcBef>
                <a:spcPts val="100"/>
              </a:spcBef>
            </a:pPr>
            <a:r>
              <a:rPr sz="3200" spc="-5" dirty="0">
                <a:cs typeface="Arial"/>
              </a:rPr>
              <a:t>The </a:t>
            </a:r>
            <a:r>
              <a:rPr sz="3200" spc="-10" dirty="0">
                <a:cs typeface="Arial"/>
              </a:rPr>
              <a:t>statistical technique </a:t>
            </a:r>
            <a:r>
              <a:rPr sz="3200" spc="-5" dirty="0">
                <a:cs typeface="Arial"/>
              </a:rPr>
              <a:t>used for</a:t>
            </a:r>
            <a:r>
              <a:rPr sz="3200" spc="15" dirty="0">
                <a:cs typeface="Arial"/>
              </a:rPr>
              <a:t> </a:t>
            </a:r>
            <a:r>
              <a:rPr sz="3200" spc="-10" dirty="0">
                <a:cs typeface="Arial"/>
              </a:rPr>
              <a:t>studying</a:t>
            </a:r>
            <a:r>
              <a:rPr lang="en-IN" sz="3200" spc="-10" dirty="0">
                <a:cs typeface="Arial"/>
              </a:rPr>
              <a:t> </a:t>
            </a:r>
            <a:r>
              <a:rPr sz="3200" spc="-5" dirty="0">
                <a:cs typeface="Arial"/>
              </a:rPr>
              <a:t>the existence and extent of </a:t>
            </a:r>
            <a:r>
              <a:rPr sz="3200" spc="-10" dirty="0">
                <a:cs typeface="Arial"/>
              </a:rPr>
              <a:t>relationship </a:t>
            </a:r>
            <a:r>
              <a:rPr lang="en-US" sz="3200" spc="-10" dirty="0">
                <a:cs typeface="Arial"/>
              </a:rPr>
              <a:t>among 2 or more </a:t>
            </a:r>
            <a:r>
              <a:rPr sz="3200" spc="-10" dirty="0">
                <a:cs typeface="Arial"/>
              </a:rPr>
              <a:t>variables </a:t>
            </a:r>
            <a:r>
              <a:rPr sz="3200" dirty="0">
                <a:cs typeface="Arial"/>
              </a:rPr>
              <a:t>is </a:t>
            </a:r>
            <a:r>
              <a:rPr sz="3200" spc="-5" dirty="0">
                <a:cs typeface="Arial"/>
              </a:rPr>
              <a:t>through</a:t>
            </a:r>
            <a:r>
              <a:rPr sz="3200" spc="-20" dirty="0">
                <a:cs typeface="Arial"/>
              </a:rPr>
              <a:t> </a:t>
            </a:r>
            <a:r>
              <a:rPr sz="3200" spc="-10" dirty="0">
                <a:cs typeface="Arial"/>
              </a:rPr>
              <a:t>Covariance</a:t>
            </a:r>
            <a:endParaRPr sz="3200" dirty="0">
              <a:cs typeface="Arial"/>
            </a:endParaRPr>
          </a:p>
        </p:txBody>
      </p:sp>
      <p:sp>
        <p:nvSpPr>
          <p:cNvPr id="19" name="object 19"/>
          <p:cNvSpPr/>
          <p:nvPr/>
        </p:nvSpPr>
        <p:spPr>
          <a:xfrm>
            <a:off x="1174750" y="4191000"/>
            <a:ext cx="10639425" cy="2257425"/>
          </a:xfrm>
          <a:prstGeom prst="rect">
            <a:avLst/>
          </a:prstGeom>
          <a:blipFill>
            <a:blip r:embed="rId3" cstate="print"/>
            <a:stretch>
              <a:fillRect/>
            </a:stretch>
          </a:blip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9" name="object 19"/>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8" name="object 18"/>
          <p:cNvSpPr txBox="1"/>
          <p:nvPr/>
        </p:nvSpPr>
        <p:spPr>
          <a:xfrm>
            <a:off x="260350" y="1246352"/>
            <a:ext cx="12868910" cy="5421549"/>
          </a:xfrm>
          <a:prstGeom prst="rect">
            <a:avLst/>
          </a:prstGeom>
        </p:spPr>
        <p:txBody>
          <a:bodyPr vert="horz" wrap="square" lIns="0" tIns="283210" rIns="0" bIns="0" rtlCol="0">
            <a:spAutoFit/>
          </a:bodyPr>
          <a:lstStyle/>
          <a:p>
            <a:pPr marL="789304" marR="800735" indent="-571500" algn="just">
              <a:buFont typeface="Wingdings" panose="05000000000000000000" pitchFamily="2" charset="2"/>
              <a:buChar char="Ø"/>
            </a:pPr>
            <a:r>
              <a:rPr lang="en-US" sz="3200" dirty="0">
                <a:ea typeface="SimSun-ExtB" panose="02010609060101010101" pitchFamily="49" charset="-122"/>
                <a:cs typeface="Verdana"/>
              </a:rPr>
              <a:t>So in </a:t>
            </a:r>
            <a:r>
              <a:rPr sz="3200" u="sng" spc="-15" dirty="0">
                <a:ea typeface="SimSun-ExtB" panose="02010609060101010101" pitchFamily="49" charset="-122"/>
                <a:cs typeface="Verdana"/>
              </a:rPr>
              <a:t>bivariate</a:t>
            </a:r>
            <a:r>
              <a:rPr sz="3200" spc="-15" dirty="0">
                <a:ea typeface="SimSun-ExtB" panose="02010609060101010101" pitchFamily="49" charset="-122"/>
                <a:cs typeface="Verdana"/>
              </a:rPr>
              <a:t> </a:t>
            </a:r>
            <a:r>
              <a:rPr sz="3200" spc="-5" dirty="0">
                <a:ea typeface="SimSun-ExtB" panose="02010609060101010101" pitchFamily="49" charset="-122"/>
                <a:cs typeface="Verdana"/>
              </a:rPr>
              <a:t>and </a:t>
            </a:r>
            <a:r>
              <a:rPr sz="3200" u="sng" spc="-10" dirty="0">
                <a:ea typeface="SimSun-ExtB" panose="02010609060101010101" pitchFamily="49" charset="-122"/>
                <a:cs typeface="Verdana"/>
              </a:rPr>
              <a:t>multivariate</a:t>
            </a:r>
            <a:r>
              <a:rPr sz="3200" spc="-10" dirty="0">
                <a:ea typeface="SimSun-ExtB" panose="02010609060101010101" pitchFamily="49" charset="-122"/>
                <a:cs typeface="Verdana"/>
              </a:rPr>
              <a:t> </a:t>
            </a:r>
            <a:r>
              <a:rPr sz="3200" spc="-15" dirty="0">
                <a:ea typeface="SimSun-ExtB" panose="02010609060101010101" pitchFamily="49" charset="-122"/>
                <a:cs typeface="Verdana"/>
              </a:rPr>
              <a:t>case, </a:t>
            </a:r>
            <a:r>
              <a:rPr sz="3200" dirty="0">
                <a:ea typeface="SimSun-ExtB" panose="02010609060101010101" pitchFamily="49" charset="-122"/>
                <a:cs typeface="Verdana"/>
              </a:rPr>
              <a:t>the  </a:t>
            </a:r>
            <a:r>
              <a:rPr sz="3200" spc="-5" dirty="0">
                <a:ea typeface="SimSun-ExtB" panose="02010609060101010101" pitchFamily="49" charset="-122"/>
                <a:cs typeface="Verdana"/>
              </a:rPr>
              <a:t>statistical </a:t>
            </a:r>
            <a:r>
              <a:rPr sz="3200" dirty="0">
                <a:ea typeface="SimSun-ExtB" panose="02010609060101010101" pitchFamily="49" charset="-122"/>
                <a:cs typeface="Verdana"/>
              </a:rPr>
              <a:t>technique </a:t>
            </a:r>
            <a:r>
              <a:rPr sz="3200" spc="-5" dirty="0">
                <a:ea typeface="SimSun-ExtB" panose="02010609060101010101" pitchFamily="49" charset="-122"/>
                <a:cs typeface="Verdana"/>
              </a:rPr>
              <a:t>used </a:t>
            </a:r>
            <a:r>
              <a:rPr sz="3200" dirty="0">
                <a:ea typeface="SimSun-ExtB" panose="02010609060101010101" pitchFamily="49" charset="-122"/>
                <a:cs typeface="Verdana"/>
              </a:rPr>
              <a:t>for</a:t>
            </a:r>
            <a:r>
              <a:rPr sz="3200" spc="-5" dirty="0">
                <a:ea typeface="SimSun-ExtB" panose="02010609060101010101" pitchFamily="49" charset="-122"/>
                <a:cs typeface="Verdana"/>
              </a:rPr>
              <a:t> studying</a:t>
            </a:r>
            <a:r>
              <a:rPr lang="en-US" sz="3200" dirty="0">
                <a:ea typeface="SimSun-ExtB" panose="02010609060101010101" pitchFamily="49" charset="-122"/>
                <a:cs typeface="Verdana"/>
              </a:rPr>
              <a:t> </a:t>
            </a:r>
            <a:r>
              <a:rPr sz="3200" dirty="0">
                <a:ea typeface="SimSun-ExtB" panose="02010609060101010101" pitchFamily="49" charset="-122"/>
                <a:cs typeface="Verdana"/>
              </a:rPr>
              <a:t>the </a:t>
            </a:r>
            <a:r>
              <a:rPr sz="3200" spc="-5" dirty="0">
                <a:ea typeface="SimSun-ExtB" panose="02010609060101010101" pitchFamily="49" charset="-122"/>
                <a:cs typeface="Verdana"/>
              </a:rPr>
              <a:t>existence </a:t>
            </a:r>
            <a:r>
              <a:rPr sz="3200" dirty="0">
                <a:ea typeface="SimSun-ExtB" panose="02010609060101010101" pitchFamily="49" charset="-122"/>
                <a:cs typeface="Verdana"/>
              </a:rPr>
              <a:t>of relationship between </a:t>
            </a:r>
            <a:r>
              <a:rPr sz="3200" spc="-5" dirty="0">
                <a:ea typeface="SimSun-ExtB" panose="02010609060101010101" pitchFamily="49" charset="-122"/>
                <a:cs typeface="Verdana"/>
              </a:rPr>
              <a:t>all  </a:t>
            </a:r>
            <a:r>
              <a:rPr sz="3200" spc="-15" dirty="0">
                <a:ea typeface="SimSun-ExtB" panose="02010609060101010101" pitchFamily="49" charset="-122"/>
                <a:cs typeface="Verdana"/>
              </a:rPr>
              <a:t>variables </a:t>
            </a:r>
            <a:r>
              <a:rPr sz="3200" dirty="0">
                <a:ea typeface="SimSun-ExtB" panose="02010609060101010101" pitchFamily="49" charset="-122"/>
                <a:cs typeface="Verdana"/>
              </a:rPr>
              <a:t>is </a:t>
            </a:r>
            <a:r>
              <a:rPr sz="3200" spc="-5" dirty="0">
                <a:ea typeface="SimSun-ExtB" panose="02010609060101010101" pitchFamily="49" charset="-122"/>
                <a:cs typeface="Verdana"/>
              </a:rPr>
              <a:t>through</a:t>
            </a:r>
            <a:r>
              <a:rPr sz="3200" spc="5" dirty="0">
                <a:ea typeface="SimSun-ExtB" panose="02010609060101010101" pitchFamily="49" charset="-122"/>
                <a:cs typeface="Verdana"/>
              </a:rPr>
              <a:t> </a:t>
            </a:r>
            <a:r>
              <a:rPr sz="3200" b="1" spc="-5" dirty="0">
                <a:solidFill>
                  <a:srgbClr val="FF0000"/>
                </a:solidFill>
                <a:ea typeface="SimSun-ExtB" panose="02010609060101010101" pitchFamily="49" charset="-122"/>
                <a:cs typeface="Verdana"/>
              </a:rPr>
              <a:t>Covariance.</a:t>
            </a:r>
            <a:endParaRPr lang="en-IN" sz="3200" b="1" spc="-5" dirty="0">
              <a:solidFill>
                <a:srgbClr val="FF0000"/>
              </a:solidFill>
              <a:ea typeface="SimSun-ExtB" panose="02010609060101010101" pitchFamily="49" charset="-122"/>
              <a:cs typeface="Verdana"/>
            </a:endParaRPr>
          </a:p>
          <a:p>
            <a:pPr marL="584200" marR="5080" indent="-571500" algn="just">
              <a:buFont typeface="Wingdings" panose="05000000000000000000" pitchFamily="2" charset="2"/>
              <a:buChar char="Ø"/>
            </a:pPr>
            <a:r>
              <a:rPr lang="en-US" sz="3200" spc="-15" dirty="0">
                <a:cs typeface="Verdana"/>
              </a:rPr>
              <a:t>Covariance </a:t>
            </a:r>
            <a:r>
              <a:rPr lang="en-US" sz="3200" dirty="0">
                <a:cs typeface="Verdana"/>
              </a:rPr>
              <a:t>signifies the </a:t>
            </a:r>
            <a:r>
              <a:rPr lang="en-US" sz="3200" spc="-5" dirty="0">
                <a:cs typeface="Verdana"/>
              </a:rPr>
              <a:t>direction of </a:t>
            </a:r>
            <a:r>
              <a:rPr lang="en-US" sz="3200" dirty="0">
                <a:cs typeface="Verdana"/>
              </a:rPr>
              <a:t>the </a:t>
            </a:r>
            <a:r>
              <a:rPr lang="en-US" sz="3200" spc="-5" dirty="0">
                <a:cs typeface="Verdana"/>
              </a:rPr>
              <a:t>linear  </a:t>
            </a:r>
            <a:r>
              <a:rPr lang="en-US" sz="3200" dirty="0">
                <a:cs typeface="Verdana"/>
              </a:rPr>
              <a:t>relationship between the two </a:t>
            </a:r>
            <a:r>
              <a:rPr lang="en-US" sz="3200" spc="-10" dirty="0">
                <a:cs typeface="Verdana"/>
              </a:rPr>
              <a:t>variables. </a:t>
            </a:r>
          </a:p>
          <a:p>
            <a:pPr marL="584200" marR="5080" indent="-571500" algn="just">
              <a:buFont typeface="Wingdings" panose="05000000000000000000" pitchFamily="2" charset="2"/>
              <a:buChar char="Ø"/>
            </a:pPr>
            <a:r>
              <a:rPr lang="en-US" sz="3200" spc="-5" dirty="0">
                <a:cs typeface="Verdana"/>
              </a:rPr>
              <a:t>By  direction </a:t>
            </a:r>
            <a:r>
              <a:rPr lang="en-US" sz="3200" dirty="0">
                <a:cs typeface="Verdana"/>
              </a:rPr>
              <a:t>we </a:t>
            </a:r>
            <a:r>
              <a:rPr lang="en-US" sz="3200" spc="-5" dirty="0">
                <a:cs typeface="Verdana"/>
              </a:rPr>
              <a:t>mean </a:t>
            </a:r>
            <a:r>
              <a:rPr lang="en-US" sz="3200" dirty="0">
                <a:cs typeface="Verdana"/>
              </a:rPr>
              <a:t>if the </a:t>
            </a:r>
            <a:r>
              <a:rPr lang="en-US" sz="3200" i="1" spc="-5" dirty="0">
                <a:cs typeface="Verdana"/>
              </a:rPr>
              <a:t>variables </a:t>
            </a:r>
            <a:r>
              <a:rPr lang="en-US" sz="3200" dirty="0">
                <a:cs typeface="Verdana"/>
              </a:rPr>
              <a:t>are directly  </a:t>
            </a:r>
            <a:r>
              <a:rPr lang="en-US" sz="3200" spc="-5" dirty="0">
                <a:cs typeface="Verdana"/>
              </a:rPr>
              <a:t>proportional or </a:t>
            </a:r>
            <a:r>
              <a:rPr lang="en-US" sz="3200" spc="-10" dirty="0">
                <a:cs typeface="Verdana"/>
              </a:rPr>
              <a:t>inversely </a:t>
            </a:r>
            <a:r>
              <a:rPr lang="en-US" sz="3200" spc="-5" dirty="0">
                <a:cs typeface="Verdana"/>
              </a:rPr>
              <a:t>proportional to </a:t>
            </a:r>
            <a:r>
              <a:rPr lang="en-US" sz="3200" dirty="0">
                <a:cs typeface="Verdana"/>
              </a:rPr>
              <a:t>each  </a:t>
            </a:r>
            <a:r>
              <a:rPr lang="en-US" sz="3200" spc="-95" dirty="0">
                <a:cs typeface="Verdana"/>
              </a:rPr>
              <a:t>other. </a:t>
            </a:r>
            <a:r>
              <a:rPr lang="en-US" sz="3200" dirty="0">
                <a:cs typeface="Verdana"/>
              </a:rPr>
              <a:t>(Increasing the </a:t>
            </a:r>
            <a:r>
              <a:rPr lang="en-US" sz="3200" spc="-20" dirty="0">
                <a:cs typeface="Verdana"/>
              </a:rPr>
              <a:t>value </a:t>
            </a:r>
            <a:r>
              <a:rPr lang="en-US" sz="3200" spc="-5" dirty="0">
                <a:cs typeface="Verdana"/>
              </a:rPr>
              <a:t>of </a:t>
            </a:r>
            <a:r>
              <a:rPr lang="en-US" sz="3200" dirty="0">
                <a:cs typeface="Verdana"/>
              </a:rPr>
              <a:t>one </a:t>
            </a:r>
            <a:r>
              <a:rPr lang="en-US" sz="3200" spc="-15" dirty="0">
                <a:cs typeface="Verdana"/>
              </a:rPr>
              <a:t>variable </a:t>
            </a:r>
            <a:r>
              <a:rPr lang="en-US" sz="3200" dirty="0">
                <a:cs typeface="Verdana"/>
              </a:rPr>
              <a:t>might  </a:t>
            </a:r>
            <a:r>
              <a:rPr lang="en-US" sz="3200" spc="-20" dirty="0">
                <a:cs typeface="Verdana"/>
              </a:rPr>
              <a:t>have </a:t>
            </a:r>
            <a:r>
              <a:rPr lang="en-US" sz="3200" dirty="0">
                <a:cs typeface="Verdana"/>
              </a:rPr>
              <a:t>a </a:t>
            </a:r>
            <a:r>
              <a:rPr lang="en-US" sz="3200" spc="-10" dirty="0">
                <a:cs typeface="Verdana"/>
              </a:rPr>
              <a:t>positive </a:t>
            </a:r>
            <a:r>
              <a:rPr lang="en-US" sz="3200" spc="-5" dirty="0">
                <a:cs typeface="Verdana"/>
              </a:rPr>
              <a:t>or </a:t>
            </a:r>
            <a:r>
              <a:rPr lang="en-US" sz="3200" dirty="0">
                <a:cs typeface="Verdana"/>
              </a:rPr>
              <a:t>a </a:t>
            </a:r>
            <a:r>
              <a:rPr lang="en-US" sz="3200" spc="-10" dirty="0">
                <a:cs typeface="Verdana"/>
              </a:rPr>
              <a:t>negative </a:t>
            </a:r>
            <a:r>
              <a:rPr lang="en-US" sz="3200" dirty="0">
                <a:cs typeface="Verdana"/>
              </a:rPr>
              <a:t>effect </a:t>
            </a:r>
            <a:r>
              <a:rPr lang="en-US" sz="3200" spc="-5" dirty="0">
                <a:cs typeface="Verdana"/>
              </a:rPr>
              <a:t>on </a:t>
            </a:r>
            <a:r>
              <a:rPr lang="en-US" sz="3200" dirty="0">
                <a:cs typeface="Verdana"/>
              </a:rPr>
              <a:t>the </a:t>
            </a:r>
            <a:r>
              <a:rPr lang="en-US" sz="3200" spc="-20" dirty="0">
                <a:cs typeface="Verdana"/>
              </a:rPr>
              <a:t>value  </a:t>
            </a:r>
            <a:r>
              <a:rPr lang="en-US" sz="3200" spc="-5" dirty="0">
                <a:cs typeface="Verdana"/>
              </a:rPr>
              <a:t>of </a:t>
            </a:r>
            <a:r>
              <a:rPr lang="en-US" sz="3200" dirty="0">
                <a:cs typeface="Verdana"/>
              </a:rPr>
              <a:t>the other</a:t>
            </a:r>
            <a:r>
              <a:rPr lang="en-US" sz="3200" spc="25" dirty="0">
                <a:cs typeface="Verdana"/>
              </a:rPr>
              <a:t> </a:t>
            </a:r>
            <a:r>
              <a:rPr lang="en-US" sz="3200" spc="-10" dirty="0">
                <a:cs typeface="Verdana"/>
              </a:rPr>
              <a:t>variable).</a:t>
            </a:r>
          </a:p>
          <a:p>
            <a:pPr marL="789304" marR="800735" indent="-571500" algn="just">
              <a:lnSpc>
                <a:spcPct val="140000"/>
              </a:lnSpc>
              <a:buFont typeface="Wingdings" panose="05000000000000000000" pitchFamily="2" charset="2"/>
              <a:buChar char="Ø"/>
            </a:pPr>
            <a:endParaRPr sz="3600" b="1" dirty="0">
              <a:ea typeface="SimSun-ExtB" panose="02010609060101010101" pitchFamily="49" charset="-122"/>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9" name="object 19"/>
          <p:cNvSpPr txBox="1"/>
          <p:nvPr/>
        </p:nvSpPr>
        <p:spPr>
          <a:xfrm>
            <a:off x="793750" y="1143000"/>
            <a:ext cx="12439650" cy="6476132"/>
          </a:xfrm>
          <a:prstGeom prst="rect">
            <a:avLst/>
          </a:prstGeom>
        </p:spPr>
        <p:txBody>
          <a:bodyPr vert="horz" wrap="square" lIns="0" tIns="12700" rIns="0" bIns="0" rtlCol="0">
            <a:spAutoFit/>
          </a:bodyPr>
          <a:lstStyle/>
          <a:p>
            <a:pPr marL="584200" marR="5080" indent="-571500" algn="just">
              <a:lnSpc>
                <a:spcPct val="150000"/>
              </a:lnSpc>
              <a:buFont typeface="Wingdings" panose="05000000000000000000" pitchFamily="2" charset="2"/>
              <a:buChar char="Ø"/>
            </a:pPr>
            <a:r>
              <a:rPr lang="en-US" sz="2800" dirty="0">
                <a:cs typeface="Verdana"/>
              </a:rPr>
              <a:t>The </a:t>
            </a:r>
            <a:r>
              <a:rPr lang="en-US" sz="2800" spc="-15" dirty="0">
                <a:cs typeface="Verdana"/>
              </a:rPr>
              <a:t>values </a:t>
            </a:r>
            <a:r>
              <a:rPr lang="en-US" sz="2800" spc="-5" dirty="0">
                <a:cs typeface="Verdana"/>
              </a:rPr>
              <a:t>of </a:t>
            </a:r>
            <a:r>
              <a:rPr lang="en-US" sz="2800" spc="-15" dirty="0">
                <a:cs typeface="Verdana"/>
              </a:rPr>
              <a:t>covariance </a:t>
            </a:r>
            <a:r>
              <a:rPr lang="en-US" sz="2800" spc="-5" dirty="0">
                <a:cs typeface="Verdana"/>
              </a:rPr>
              <a:t>can be </a:t>
            </a:r>
            <a:r>
              <a:rPr lang="en-US" sz="2800" spc="-15" dirty="0">
                <a:cs typeface="Verdana"/>
              </a:rPr>
              <a:t>any </a:t>
            </a:r>
            <a:r>
              <a:rPr lang="en-US" sz="2800" dirty="0">
                <a:cs typeface="Verdana"/>
              </a:rPr>
              <a:t>number  </a:t>
            </a:r>
            <a:r>
              <a:rPr lang="en-US" sz="2800" spc="-5" dirty="0">
                <a:cs typeface="Verdana"/>
              </a:rPr>
              <a:t>between </a:t>
            </a:r>
            <a:r>
              <a:rPr lang="en-US" sz="2800" dirty="0">
                <a:cs typeface="Verdana"/>
              </a:rPr>
              <a:t>the </a:t>
            </a:r>
            <a:r>
              <a:rPr lang="en-US" sz="2800" spc="-5" dirty="0">
                <a:cs typeface="Verdana"/>
              </a:rPr>
              <a:t>two opposite </a:t>
            </a:r>
            <a:r>
              <a:rPr lang="en-US" sz="2800" dirty="0">
                <a:cs typeface="Verdana"/>
              </a:rPr>
              <a:t>infinities. </a:t>
            </a:r>
            <a:r>
              <a:rPr lang="en-US" sz="2800" spc="-15" dirty="0">
                <a:cs typeface="Verdana"/>
              </a:rPr>
              <a:t>Also, </a:t>
            </a:r>
            <a:r>
              <a:rPr lang="en-US" sz="2800" spc="-25" dirty="0">
                <a:cs typeface="Verdana"/>
              </a:rPr>
              <a:t>it’s  </a:t>
            </a:r>
            <a:r>
              <a:rPr lang="en-US" sz="2800" spc="-5" dirty="0">
                <a:cs typeface="Verdana"/>
              </a:rPr>
              <a:t>important to mention that </a:t>
            </a:r>
            <a:r>
              <a:rPr lang="en-US" sz="2800" spc="-15" dirty="0">
                <a:cs typeface="Verdana"/>
              </a:rPr>
              <a:t>covariance </a:t>
            </a:r>
            <a:r>
              <a:rPr lang="en-US" sz="2800" spc="-5" dirty="0">
                <a:cs typeface="Verdana"/>
              </a:rPr>
              <a:t>only  </a:t>
            </a:r>
            <a:r>
              <a:rPr lang="en-US" sz="2800" dirty="0">
                <a:cs typeface="Verdana"/>
              </a:rPr>
              <a:t>measures how </a:t>
            </a:r>
            <a:r>
              <a:rPr lang="en-US" sz="2800" spc="-5" dirty="0">
                <a:cs typeface="Verdana"/>
              </a:rPr>
              <a:t>two </a:t>
            </a:r>
            <a:r>
              <a:rPr lang="en-US" sz="2800" spc="-10" dirty="0">
                <a:cs typeface="Verdana"/>
              </a:rPr>
              <a:t>variables </a:t>
            </a:r>
            <a:r>
              <a:rPr lang="en-US" sz="2800" dirty="0">
                <a:cs typeface="Verdana"/>
              </a:rPr>
              <a:t>change </a:t>
            </a:r>
            <a:r>
              <a:rPr lang="en-US" sz="2800" spc="-65" dirty="0">
                <a:cs typeface="Verdana"/>
              </a:rPr>
              <a:t>together, </a:t>
            </a:r>
            <a:r>
              <a:rPr lang="en-US" sz="2800" spc="-5" dirty="0">
                <a:cs typeface="Verdana"/>
              </a:rPr>
              <a:t>not  </a:t>
            </a:r>
            <a:r>
              <a:rPr lang="en-US" sz="2800" dirty="0">
                <a:cs typeface="Verdana"/>
              </a:rPr>
              <a:t>the </a:t>
            </a:r>
            <a:r>
              <a:rPr lang="en-US" sz="2800" spc="-5" dirty="0">
                <a:cs typeface="Verdana"/>
              </a:rPr>
              <a:t>dependency of </a:t>
            </a:r>
            <a:r>
              <a:rPr lang="en-US" sz="2800" dirty="0">
                <a:cs typeface="Verdana"/>
              </a:rPr>
              <a:t>one </a:t>
            </a:r>
            <a:r>
              <a:rPr lang="en-US" sz="2800" spc="-15" dirty="0">
                <a:cs typeface="Verdana"/>
              </a:rPr>
              <a:t>variable </a:t>
            </a:r>
            <a:r>
              <a:rPr lang="en-US" sz="2800" spc="-5" dirty="0">
                <a:cs typeface="Verdana"/>
              </a:rPr>
              <a:t>on another</a:t>
            </a:r>
            <a:r>
              <a:rPr lang="en-US" sz="2800" spc="80" dirty="0">
                <a:cs typeface="Verdana"/>
              </a:rPr>
              <a:t> </a:t>
            </a:r>
            <a:r>
              <a:rPr lang="en-US" sz="2800" dirty="0">
                <a:cs typeface="Verdana"/>
              </a:rPr>
              <a:t>one.</a:t>
            </a:r>
          </a:p>
          <a:p>
            <a:pPr marL="584200" marR="5080" indent="-571500" algn="just">
              <a:lnSpc>
                <a:spcPct val="150000"/>
              </a:lnSpc>
              <a:buFont typeface="Wingdings" panose="05000000000000000000" pitchFamily="2" charset="2"/>
              <a:buChar char="Ø"/>
            </a:pPr>
            <a:r>
              <a:rPr lang="en-US" sz="2800" spc="-5" dirty="0">
                <a:cs typeface="Verdana"/>
              </a:rPr>
              <a:t>The upper and </a:t>
            </a:r>
            <a:r>
              <a:rPr lang="en-US" sz="2800" dirty="0">
                <a:cs typeface="Verdana"/>
              </a:rPr>
              <a:t>lower limits for </a:t>
            </a:r>
            <a:r>
              <a:rPr lang="en-US" sz="2800" spc="-5" dirty="0">
                <a:cs typeface="Verdana"/>
              </a:rPr>
              <a:t>the </a:t>
            </a:r>
            <a:r>
              <a:rPr lang="en-US" sz="2800" spc="-15" dirty="0">
                <a:cs typeface="Verdana"/>
              </a:rPr>
              <a:t>covariance </a:t>
            </a:r>
            <a:r>
              <a:rPr lang="en-US" sz="2800" spc="-5" dirty="0">
                <a:cs typeface="Verdana"/>
              </a:rPr>
              <a:t>depend on  the </a:t>
            </a:r>
            <a:r>
              <a:rPr lang="en-US" sz="2800" spc="-15" dirty="0">
                <a:cs typeface="Verdana"/>
              </a:rPr>
              <a:t>variances </a:t>
            </a:r>
            <a:r>
              <a:rPr lang="en-US" sz="2800" spc="-5" dirty="0">
                <a:cs typeface="Verdana"/>
              </a:rPr>
              <a:t>of the </a:t>
            </a:r>
            <a:r>
              <a:rPr lang="en-US" sz="2800" spc="-15" dirty="0">
                <a:cs typeface="Verdana"/>
              </a:rPr>
              <a:t>variables involved. </a:t>
            </a:r>
            <a:r>
              <a:rPr lang="en-US" sz="2800" spc="-5" dirty="0">
                <a:cs typeface="Verdana"/>
              </a:rPr>
              <a:t>These </a:t>
            </a:r>
            <a:r>
              <a:rPr lang="en-US" sz="2800" spc="-10" dirty="0">
                <a:cs typeface="Verdana"/>
              </a:rPr>
              <a:t>variances,  </a:t>
            </a:r>
            <a:r>
              <a:rPr lang="en-US" sz="2800" dirty="0">
                <a:cs typeface="Verdana"/>
              </a:rPr>
              <a:t>in </a:t>
            </a:r>
            <a:r>
              <a:rPr lang="en-US" sz="2800" spc="-5" dirty="0">
                <a:cs typeface="Verdana"/>
              </a:rPr>
              <a:t>turn, can </a:t>
            </a:r>
            <a:r>
              <a:rPr lang="en-US" sz="2800" spc="-20" dirty="0">
                <a:cs typeface="Verdana"/>
              </a:rPr>
              <a:t>vary </a:t>
            </a:r>
            <a:r>
              <a:rPr lang="en-US" sz="2800" dirty="0">
                <a:cs typeface="Verdana"/>
              </a:rPr>
              <a:t>with </a:t>
            </a:r>
            <a:r>
              <a:rPr lang="en-US" sz="2800" spc="-5" dirty="0">
                <a:cs typeface="Verdana"/>
              </a:rPr>
              <a:t>the scaling of the </a:t>
            </a:r>
            <a:r>
              <a:rPr lang="en-US" sz="2800" spc="-10" dirty="0">
                <a:cs typeface="Verdana"/>
              </a:rPr>
              <a:t>variables. Even </a:t>
            </a:r>
            <a:r>
              <a:rPr lang="en-US" sz="2800" dirty="0">
                <a:cs typeface="Verdana"/>
              </a:rPr>
              <a:t>a  </a:t>
            </a:r>
            <a:r>
              <a:rPr lang="en-US" sz="2800" spc="-5" dirty="0">
                <a:cs typeface="Verdana"/>
              </a:rPr>
              <a:t>change </a:t>
            </a:r>
            <a:r>
              <a:rPr lang="en-US" sz="2800" dirty="0">
                <a:cs typeface="Verdana"/>
              </a:rPr>
              <a:t>in </a:t>
            </a:r>
            <a:r>
              <a:rPr lang="en-US" sz="2800" spc="-5" dirty="0">
                <a:cs typeface="Verdana"/>
              </a:rPr>
              <a:t>the units of measurement can change the  </a:t>
            </a:r>
            <a:r>
              <a:rPr lang="en-US" sz="2800" spc="-15" dirty="0">
                <a:cs typeface="Verdana"/>
              </a:rPr>
              <a:t>covariance. </a:t>
            </a:r>
            <a:r>
              <a:rPr lang="en-US" sz="2800" spc="-5" dirty="0">
                <a:cs typeface="Verdana"/>
              </a:rPr>
              <a:t>Thus, </a:t>
            </a:r>
            <a:r>
              <a:rPr lang="en-US" sz="2800" spc="-15" dirty="0">
                <a:cs typeface="Verdana"/>
              </a:rPr>
              <a:t>covariance </a:t>
            </a:r>
            <a:r>
              <a:rPr lang="en-US" sz="2800" dirty="0">
                <a:cs typeface="Verdana"/>
              </a:rPr>
              <a:t>is </a:t>
            </a:r>
            <a:r>
              <a:rPr lang="en-US" sz="2800" spc="-5" dirty="0">
                <a:cs typeface="Verdana"/>
              </a:rPr>
              <a:t>only useful to find the  direction of the relationship between </a:t>
            </a:r>
            <a:r>
              <a:rPr lang="en-US" sz="2800" dirty="0">
                <a:cs typeface="Verdana"/>
              </a:rPr>
              <a:t>two </a:t>
            </a:r>
            <a:r>
              <a:rPr lang="en-US" sz="2800" spc="-10" dirty="0">
                <a:cs typeface="Verdana"/>
              </a:rPr>
              <a:t>variables </a:t>
            </a:r>
            <a:r>
              <a:rPr lang="en-US" sz="2800" spc="-5" dirty="0">
                <a:cs typeface="Verdana"/>
              </a:rPr>
              <a:t>and  not the</a:t>
            </a:r>
            <a:r>
              <a:rPr lang="en-US" sz="2800" spc="5" dirty="0">
                <a:cs typeface="Verdana"/>
              </a:rPr>
              <a:t> </a:t>
            </a:r>
            <a:r>
              <a:rPr lang="en-US" sz="2800" spc="-5" dirty="0">
                <a:cs typeface="Verdana"/>
              </a:rPr>
              <a:t>magnitude.</a:t>
            </a:r>
            <a:endParaRPr lang="en-US" sz="2800" dirty="0">
              <a:cs typeface="Verdana"/>
            </a:endParaRPr>
          </a:p>
          <a:p>
            <a:pPr marL="584200" marR="5080" indent="-571500" algn="just">
              <a:lnSpc>
                <a:spcPct val="150000"/>
              </a:lnSpc>
              <a:buFont typeface="Wingdings" panose="05000000000000000000" pitchFamily="2" charset="2"/>
              <a:buChar char="Ø"/>
            </a:pPr>
            <a:endParaRPr lang="en-US" sz="2800" dirty="0">
              <a:cs typeface="Verdana"/>
            </a:endParaRPr>
          </a:p>
          <a:p>
            <a:pPr marL="584200" marR="5080" indent="-571500" algn="just">
              <a:lnSpc>
                <a:spcPct val="150000"/>
              </a:lnSpc>
              <a:buFont typeface="Wingdings" panose="05000000000000000000" pitchFamily="2" charset="2"/>
              <a:buChar char="Ø"/>
            </a:pPr>
            <a:endParaRPr sz="2800" dirty="0">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2" name="object 12"/>
          <p:cNvSpPr txBox="1"/>
          <p:nvPr/>
        </p:nvSpPr>
        <p:spPr>
          <a:xfrm>
            <a:off x="946150" y="1666954"/>
            <a:ext cx="11497310" cy="1598643"/>
          </a:xfrm>
          <a:prstGeom prst="rect">
            <a:avLst/>
          </a:prstGeom>
        </p:spPr>
        <p:txBody>
          <a:bodyPr vert="horz" wrap="square" lIns="0" tIns="12700" rIns="0" bIns="0" rtlCol="0">
            <a:spAutoFit/>
          </a:bodyPr>
          <a:lstStyle/>
          <a:p>
            <a:pPr marL="243204" marR="43180">
              <a:lnSpc>
                <a:spcPct val="151400"/>
              </a:lnSpc>
              <a:spcBef>
                <a:spcPts val="300"/>
              </a:spcBef>
              <a:tabLst>
                <a:tab pos="1446530" algn="l"/>
                <a:tab pos="3249930" algn="l"/>
                <a:tab pos="3272154" algn="l"/>
                <a:tab pos="5075555" algn="l"/>
              </a:tabLst>
            </a:pPr>
            <a:r>
              <a:rPr sz="3600" dirty="0">
                <a:cs typeface="Arial"/>
              </a:rPr>
              <a:t>If</a:t>
            </a:r>
            <a:r>
              <a:rPr sz="3600" spc="5" dirty="0">
                <a:cs typeface="Arial"/>
              </a:rPr>
              <a:t> </a:t>
            </a:r>
            <a:r>
              <a:rPr sz="3600" dirty="0">
                <a:cs typeface="Arial"/>
              </a:rPr>
              <a:t>X</a:t>
            </a:r>
            <a:r>
              <a:rPr sz="3600" baseline="-19157" dirty="0">
                <a:cs typeface="Arial"/>
              </a:rPr>
              <a:t>1</a:t>
            </a:r>
            <a:r>
              <a:rPr lang="en-IN" sz="3600" dirty="0">
                <a:cs typeface="Arial"/>
              </a:rPr>
              <a:t> </a:t>
            </a:r>
            <a:r>
              <a:rPr sz="3600" dirty="0">
                <a:cs typeface="Arial"/>
              </a:rPr>
              <a:t>and</a:t>
            </a:r>
            <a:r>
              <a:rPr sz="3600" spc="5" dirty="0">
                <a:cs typeface="Arial"/>
              </a:rPr>
              <a:t> </a:t>
            </a:r>
            <a:r>
              <a:rPr sz="3600" dirty="0">
                <a:cs typeface="Arial"/>
              </a:rPr>
              <a:t>X</a:t>
            </a:r>
            <a:r>
              <a:rPr sz="3600" baseline="-19157" dirty="0">
                <a:cs typeface="Arial"/>
              </a:rPr>
              <a:t>2</a:t>
            </a:r>
            <a:r>
              <a:rPr lang="en-IN" sz="3600" baseline="-19157" dirty="0">
                <a:cs typeface="Arial"/>
              </a:rPr>
              <a:t> </a:t>
            </a:r>
            <a:r>
              <a:rPr sz="3600" spc="-5" dirty="0">
                <a:cs typeface="Arial"/>
              </a:rPr>
              <a:t>are two variables, </a:t>
            </a:r>
            <a:r>
              <a:rPr sz="3600" dirty="0">
                <a:cs typeface="Arial"/>
              </a:rPr>
              <a:t>the </a:t>
            </a:r>
            <a:r>
              <a:rPr sz="3600" spc="-5" dirty="0">
                <a:cs typeface="Arial"/>
              </a:rPr>
              <a:t>covariance  between</a:t>
            </a:r>
            <a:r>
              <a:rPr sz="3600" spc="15" dirty="0">
                <a:cs typeface="Arial"/>
              </a:rPr>
              <a:t> </a:t>
            </a:r>
            <a:r>
              <a:rPr sz="3600" dirty="0">
                <a:cs typeface="Arial"/>
              </a:rPr>
              <a:t>X</a:t>
            </a:r>
            <a:r>
              <a:rPr sz="3600" baseline="-19157" dirty="0">
                <a:cs typeface="Arial"/>
              </a:rPr>
              <a:t>1	</a:t>
            </a:r>
            <a:r>
              <a:rPr sz="3600" dirty="0">
                <a:cs typeface="Arial"/>
              </a:rPr>
              <a:t>and</a:t>
            </a:r>
            <a:r>
              <a:rPr sz="3600" spc="5" dirty="0">
                <a:cs typeface="Arial"/>
              </a:rPr>
              <a:t> </a:t>
            </a:r>
            <a:r>
              <a:rPr sz="3600" dirty="0">
                <a:cs typeface="Arial"/>
              </a:rPr>
              <a:t>X</a:t>
            </a:r>
            <a:r>
              <a:rPr sz="3600" baseline="-19157" dirty="0">
                <a:cs typeface="Arial"/>
              </a:rPr>
              <a:t>2</a:t>
            </a:r>
            <a:r>
              <a:rPr sz="3600" spc="-5" dirty="0">
                <a:cs typeface="Arial"/>
              </a:rPr>
              <a:t>is defined</a:t>
            </a:r>
            <a:r>
              <a:rPr sz="3600" spc="5" dirty="0">
                <a:cs typeface="Arial"/>
              </a:rPr>
              <a:t> </a:t>
            </a:r>
            <a:r>
              <a:rPr sz="3600" dirty="0">
                <a:cs typeface="Arial"/>
              </a:rPr>
              <a:t>as</a:t>
            </a:r>
          </a:p>
        </p:txBody>
      </p:sp>
      <p:sp>
        <p:nvSpPr>
          <p:cNvPr id="13" name="object 13"/>
          <p:cNvSpPr/>
          <p:nvPr/>
        </p:nvSpPr>
        <p:spPr>
          <a:xfrm>
            <a:off x="7847137" y="4116989"/>
            <a:ext cx="455930" cy="0"/>
          </a:xfrm>
          <a:custGeom>
            <a:avLst/>
            <a:gdLst/>
            <a:ahLst/>
            <a:cxnLst/>
            <a:rect l="l" t="t" r="r" b="b"/>
            <a:pathLst>
              <a:path w="455929">
                <a:moveTo>
                  <a:pt x="0" y="0"/>
                </a:moveTo>
                <a:lnTo>
                  <a:pt x="455813" y="0"/>
                </a:lnTo>
              </a:path>
            </a:pathLst>
          </a:custGeom>
          <a:ln w="27567">
            <a:solidFill>
              <a:srgbClr val="000000"/>
            </a:solidFill>
          </a:ln>
        </p:spPr>
        <p:txBody>
          <a:bodyPr wrap="square" lIns="0" tIns="0" rIns="0" bIns="0" rtlCol="0"/>
          <a:lstStyle/>
          <a:p>
            <a:endParaRPr/>
          </a:p>
        </p:txBody>
      </p:sp>
      <p:sp>
        <p:nvSpPr>
          <p:cNvPr id="14" name="object 14"/>
          <p:cNvSpPr/>
          <p:nvPr/>
        </p:nvSpPr>
        <p:spPr>
          <a:xfrm>
            <a:off x="10371149" y="4116989"/>
            <a:ext cx="455930" cy="0"/>
          </a:xfrm>
          <a:custGeom>
            <a:avLst/>
            <a:gdLst/>
            <a:ahLst/>
            <a:cxnLst/>
            <a:rect l="l" t="t" r="r" b="b"/>
            <a:pathLst>
              <a:path w="455929">
                <a:moveTo>
                  <a:pt x="0" y="0"/>
                </a:moveTo>
                <a:lnTo>
                  <a:pt x="455742" y="0"/>
                </a:lnTo>
              </a:path>
            </a:pathLst>
          </a:custGeom>
          <a:ln w="27567">
            <a:solidFill>
              <a:srgbClr val="000000"/>
            </a:solidFill>
          </a:ln>
        </p:spPr>
        <p:txBody>
          <a:bodyPr wrap="square" lIns="0" tIns="0" rIns="0" bIns="0" rtlCol="0"/>
          <a:lstStyle/>
          <a:p>
            <a:endParaRPr/>
          </a:p>
        </p:txBody>
      </p:sp>
      <p:sp>
        <p:nvSpPr>
          <p:cNvPr id="15" name="object 15"/>
          <p:cNvSpPr txBox="1"/>
          <p:nvPr/>
        </p:nvSpPr>
        <p:spPr>
          <a:xfrm>
            <a:off x="5771465" y="3662980"/>
            <a:ext cx="219075" cy="488950"/>
          </a:xfrm>
          <a:prstGeom prst="rect">
            <a:avLst/>
          </a:prstGeom>
        </p:spPr>
        <p:txBody>
          <a:bodyPr vert="horz" wrap="square" lIns="0" tIns="11430" rIns="0" bIns="0" rtlCol="0">
            <a:spAutoFit/>
          </a:bodyPr>
          <a:lstStyle/>
          <a:p>
            <a:pPr marL="12700">
              <a:lnSpc>
                <a:spcPct val="100000"/>
              </a:lnSpc>
              <a:spcBef>
                <a:spcPts val="90"/>
              </a:spcBef>
            </a:pPr>
            <a:r>
              <a:rPr sz="3050" spc="-5" dirty="0">
                <a:latin typeface="Times New Roman"/>
                <a:cs typeface="Times New Roman"/>
              </a:rPr>
              <a:t>n</a:t>
            </a:r>
            <a:endParaRPr sz="3050">
              <a:latin typeface="Times New Roman"/>
              <a:cs typeface="Times New Roman"/>
            </a:endParaRPr>
          </a:p>
        </p:txBody>
      </p:sp>
      <p:sp>
        <p:nvSpPr>
          <p:cNvPr id="19" name="object 19"/>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6" name="object 16"/>
          <p:cNvSpPr txBox="1"/>
          <p:nvPr/>
        </p:nvSpPr>
        <p:spPr>
          <a:xfrm>
            <a:off x="7870737" y="5457706"/>
            <a:ext cx="1227455" cy="820419"/>
          </a:xfrm>
          <a:prstGeom prst="rect">
            <a:avLst/>
          </a:prstGeom>
        </p:spPr>
        <p:txBody>
          <a:bodyPr vert="horz" wrap="square" lIns="0" tIns="13970" rIns="0" bIns="0" rtlCol="0">
            <a:spAutoFit/>
          </a:bodyPr>
          <a:lstStyle/>
          <a:p>
            <a:pPr marL="12700">
              <a:lnSpc>
                <a:spcPct val="100000"/>
              </a:lnSpc>
              <a:spcBef>
                <a:spcPts val="110"/>
              </a:spcBef>
            </a:pPr>
            <a:r>
              <a:rPr sz="5200" spc="10" dirty="0">
                <a:latin typeface="Times New Roman"/>
                <a:cs typeface="Times New Roman"/>
              </a:rPr>
              <a:t>n</a:t>
            </a:r>
            <a:r>
              <a:rPr sz="5200" spc="-335" dirty="0">
                <a:latin typeface="Times New Roman"/>
                <a:cs typeface="Times New Roman"/>
              </a:rPr>
              <a:t> </a:t>
            </a:r>
            <a:r>
              <a:rPr sz="5200" spc="165" dirty="0">
                <a:latin typeface="Symbol"/>
                <a:cs typeface="Symbol"/>
              </a:rPr>
              <a:t></a:t>
            </a:r>
            <a:r>
              <a:rPr sz="5200" spc="165" dirty="0">
                <a:latin typeface="Times New Roman"/>
                <a:cs typeface="Times New Roman"/>
              </a:rPr>
              <a:t>1</a:t>
            </a:r>
            <a:endParaRPr sz="5200">
              <a:latin typeface="Times New Roman"/>
              <a:cs typeface="Times New Roman"/>
            </a:endParaRPr>
          </a:p>
        </p:txBody>
      </p:sp>
      <p:sp>
        <p:nvSpPr>
          <p:cNvPr id="17" name="object 17"/>
          <p:cNvSpPr txBox="1"/>
          <p:nvPr/>
        </p:nvSpPr>
        <p:spPr>
          <a:xfrm>
            <a:off x="5495729" y="3728458"/>
            <a:ext cx="5915025" cy="1217295"/>
          </a:xfrm>
          <a:prstGeom prst="rect">
            <a:avLst/>
          </a:prstGeom>
        </p:spPr>
        <p:txBody>
          <a:bodyPr vert="horz" wrap="square" lIns="0" tIns="15240" rIns="0" bIns="0" rtlCol="0">
            <a:spAutoFit/>
          </a:bodyPr>
          <a:lstStyle/>
          <a:p>
            <a:pPr marL="38100">
              <a:lnSpc>
                <a:spcPct val="100000"/>
              </a:lnSpc>
              <a:spcBef>
                <a:spcPts val="120"/>
              </a:spcBef>
              <a:tabLst>
                <a:tab pos="1864360" algn="l"/>
                <a:tab pos="4387850" algn="l"/>
              </a:tabLst>
            </a:pPr>
            <a:r>
              <a:rPr sz="11700" spc="944" baseline="-8547" dirty="0">
                <a:latin typeface="Symbol"/>
                <a:cs typeface="Symbol"/>
              </a:rPr>
              <a:t></a:t>
            </a:r>
            <a:r>
              <a:rPr sz="5200" spc="5" dirty="0">
                <a:latin typeface="Times New Roman"/>
                <a:cs typeface="Times New Roman"/>
              </a:rPr>
              <a:t>(</a:t>
            </a:r>
            <a:r>
              <a:rPr sz="5200" spc="-5" dirty="0">
                <a:latin typeface="Times New Roman"/>
                <a:cs typeface="Times New Roman"/>
              </a:rPr>
              <a:t>X</a:t>
            </a:r>
            <a:r>
              <a:rPr sz="4575" spc="-7" baseline="-23679" dirty="0">
                <a:latin typeface="Times New Roman"/>
                <a:cs typeface="Times New Roman"/>
              </a:rPr>
              <a:t>1</a:t>
            </a:r>
            <a:r>
              <a:rPr sz="4575" baseline="-23679" dirty="0">
                <a:latin typeface="Times New Roman"/>
                <a:cs typeface="Times New Roman"/>
              </a:rPr>
              <a:t>	</a:t>
            </a:r>
            <a:r>
              <a:rPr sz="5200" spc="10" dirty="0">
                <a:latin typeface="Symbol"/>
                <a:cs typeface="Symbol"/>
              </a:rPr>
              <a:t></a:t>
            </a:r>
            <a:r>
              <a:rPr sz="5200" spc="-415" dirty="0">
                <a:latin typeface="Times New Roman"/>
                <a:cs typeface="Times New Roman"/>
              </a:rPr>
              <a:t> </a:t>
            </a:r>
            <a:r>
              <a:rPr sz="5200" spc="20" dirty="0">
                <a:latin typeface="Times New Roman"/>
                <a:cs typeface="Times New Roman"/>
              </a:rPr>
              <a:t>X</a:t>
            </a:r>
            <a:r>
              <a:rPr sz="4575" spc="-7" baseline="-4553" dirty="0">
                <a:latin typeface="Times New Roman"/>
                <a:cs typeface="Times New Roman"/>
              </a:rPr>
              <a:t>1</a:t>
            </a:r>
            <a:r>
              <a:rPr sz="4575" spc="-615" baseline="-4553" dirty="0">
                <a:latin typeface="Times New Roman"/>
                <a:cs typeface="Times New Roman"/>
              </a:rPr>
              <a:t> </a:t>
            </a:r>
            <a:r>
              <a:rPr sz="5200" spc="5" dirty="0">
                <a:latin typeface="Times New Roman"/>
                <a:cs typeface="Times New Roman"/>
              </a:rPr>
              <a:t>)(</a:t>
            </a:r>
            <a:r>
              <a:rPr sz="5200" spc="305" dirty="0">
                <a:latin typeface="Times New Roman"/>
                <a:cs typeface="Times New Roman"/>
              </a:rPr>
              <a:t>X</a:t>
            </a:r>
            <a:r>
              <a:rPr sz="4575" spc="-7" baseline="-23679" dirty="0">
                <a:latin typeface="Times New Roman"/>
                <a:cs typeface="Times New Roman"/>
              </a:rPr>
              <a:t>2</a:t>
            </a:r>
            <a:r>
              <a:rPr sz="4575" baseline="-23679" dirty="0">
                <a:latin typeface="Times New Roman"/>
                <a:cs typeface="Times New Roman"/>
              </a:rPr>
              <a:t>	</a:t>
            </a:r>
            <a:r>
              <a:rPr sz="5200" spc="10" dirty="0">
                <a:latin typeface="Symbol"/>
                <a:cs typeface="Symbol"/>
              </a:rPr>
              <a:t></a:t>
            </a:r>
            <a:r>
              <a:rPr sz="5200" spc="-415" dirty="0">
                <a:latin typeface="Times New Roman"/>
                <a:cs typeface="Times New Roman"/>
              </a:rPr>
              <a:t> </a:t>
            </a:r>
            <a:r>
              <a:rPr sz="5200" spc="360" dirty="0">
                <a:latin typeface="Times New Roman"/>
                <a:cs typeface="Times New Roman"/>
              </a:rPr>
              <a:t>X</a:t>
            </a:r>
            <a:r>
              <a:rPr sz="4575" spc="-7" baseline="-4553" dirty="0">
                <a:latin typeface="Times New Roman"/>
                <a:cs typeface="Times New Roman"/>
              </a:rPr>
              <a:t>2</a:t>
            </a:r>
            <a:r>
              <a:rPr sz="4575" spc="-270" baseline="-4553" dirty="0">
                <a:latin typeface="Times New Roman"/>
                <a:cs typeface="Times New Roman"/>
              </a:rPr>
              <a:t> </a:t>
            </a:r>
            <a:r>
              <a:rPr sz="5200" spc="5" dirty="0">
                <a:latin typeface="Times New Roman"/>
                <a:cs typeface="Times New Roman"/>
              </a:rPr>
              <a:t>)</a:t>
            </a:r>
            <a:endParaRPr sz="5200" dirty="0">
              <a:latin typeface="Times New Roman"/>
              <a:cs typeface="Times New Roman"/>
            </a:endParaRPr>
          </a:p>
        </p:txBody>
      </p:sp>
      <p:sp>
        <p:nvSpPr>
          <p:cNvPr id="18" name="object 18"/>
          <p:cNvSpPr txBox="1"/>
          <p:nvPr/>
        </p:nvSpPr>
        <p:spPr>
          <a:xfrm>
            <a:off x="1450814" y="4940478"/>
            <a:ext cx="9991090" cy="820419"/>
          </a:xfrm>
          <a:prstGeom prst="rect">
            <a:avLst/>
          </a:prstGeom>
        </p:spPr>
        <p:txBody>
          <a:bodyPr vert="horz" wrap="square" lIns="0" tIns="13970" rIns="0" bIns="0" rtlCol="0">
            <a:spAutoFit/>
          </a:bodyPr>
          <a:lstStyle/>
          <a:p>
            <a:pPr marL="38100">
              <a:lnSpc>
                <a:spcPct val="100000"/>
              </a:lnSpc>
              <a:spcBef>
                <a:spcPts val="110"/>
              </a:spcBef>
              <a:tabLst>
                <a:tab pos="9952355" algn="l"/>
              </a:tabLst>
            </a:pPr>
            <a:r>
              <a:rPr sz="5200" spc="35" dirty="0">
                <a:latin typeface="Times New Roman"/>
                <a:cs typeface="Times New Roman"/>
              </a:rPr>
              <a:t>Cov(X</a:t>
            </a:r>
            <a:r>
              <a:rPr sz="4575" spc="52" baseline="-23679" dirty="0">
                <a:latin typeface="Times New Roman"/>
                <a:cs typeface="Times New Roman"/>
              </a:rPr>
              <a:t>1</a:t>
            </a:r>
            <a:r>
              <a:rPr sz="5200" spc="35" dirty="0">
                <a:latin typeface="Times New Roman"/>
                <a:cs typeface="Times New Roman"/>
              </a:rPr>
              <a:t>, </a:t>
            </a:r>
            <a:r>
              <a:rPr sz="5200" spc="175" dirty="0">
                <a:latin typeface="Times New Roman"/>
                <a:cs typeface="Times New Roman"/>
              </a:rPr>
              <a:t>X</a:t>
            </a:r>
            <a:r>
              <a:rPr sz="4575" spc="262" baseline="-23679" dirty="0">
                <a:latin typeface="Times New Roman"/>
                <a:cs typeface="Times New Roman"/>
              </a:rPr>
              <a:t>2 </a:t>
            </a:r>
            <a:r>
              <a:rPr sz="5200" spc="5" dirty="0">
                <a:latin typeface="Times New Roman"/>
                <a:cs typeface="Times New Roman"/>
              </a:rPr>
              <a:t>) </a:t>
            </a:r>
            <a:r>
              <a:rPr sz="5200" spc="10" dirty="0">
                <a:latin typeface="Symbol"/>
                <a:cs typeface="Symbol"/>
              </a:rPr>
              <a:t></a:t>
            </a:r>
            <a:r>
              <a:rPr sz="7800" u="heavy" spc="337" baseline="20833" dirty="0">
                <a:uFill>
                  <a:solidFill>
                    <a:srgbClr val="000000"/>
                  </a:solidFill>
                </a:uFill>
                <a:latin typeface="Times New Roman"/>
                <a:cs typeface="Times New Roman"/>
              </a:rPr>
              <a:t> </a:t>
            </a:r>
            <a:r>
              <a:rPr sz="4575" u="heavy" spc="15" baseline="35519" dirty="0">
                <a:uFill>
                  <a:solidFill>
                    <a:srgbClr val="000000"/>
                  </a:solidFill>
                </a:uFill>
                <a:latin typeface="Times New Roman"/>
                <a:cs typeface="Times New Roman"/>
              </a:rPr>
              <a:t>i</a:t>
            </a:r>
            <a:r>
              <a:rPr sz="4575" u="heavy" spc="15" baseline="35519" dirty="0">
                <a:uFill>
                  <a:solidFill>
                    <a:srgbClr val="000000"/>
                  </a:solidFill>
                </a:uFill>
                <a:latin typeface="Symbol"/>
                <a:cs typeface="Symbol"/>
              </a:rPr>
              <a:t></a:t>
            </a:r>
            <a:r>
              <a:rPr sz="4575" u="heavy" spc="15" baseline="35519" dirty="0">
                <a:uFill>
                  <a:solidFill>
                    <a:srgbClr val="000000"/>
                  </a:solidFill>
                </a:uFill>
                <a:latin typeface="Times New Roman"/>
                <a:cs typeface="Times New Roman"/>
              </a:rPr>
              <a:t>1	</a:t>
            </a:r>
            <a:endParaRPr sz="4575" baseline="35519" dirty="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43" name="object 43"/>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8" name="object 18"/>
          <p:cNvSpPr txBox="1"/>
          <p:nvPr/>
        </p:nvSpPr>
        <p:spPr>
          <a:xfrm>
            <a:off x="184150" y="1143000"/>
            <a:ext cx="12907645" cy="1150123"/>
          </a:xfrm>
          <a:prstGeom prst="rect">
            <a:avLst/>
          </a:prstGeom>
        </p:spPr>
        <p:txBody>
          <a:bodyPr vert="horz" wrap="square" lIns="0" tIns="175895" rIns="0" bIns="0" rtlCol="0">
            <a:spAutoFit/>
          </a:bodyPr>
          <a:lstStyle/>
          <a:p>
            <a:pPr marL="230504" marR="17780">
              <a:lnSpc>
                <a:spcPct val="101899"/>
              </a:lnSpc>
              <a:spcBef>
                <a:spcPts val="1070"/>
              </a:spcBef>
            </a:pPr>
            <a:r>
              <a:rPr sz="3200" b="1" spc="-5" dirty="0">
                <a:latin typeface="Arial"/>
                <a:cs typeface="Arial"/>
              </a:rPr>
              <a:t>If </a:t>
            </a:r>
            <a:r>
              <a:rPr sz="3200" b="1" spc="5" dirty="0">
                <a:latin typeface="Arial"/>
                <a:cs typeface="Arial"/>
              </a:rPr>
              <a:t>X</a:t>
            </a:r>
            <a:r>
              <a:rPr sz="3150" b="1" spc="7" baseline="-18518" dirty="0">
                <a:latin typeface="Arial"/>
                <a:cs typeface="Arial"/>
              </a:rPr>
              <a:t>1</a:t>
            </a:r>
            <a:r>
              <a:rPr sz="3200" b="1" spc="5" dirty="0">
                <a:latin typeface="Arial"/>
                <a:cs typeface="Arial"/>
              </a:rPr>
              <a:t>, X</a:t>
            </a:r>
            <a:r>
              <a:rPr sz="3150" b="1" spc="7" baseline="-18518" dirty="0">
                <a:latin typeface="Arial"/>
                <a:cs typeface="Arial"/>
              </a:rPr>
              <a:t>2</a:t>
            </a:r>
            <a:r>
              <a:rPr sz="3200" b="1" spc="5" dirty="0">
                <a:latin typeface="Arial"/>
                <a:cs typeface="Arial"/>
              </a:rPr>
              <a:t>, </a:t>
            </a:r>
            <a:r>
              <a:rPr sz="3200" b="1" dirty="0">
                <a:latin typeface="Arial"/>
                <a:cs typeface="Arial"/>
              </a:rPr>
              <a:t>…, X</a:t>
            </a:r>
            <a:r>
              <a:rPr sz="3150" b="1" baseline="-18518" dirty="0">
                <a:latin typeface="Arial"/>
                <a:cs typeface="Arial"/>
              </a:rPr>
              <a:t>n </a:t>
            </a:r>
            <a:r>
              <a:rPr sz="3200" b="1" dirty="0">
                <a:latin typeface="Arial"/>
                <a:cs typeface="Arial"/>
              </a:rPr>
              <a:t>are n </a:t>
            </a:r>
            <a:r>
              <a:rPr sz="3200" b="1" spc="-5" dirty="0">
                <a:latin typeface="Arial"/>
                <a:cs typeface="Arial"/>
              </a:rPr>
              <a:t>variables, then the Covariance </a:t>
            </a:r>
            <a:r>
              <a:rPr sz="3200" b="1" spc="-10" dirty="0">
                <a:latin typeface="Arial"/>
                <a:cs typeface="Arial"/>
              </a:rPr>
              <a:t>between </a:t>
            </a:r>
            <a:r>
              <a:rPr sz="3200" b="1" spc="-5" dirty="0">
                <a:latin typeface="Arial"/>
                <a:cs typeface="Arial"/>
              </a:rPr>
              <a:t>these  </a:t>
            </a:r>
            <a:r>
              <a:rPr sz="3200" b="1" dirty="0">
                <a:latin typeface="Arial"/>
                <a:cs typeface="Arial"/>
              </a:rPr>
              <a:t>n </a:t>
            </a:r>
            <a:r>
              <a:rPr sz="3200" b="1" spc="-10" dirty="0">
                <a:latin typeface="Arial"/>
                <a:cs typeface="Arial"/>
              </a:rPr>
              <a:t>variables </a:t>
            </a:r>
            <a:r>
              <a:rPr sz="3200" b="1" spc="-5" dirty="0">
                <a:latin typeface="Arial"/>
                <a:cs typeface="Arial"/>
              </a:rPr>
              <a:t>is the </a:t>
            </a:r>
            <a:r>
              <a:rPr sz="3200" b="1" spc="-30" dirty="0">
                <a:latin typeface="Arial"/>
                <a:cs typeface="Arial"/>
              </a:rPr>
              <a:t>Variance </a:t>
            </a:r>
            <a:r>
              <a:rPr sz="3200" b="1" dirty="0">
                <a:latin typeface="Arial"/>
                <a:cs typeface="Arial"/>
              </a:rPr>
              <a:t>– </a:t>
            </a:r>
            <a:r>
              <a:rPr sz="3200" b="1" spc="-5" dirty="0">
                <a:latin typeface="Arial"/>
                <a:cs typeface="Arial"/>
              </a:rPr>
              <a:t>Covariance matrix given</a:t>
            </a:r>
            <a:r>
              <a:rPr sz="3200" b="1" spc="-10" dirty="0">
                <a:latin typeface="Arial"/>
                <a:cs typeface="Arial"/>
              </a:rPr>
              <a:t> </a:t>
            </a:r>
            <a:r>
              <a:rPr sz="3200" b="1" spc="-5" dirty="0">
                <a:latin typeface="Arial"/>
                <a:cs typeface="Arial"/>
              </a:rPr>
              <a:t>by</a:t>
            </a:r>
            <a:endParaRPr sz="3200" dirty="0">
              <a:latin typeface="Arial"/>
              <a:cs typeface="Arial"/>
            </a:endParaRPr>
          </a:p>
        </p:txBody>
      </p:sp>
      <p:sp>
        <p:nvSpPr>
          <p:cNvPr id="19" name="object 19"/>
          <p:cNvSpPr txBox="1"/>
          <p:nvPr/>
        </p:nvSpPr>
        <p:spPr>
          <a:xfrm>
            <a:off x="7017453" y="586832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0" name="object 20"/>
          <p:cNvSpPr txBox="1"/>
          <p:nvPr/>
        </p:nvSpPr>
        <p:spPr>
          <a:xfrm>
            <a:off x="7017453" y="491627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1" name="object 21"/>
          <p:cNvSpPr txBox="1"/>
          <p:nvPr/>
        </p:nvSpPr>
        <p:spPr>
          <a:xfrm>
            <a:off x="7017453" y="3012208"/>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2" name="object 22"/>
          <p:cNvSpPr txBox="1"/>
          <p:nvPr/>
        </p:nvSpPr>
        <p:spPr>
          <a:xfrm>
            <a:off x="1671837" y="586832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3" name="object 23"/>
          <p:cNvSpPr txBox="1"/>
          <p:nvPr/>
        </p:nvSpPr>
        <p:spPr>
          <a:xfrm>
            <a:off x="1671837" y="491627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4" name="object 24"/>
          <p:cNvSpPr txBox="1"/>
          <p:nvPr/>
        </p:nvSpPr>
        <p:spPr>
          <a:xfrm>
            <a:off x="1646437" y="5392290"/>
            <a:ext cx="728345" cy="621665"/>
          </a:xfrm>
          <a:prstGeom prst="rect">
            <a:avLst/>
          </a:prstGeom>
        </p:spPr>
        <p:txBody>
          <a:bodyPr vert="horz" wrap="square" lIns="0" tIns="13970" rIns="0" bIns="0" rtlCol="0">
            <a:spAutoFit/>
          </a:bodyPr>
          <a:lstStyle/>
          <a:p>
            <a:pPr marL="38100">
              <a:lnSpc>
                <a:spcPct val="100000"/>
              </a:lnSpc>
              <a:spcBef>
                <a:spcPts val="110"/>
              </a:spcBef>
              <a:tabLst>
                <a:tab pos="551180" algn="l"/>
              </a:tabLst>
            </a:pPr>
            <a:r>
              <a:rPr sz="3900" spc="180" dirty="0">
                <a:latin typeface="Symbol"/>
                <a:cs typeface="Symbol"/>
              </a:rPr>
              <a:t></a:t>
            </a:r>
            <a:r>
              <a:rPr sz="3900" spc="180" dirty="0">
                <a:latin typeface="Times New Roman"/>
                <a:cs typeface="Times New Roman"/>
              </a:rPr>
              <a:t>	</a:t>
            </a:r>
            <a:r>
              <a:rPr sz="5850" spc="172" baseline="-9971" dirty="0">
                <a:latin typeface="Times New Roman"/>
                <a:cs typeface="Times New Roman"/>
              </a:rPr>
              <a:t>.</a:t>
            </a:r>
            <a:endParaRPr sz="5850" baseline="-9971">
              <a:latin typeface="Times New Roman"/>
              <a:cs typeface="Times New Roman"/>
            </a:endParaRPr>
          </a:p>
        </p:txBody>
      </p:sp>
      <p:sp>
        <p:nvSpPr>
          <p:cNvPr id="25" name="object 25"/>
          <p:cNvSpPr txBox="1"/>
          <p:nvPr/>
        </p:nvSpPr>
        <p:spPr>
          <a:xfrm>
            <a:off x="1646437" y="4440258"/>
            <a:ext cx="728345" cy="621665"/>
          </a:xfrm>
          <a:prstGeom prst="rect">
            <a:avLst/>
          </a:prstGeom>
        </p:spPr>
        <p:txBody>
          <a:bodyPr vert="horz" wrap="square" lIns="0" tIns="13970" rIns="0" bIns="0" rtlCol="0">
            <a:spAutoFit/>
          </a:bodyPr>
          <a:lstStyle/>
          <a:p>
            <a:pPr marL="38100">
              <a:lnSpc>
                <a:spcPct val="100000"/>
              </a:lnSpc>
              <a:spcBef>
                <a:spcPts val="110"/>
              </a:spcBef>
              <a:tabLst>
                <a:tab pos="551180" algn="l"/>
              </a:tabLst>
            </a:pPr>
            <a:r>
              <a:rPr sz="3900" spc="180" dirty="0">
                <a:latin typeface="Symbol"/>
                <a:cs typeface="Symbol"/>
              </a:rPr>
              <a:t></a:t>
            </a:r>
            <a:r>
              <a:rPr sz="3900" spc="180" dirty="0">
                <a:latin typeface="Times New Roman"/>
                <a:cs typeface="Times New Roman"/>
              </a:rPr>
              <a:t>	</a:t>
            </a:r>
            <a:r>
              <a:rPr sz="5850" spc="172" baseline="-33475" dirty="0">
                <a:latin typeface="Times New Roman"/>
                <a:cs typeface="Times New Roman"/>
              </a:rPr>
              <a:t>.</a:t>
            </a:r>
            <a:endParaRPr sz="5850" baseline="-33475">
              <a:latin typeface="Times New Roman"/>
              <a:cs typeface="Times New Roman"/>
            </a:endParaRPr>
          </a:p>
        </p:txBody>
      </p:sp>
      <p:sp>
        <p:nvSpPr>
          <p:cNvPr id="26" name="object 26"/>
          <p:cNvSpPr txBox="1"/>
          <p:nvPr/>
        </p:nvSpPr>
        <p:spPr>
          <a:xfrm>
            <a:off x="744416" y="4361383"/>
            <a:ext cx="1630680" cy="621665"/>
          </a:xfrm>
          <a:prstGeom prst="rect">
            <a:avLst/>
          </a:prstGeom>
        </p:spPr>
        <p:txBody>
          <a:bodyPr vert="horz" wrap="square" lIns="0" tIns="13970" rIns="0" bIns="0" rtlCol="0">
            <a:spAutoFit/>
          </a:bodyPr>
          <a:lstStyle/>
          <a:p>
            <a:pPr marL="38100">
              <a:lnSpc>
                <a:spcPct val="100000"/>
              </a:lnSpc>
              <a:spcBef>
                <a:spcPts val="110"/>
              </a:spcBef>
              <a:tabLst>
                <a:tab pos="1452880" algn="l"/>
              </a:tabLst>
            </a:pPr>
            <a:r>
              <a:rPr sz="3900" spc="275" dirty="0">
                <a:latin typeface="Symbol"/>
                <a:cs typeface="Symbol"/>
              </a:rPr>
              <a:t></a:t>
            </a:r>
            <a:r>
              <a:rPr sz="3900" spc="55" dirty="0">
                <a:latin typeface="Times New Roman"/>
                <a:cs typeface="Times New Roman"/>
              </a:rPr>
              <a:t> </a:t>
            </a:r>
            <a:r>
              <a:rPr sz="3900" spc="254" dirty="0">
                <a:latin typeface="Symbol"/>
                <a:cs typeface="Symbol"/>
              </a:rPr>
              <a:t></a:t>
            </a:r>
            <a:r>
              <a:rPr sz="3900" spc="105" dirty="0">
                <a:latin typeface="Times New Roman"/>
                <a:cs typeface="Times New Roman"/>
              </a:rPr>
              <a:t> </a:t>
            </a:r>
            <a:r>
              <a:rPr sz="5850" spc="270" baseline="44871" dirty="0">
                <a:latin typeface="Symbol"/>
                <a:cs typeface="Symbol"/>
              </a:rPr>
              <a:t></a:t>
            </a:r>
            <a:r>
              <a:rPr sz="5850" spc="270" baseline="44871" dirty="0">
                <a:latin typeface="Times New Roman"/>
                <a:cs typeface="Times New Roman"/>
              </a:rPr>
              <a:t>	</a:t>
            </a:r>
            <a:r>
              <a:rPr sz="5850" spc="172" baseline="41310" dirty="0">
                <a:latin typeface="Times New Roman"/>
                <a:cs typeface="Times New Roman"/>
              </a:rPr>
              <a:t>.</a:t>
            </a:r>
            <a:endParaRPr sz="5850" baseline="41310">
              <a:latin typeface="Times New Roman"/>
              <a:cs typeface="Times New Roman"/>
            </a:endParaRPr>
          </a:p>
        </p:txBody>
      </p:sp>
      <p:sp>
        <p:nvSpPr>
          <p:cNvPr id="27" name="object 27"/>
          <p:cNvSpPr txBox="1"/>
          <p:nvPr/>
        </p:nvSpPr>
        <p:spPr>
          <a:xfrm>
            <a:off x="1646437" y="6323927"/>
            <a:ext cx="984250" cy="661670"/>
          </a:xfrm>
          <a:prstGeom prst="rect">
            <a:avLst/>
          </a:prstGeom>
        </p:spPr>
        <p:txBody>
          <a:bodyPr vert="horz" wrap="square" lIns="0" tIns="15240" rIns="0" bIns="0" rtlCol="0">
            <a:spAutoFit/>
          </a:bodyPr>
          <a:lstStyle/>
          <a:p>
            <a:pPr marL="38100">
              <a:lnSpc>
                <a:spcPct val="100000"/>
              </a:lnSpc>
              <a:spcBef>
                <a:spcPts val="120"/>
              </a:spcBef>
            </a:pPr>
            <a:r>
              <a:rPr sz="5850" spc="-569" baseline="9259" dirty="0">
                <a:latin typeface="Symbol"/>
                <a:cs typeface="Symbol"/>
              </a:rPr>
              <a:t></a:t>
            </a:r>
            <a:r>
              <a:rPr sz="3900" spc="-380" dirty="0">
                <a:latin typeface="Symbol"/>
                <a:cs typeface="Symbol"/>
              </a:rPr>
              <a:t></a:t>
            </a:r>
            <a:r>
              <a:rPr sz="6225" i="1" spc="-569" baseline="14056" dirty="0">
                <a:latin typeface="Symbol"/>
                <a:cs typeface="Symbol"/>
              </a:rPr>
              <a:t></a:t>
            </a:r>
            <a:r>
              <a:rPr sz="6225" i="1" spc="-855" baseline="14056" dirty="0">
                <a:latin typeface="Times New Roman"/>
                <a:cs typeface="Times New Roman"/>
              </a:rPr>
              <a:t> </a:t>
            </a:r>
            <a:r>
              <a:rPr sz="3375" i="1" spc="172" baseline="1234" dirty="0">
                <a:latin typeface="Times New Roman"/>
                <a:cs typeface="Times New Roman"/>
              </a:rPr>
              <a:t>n</a:t>
            </a:r>
            <a:r>
              <a:rPr sz="3375" spc="172" baseline="1234" dirty="0">
                <a:latin typeface="Times New Roman"/>
                <a:cs typeface="Times New Roman"/>
              </a:rPr>
              <a:t>1</a:t>
            </a:r>
            <a:endParaRPr sz="3375" baseline="1234">
              <a:latin typeface="Times New Roman"/>
              <a:cs typeface="Times New Roman"/>
            </a:endParaRPr>
          </a:p>
        </p:txBody>
      </p:sp>
      <p:sp>
        <p:nvSpPr>
          <p:cNvPr id="28" name="object 28"/>
          <p:cNvSpPr txBox="1"/>
          <p:nvPr/>
        </p:nvSpPr>
        <p:spPr>
          <a:xfrm>
            <a:off x="1671837" y="3488225"/>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9" name="object 29"/>
          <p:cNvSpPr txBox="1"/>
          <p:nvPr/>
        </p:nvSpPr>
        <p:spPr>
          <a:xfrm>
            <a:off x="2258750" y="3577446"/>
            <a:ext cx="1607185" cy="373380"/>
          </a:xfrm>
          <a:prstGeom prst="rect">
            <a:avLst/>
          </a:prstGeom>
        </p:spPr>
        <p:txBody>
          <a:bodyPr vert="horz" wrap="square" lIns="0" tIns="16510" rIns="0" bIns="0" rtlCol="0">
            <a:spAutoFit/>
          </a:bodyPr>
          <a:lstStyle/>
          <a:p>
            <a:pPr marL="12700">
              <a:lnSpc>
                <a:spcPct val="100000"/>
              </a:lnSpc>
              <a:spcBef>
                <a:spcPts val="130"/>
              </a:spcBef>
              <a:tabLst>
                <a:tab pos="1270000" algn="l"/>
              </a:tabLst>
            </a:pPr>
            <a:r>
              <a:rPr sz="2250" spc="145" dirty="0">
                <a:latin typeface="Times New Roman"/>
                <a:cs typeface="Times New Roman"/>
              </a:rPr>
              <a:t>21	22</a:t>
            </a:r>
            <a:endParaRPr sz="2250">
              <a:latin typeface="Times New Roman"/>
              <a:cs typeface="Times New Roman"/>
            </a:endParaRPr>
          </a:p>
        </p:txBody>
      </p:sp>
      <p:sp>
        <p:nvSpPr>
          <p:cNvPr id="30" name="object 30"/>
          <p:cNvSpPr txBox="1"/>
          <p:nvPr/>
        </p:nvSpPr>
        <p:spPr>
          <a:xfrm>
            <a:off x="6520812" y="5392290"/>
            <a:ext cx="760730" cy="621665"/>
          </a:xfrm>
          <a:prstGeom prst="rect">
            <a:avLst/>
          </a:prstGeom>
        </p:spPr>
        <p:txBody>
          <a:bodyPr vert="horz" wrap="square" lIns="0" tIns="13970" rIns="0" bIns="0" rtlCol="0">
            <a:spAutoFit/>
          </a:bodyPr>
          <a:lstStyle/>
          <a:p>
            <a:pPr marL="38100">
              <a:lnSpc>
                <a:spcPct val="100000"/>
              </a:lnSpc>
              <a:spcBef>
                <a:spcPts val="110"/>
              </a:spcBef>
              <a:tabLst>
                <a:tab pos="509270" algn="l"/>
              </a:tabLst>
            </a:pPr>
            <a:r>
              <a:rPr sz="5850" spc="172" baseline="-9971" dirty="0">
                <a:latin typeface="Times New Roman"/>
                <a:cs typeface="Times New Roman"/>
              </a:rPr>
              <a:t>.	</a:t>
            </a:r>
            <a:r>
              <a:rPr sz="3900" spc="180" dirty="0">
                <a:latin typeface="Symbol"/>
                <a:cs typeface="Symbol"/>
              </a:rPr>
              <a:t></a:t>
            </a:r>
            <a:endParaRPr sz="3900">
              <a:latin typeface="Symbol"/>
              <a:cs typeface="Symbol"/>
            </a:endParaRPr>
          </a:p>
        </p:txBody>
      </p:sp>
      <p:sp>
        <p:nvSpPr>
          <p:cNvPr id="31" name="object 31"/>
          <p:cNvSpPr txBox="1"/>
          <p:nvPr/>
        </p:nvSpPr>
        <p:spPr>
          <a:xfrm>
            <a:off x="6520812" y="3964241"/>
            <a:ext cx="760730" cy="1097915"/>
          </a:xfrm>
          <a:prstGeom prst="rect">
            <a:avLst/>
          </a:prstGeom>
        </p:spPr>
        <p:txBody>
          <a:bodyPr vert="horz" wrap="square" lIns="0" tIns="13970" rIns="0" bIns="0" rtlCol="0">
            <a:spAutoFit/>
          </a:bodyPr>
          <a:lstStyle/>
          <a:p>
            <a:pPr marL="38100">
              <a:lnSpc>
                <a:spcPts val="4215"/>
              </a:lnSpc>
              <a:spcBef>
                <a:spcPts val="110"/>
              </a:spcBef>
              <a:tabLst>
                <a:tab pos="509270" algn="l"/>
              </a:tabLst>
            </a:pPr>
            <a:r>
              <a:rPr sz="5850" spc="172" baseline="-2849" dirty="0">
                <a:latin typeface="Times New Roman"/>
                <a:cs typeface="Times New Roman"/>
              </a:rPr>
              <a:t>.	</a:t>
            </a:r>
            <a:r>
              <a:rPr sz="3900" spc="180" dirty="0">
                <a:latin typeface="Symbol"/>
                <a:cs typeface="Symbol"/>
              </a:rPr>
              <a:t></a:t>
            </a:r>
            <a:endParaRPr sz="3900">
              <a:latin typeface="Symbol"/>
              <a:cs typeface="Symbol"/>
            </a:endParaRPr>
          </a:p>
          <a:p>
            <a:pPr marL="38100">
              <a:lnSpc>
                <a:spcPts val="4215"/>
              </a:lnSpc>
              <a:tabLst>
                <a:tab pos="509270" algn="l"/>
              </a:tabLst>
            </a:pPr>
            <a:r>
              <a:rPr sz="5850" spc="172" baseline="-33475" dirty="0">
                <a:latin typeface="Times New Roman"/>
                <a:cs typeface="Times New Roman"/>
              </a:rPr>
              <a:t>.	</a:t>
            </a:r>
            <a:r>
              <a:rPr sz="3900" spc="180" dirty="0">
                <a:latin typeface="Symbol"/>
                <a:cs typeface="Symbol"/>
              </a:rPr>
              <a:t></a:t>
            </a:r>
            <a:endParaRPr sz="3900">
              <a:latin typeface="Symbol"/>
              <a:cs typeface="Symbol"/>
            </a:endParaRPr>
          </a:p>
        </p:txBody>
      </p:sp>
      <p:sp>
        <p:nvSpPr>
          <p:cNvPr id="32" name="object 32"/>
          <p:cNvSpPr txBox="1"/>
          <p:nvPr/>
        </p:nvSpPr>
        <p:spPr>
          <a:xfrm>
            <a:off x="6194091" y="6323927"/>
            <a:ext cx="1087755" cy="661670"/>
          </a:xfrm>
          <a:prstGeom prst="rect">
            <a:avLst/>
          </a:prstGeom>
        </p:spPr>
        <p:txBody>
          <a:bodyPr vert="horz" wrap="square" lIns="0" tIns="15240" rIns="0" bIns="0" rtlCol="0">
            <a:spAutoFit/>
          </a:bodyPr>
          <a:lstStyle/>
          <a:p>
            <a:pPr marL="38100">
              <a:lnSpc>
                <a:spcPct val="100000"/>
              </a:lnSpc>
              <a:spcBef>
                <a:spcPts val="120"/>
              </a:spcBef>
            </a:pPr>
            <a:r>
              <a:rPr sz="6225" i="1" spc="532" baseline="14056" dirty="0">
                <a:latin typeface="Symbol"/>
                <a:cs typeface="Symbol"/>
              </a:rPr>
              <a:t></a:t>
            </a:r>
            <a:r>
              <a:rPr sz="6225" i="1" spc="-952" baseline="14056" dirty="0">
                <a:latin typeface="Times New Roman"/>
                <a:cs typeface="Times New Roman"/>
              </a:rPr>
              <a:t> </a:t>
            </a:r>
            <a:r>
              <a:rPr sz="3375" i="1" spc="172" baseline="1234" dirty="0">
                <a:latin typeface="Times New Roman"/>
                <a:cs typeface="Times New Roman"/>
              </a:rPr>
              <a:t>n</a:t>
            </a:r>
            <a:r>
              <a:rPr sz="3375" spc="172" baseline="1234" dirty="0">
                <a:latin typeface="Times New Roman"/>
                <a:cs typeface="Times New Roman"/>
              </a:rPr>
              <a:t>1 </a:t>
            </a:r>
            <a:r>
              <a:rPr sz="5850" spc="-989" baseline="9259" dirty="0">
                <a:latin typeface="Symbol"/>
                <a:cs typeface="Symbol"/>
              </a:rPr>
              <a:t></a:t>
            </a:r>
            <a:r>
              <a:rPr sz="3900" spc="-660" dirty="0">
                <a:latin typeface="Symbol"/>
                <a:cs typeface="Symbol"/>
              </a:rPr>
              <a:t></a:t>
            </a:r>
            <a:endParaRPr sz="3900">
              <a:latin typeface="Symbol"/>
              <a:cs typeface="Symbol"/>
            </a:endParaRPr>
          </a:p>
        </p:txBody>
      </p:sp>
      <p:sp>
        <p:nvSpPr>
          <p:cNvPr id="33" name="object 33"/>
          <p:cNvSpPr txBox="1"/>
          <p:nvPr/>
        </p:nvSpPr>
        <p:spPr>
          <a:xfrm>
            <a:off x="3059063" y="2392892"/>
            <a:ext cx="3515995" cy="4462145"/>
          </a:xfrm>
          <a:prstGeom prst="rect">
            <a:avLst/>
          </a:prstGeom>
        </p:spPr>
        <p:txBody>
          <a:bodyPr vert="horz" wrap="square" lIns="0" tIns="122555" rIns="0" bIns="0" rtlCol="0">
            <a:spAutoFit/>
          </a:bodyPr>
          <a:lstStyle/>
          <a:p>
            <a:pPr marL="1355725">
              <a:lnSpc>
                <a:spcPct val="100000"/>
              </a:lnSpc>
              <a:spcBef>
                <a:spcPts val="965"/>
              </a:spcBef>
              <a:tabLst>
                <a:tab pos="1953895" algn="l"/>
                <a:tab pos="2552700" algn="l"/>
              </a:tabLst>
            </a:pPr>
            <a:r>
              <a:rPr sz="3900" spc="114" dirty="0">
                <a:latin typeface="Times New Roman"/>
                <a:cs typeface="Times New Roman"/>
              </a:rPr>
              <a:t>.	.	.</a:t>
            </a:r>
            <a:endParaRPr sz="3900">
              <a:latin typeface="Times New Roman"/>
              <a:cs typeface="Times New Roman"/>
            </a:endParaRPr>
          </a:p>
          <a:p>
            <a:pPr marL="64769">
              <a:lnSpc>
                <a:spcPct val="100000"/>
              </a:lnSpc>
              <a:spcBef>
                <a:spcPts val="935"/>
              </a:spcBef>
              <a:tabLst>
                <a:tab pos="1355725" algn="l"/>
                <a:tab pos="1953895" algn="l"/>
                <a:tab pos="2552700" algn="l"/>
                <a:tab pos="3142615" algn="l"/>
              </a:tabLst>
            </a:pPr>
            <a:r>
              <a:rPr sz="4150" i="1" spc="355" dirty="0">
                <a:latin typeface="Symbol"/>
                <a:cs typeface="Symbol"/>
              </a:rPr>
              <a:t></a:t>
            </a:r>
            <a:r>
              <a:rPr sz="4150" spc="355" dirty="0">
                <a:latin typeface="Times New Roman"/>
                <a:cs typeface="Times New Roman"/>
              </a:rPr>
              <a:t>	</a:t>
            </a:r>
            <a:r>
              <a:rPr sz="3900" spc="114" dirty="0">
                <a:latin typeface="Times New Roman"/>
                <a:cs typeface="Times New Roman"/>
              </a:rPr>
              <a:t>.	.	.	</a:t>
            </a:r>
            <a:r>
              <a:rPr sz="4150" i="1" spc="390" dirty="0">
                <a:latin typeface="Symbol"/>
                <a:cs typeface="Symbol"/>
              </a:rPr>
              <a:t></a:t>
            </a:r>
            <a:endParaRPr sz="4150">
              <a:latin typeface="Symbol"/>
              <a:cs typeface="Symbol"/>
            </a:endParaRPr>
          </a:p>
          <a:p>
            <a:pPr marL="407670">
              <a:lnSpc>
                <a:spcPct val="100000"/>
              </a:lnSpc>
              <a:spcBef>
                <a:spcPts val="1135"/>
              </a:spcBef>
              <a:tabLst>
                <a:tab pos="1355725" algn="l"/>
                <a:tab pos="1953895" algn="l"/>
                <a:tab pos="2552700" algn="l"/>
              </a:tabLst>
            </a:pPr>
            <a:r>
              <a:rPr sz="3900" spc="114" dirty="0">
                <a:latin typeface="Times New Roman"/>
                <a:cs typeface="Times New Roman"/>
              </a:rPr>
              <a:t>.	.	.	.</a:t>
            </a:r>
            <a:endParaRPr sz="3900">
              <a:latin typeface="Times New Roman"/>
              <a:cs typeface="Times New Roman"/>
            </a:endParaRPr>
          </a:p>
          <a:p>
            <a:pPr marL="407670">
              <a:lnSpc>
                <a:spcPct val="100000"/>
              </a:lnSpc>
              <a:spcBef>
                <a:spcPts val="1190"/>
              </a:spcBef>
              <a:tabLst>
                <a:tab pos="1355725" algn="l"/>
                <a:tab pos="1953895" algn="l"/>
                <a:tab pos="2552700" algn="l"/>
              </a:tabLst>
            </a:pPr>
            <a:r>
              <a:rPr sz="3900" spc="114" dirty="0">
                <a:latin typeface="Times New Roman"/>
                <a:cs typeface="Times New Roman"/>
              </a:rPr>
              <a:t>.	.	.	.</a:t>
            </a:r>
            <a:endParaRPr sz="3900">
              <a:latin typeface="Times New Roman"/>
              <a:cs typeface="Times New Roman"/>
            </a:endParaRPr>
          </a:p>
          <a:p>
            <a:pPr marL="407670">
              <a:lnSpc>
                <a:spcPct val="100000"/>
              </a:lnSpc>
              <a:spcBef>
                <a:spcPts val="1185"/>
              </a:spcBef>
              <a:tabLst>
                <a:tab pos="1355725" algn="l"/>
                <a:tab pos="1953895" algn="l"/>
                <a:tab pos="2552700" algn="l"/>
              </a:tabLst>
            </a:pPr>
            <a:r>
              <a:rPr sz="3900" spc="114" dirty="0">
                <a:latin typeface="Times New Roman"/>
                <a:cs typeface="Times New Roman"/>
              </a:rPr>
              <a:t>.	.	.	.</a:t>
            </a:r>
            <a:endParaRPr sz="3900">
              <a:latin typeface="Times New Roman"/>
              <a:cs typeface="Times New Roman"/>
            </a:endParaRPr>
          </a:p>
          <a:p>
            <a:pPr marL="50800">
              <a:lnSpc>
                <a:spcPct val="100000"/>
              </a:lnSpc>
              <a:spcBef>
                <a:spcPts val="935"/>
              </a:spcBef>
              <a:tabLst>
                <a:tab pos="1355725" algn="l"/>
                <a:tab pos="1953895" algn="l"/>
                <a:tab pos="2552700" algn="l"/>
              </a:tabLst>
            </a:pPr>
            <a:r>
              <a:rPr sz="4150" i="1" spc="355" dirty="0">
                <a:latin typeface="Symbol"/>
                <a:cs typeface="Symbol"/>
              </a:rPr>
              <a:t></a:t>
            </a:r>
            <a:r>
              <a:rPr sz="4150" i="1" spc="-490" dirty="0">
                <a:latin typeface="Times New Roman"/>
                <a:cs typeface="Times New Roman"/>
              </a:rPr>
              <a:t> </a:t>
            </a:r>
            <a:r>
              <a:rPr sz="3375" i="1" spc="217" baseline="-24691" dirty="0">
                <a:latin typeface="Times New Roman"/>
                <a:cs typeface="Times New Roman"/>
              </a:rPr>
              <a:t>n</a:t>
            </a:r>
            <a:r>
              <a:rPr sz="3375" i="1" spc="-502" baseline="-24691" dirty="0">
                <a:latin typeface="Times New Roman"/>
                <a:cs typeface="Times New Roman"/>
              </a:rPr>
              <a:t> </a:t>
            </a:r>
            <a:r>
              <a:rPr sz="3375" spc="217" baseline="-24691" dirty="0">
                <a:latin typeface="Times New Roman"/>
                <a:cs typeface="Times New Roman"/>
              </a:rPr>
              <a:t>2	</a:t>
            </a:r>
            <a:r>
              <a:rPr sz="3900" spc="114" dirty="0">
                <a:latin typeface="Times New Roman"/>
                <a:cs typeface="Times New Roman"/>
              </a:rPr>
              <a:t>.	.	.</a:t>
            </a:r>
            <a:endParaRPr sz="3900">
              <a:latin typeface="Times New Roman"/>
              <a:cs typeface="Times New Roman"/>
            </a:endParaRPr>
          </a:p>
        </p:txBody>
      </p:sp>
      <p:sp>
        <p:nvSpPr>
          <p:cNvPr id="34" name="object 34"/>
          <p:cNvSpPr txBox="1"/>
          <p:nvPr/>
        </p:nvSpPr>
        <p:spPr>
          <a:xfrm>
            <a:off x="1646437" y="2978868"/>
            <a:ext cx="593090" cy="661670"/>
          </a:xfrm>
          <a:prstGeom prst="rect">
            <a:avLst/>
          </a:prstGeom>
        </p:spPr>
        <p:txBody>
          <a:bodyPr vert="horz" wrap="square" lIns="0" tIns="15240" rIns="0" bIns="0" rtlCol="0">
            <a:spAutoFit/>
          </a:bodyPr>
          <a:lstStyle/>
          <a:p>
            <a:pPr marL="38100">
              <a:lnSpc>
                <a:spcPct val="100000"/>
              </a:lnSpc>
              <a:spcBef>
                <a:spcPts val="120"/>
              </a:spcBef>
            </a:pPr>
            <a:r>
              <a:rPr sz="3900" spc="-65" dirty="0">
                <a:latin typeface="Symbol"/>
                <a:cs typeface="Symbol"/>
              </a:rPr>
              <a:t></a:t>
            </a:r>
            <a:r>
              <a:rPr sz="6225" i="1" spc="585" baseline="-24765" dirty="0">
                <a:latin typeface="Symbol"/>
                <a:cs typeface="Symbol"/>
              </a:rPr>
              <a:t></a:t>
            </a:r>
            <a:endParaRPr sz="6225" baseline="-24765">
              <a:latin typeface="Symbol"/>
              <a:cs typeface="Symbol"/>
            </a:endParaRPr>
          </a:p>
        </p:txBody>
      </p:sp>
      <p:sp>
        <p:nvSpPr>
          <p:cNvPr id="35" name="object 35"/>
          <p:cNvSpPr txBox="1"/>
          <p:nvPr/>
        </p:nvSpPr>
        <p:spPr>
          <a:xfrm>
            <a:off x="6195536" y="2592074"/>
            <a:ext cx="1085850" cy="661670"/>
          </a:xfrm>
          <a:prstGeom prst="rect">
            <a:avLst/>
          </a:prstGeom>
        </p:spPr>
        <p:txBody>
          <a:bodyPr vert="horz" wrap="square" lIns="0" tIns="15240" rIns="0" bIns="0" rtlCol="0">
            <a:spAutoFit/>
          </a:bodyPr>
          <a:lstStyle/>
          <a:p>
            <a:pPr marL="38100">
              <a:lnSpc>
                <a:spcPct val="100000"/>
              </a:lnSpc>
              <a:spcBef>
                <a:spcPts val="120"/>
              </a:spcBef>
            </a:pPr>
            <a:r>
              <a:rPr sz="6225" i="1" spc="472" baseline="13386" dirty="0">
                <a:latin typeface="Symbol"/>
                <a:cs typeface="Symbol"/>
              </a:rPr>
              <a:t></a:t>
            </a:r>
            <a:r>
              <a:rPr sz="2250" spc="315" dirty="0">
                <a:latin typeface="Times New Roman"/>
                <a:cs typeface="Times New Roman"/>
              </a:rPr>
              <a:t>12</a:t>
            </a:r>
            <a:r>
              <a:rPr sz="2250" spc="170" dirty="0">
                <a:latin typeface="Times New Roman"/>
                <a:cs typeface="Times New Roman"/>
              </a:rPr>
              <a:t> </a:t>
            </a:r>
            <a:r>
              <a:rPr sz="5850" spc="270" baseline="9971" dirty="0">
                <a:latin typeface="Symbol"/>
                <a:cs typeface="Symbol"/>
              </a:rPr>
              <a:t></a:t>
            </a:r>
            <a:endParaRPr sz="5850" baseline="9971">
              <a:latin typeface="Symbol"/>
              <a:cs typeface="Symbol"/>
            </a:endParaRPr>
          </a:p>
        </p:txBody>
      </p:sp>
      <p:sp>
        <p:nvSpPr>
          <p:cNvPr id="36" name="object 36"/>
          <p:cNvSpPr txBox="1"/>
          <p:nvPr/>
        </p:nvSpPr>
        <p:spPr>
          <a:xfrm>
            <a:off x="1633737" y="2592074"/>
            <a:ext cx="2251710" cy="661670"/>
          </a:xfrm>
          <a:prstGeom prst="rect">
            <a:avLst/>
          </a:prstGeom>
        </p:spPr>
        <p:txBody>
          <a:bodyPr vert="horz" wrap="square" lIns="0" tIns="15240" rIns="0" bIns="0" rtlCol="0">
            <a:spAutoFit/>
          </a:bodyPr>
          <a:lstStyle/>
          <a:p>
            <a:pPr marL="50800">
              <a:lnSpc>
                <a:spcPct val="100000"/>
              </a:lnSpc>
              <a:spcBef>
                <a:spcPts val="120"/>
              </a:spcBef>
              <a:tabLst>
                <a:tab pos="1507490" algn="l"/>
              </a:tabLst>
            </a:pPr>
            <a:r>
              <a:rPr sz="5850" spc="382" baseline="9971" dirty="0">
                <a:latin typeface="Symbol"/>
                <a:cs typeface="Symbol"/>
              </a:rPr>
              <a:t></a:t>
            </a:r>
            <a:r>
              <a:rPr sz="6225" i="1" spc="382" baseline="13386" dirty="0">
                <a:latin typeface="Symbol"/>
                <a:cs typeface="Symbol"/>
              </a:rPr>
              <a:t></a:t>
            </a:r>
            <a:r>
              <a:rPr sz="2250" spc="254" dirty="0">
                <a:latin typeface="Times New Roman"/>
                <a:cs typeface="Times New Roman"/>
              </a:rPr>
              <a:t>11	</a:t>
            </a:r>
            <a:r>
              <a:rPr sz="6225" i="1" spc="472" baseline="13386" dirty="0">
                <a:latin typeface="Symbol"/>
                <a:cs typeface="Symbol"/>
              </a:rPr>
              <a:t></a:t>
            </a:r>
            <a:r>
              <a:rPr sz="2250" spc="315" dirty="0">
                <a:latin typeface="Times New Roman"/>
                <a:cs typeface="Times New Roman"/>
              </a:rPr>
              <a:t>12</a:t>
            </a:r>
            <a:endParaRPr sz="2250">
              <a:latin typeface="Times New Roman"/>
              <a:cs typeface="Times New Roman"/>
            </a:endParaRPr>
          </a:p>
        </p:txBody>
      </p:sp>
      <p:sp>
        <p:nvSpPr>
          <p:cNvPr id="37" name="object 37"/>
          <p:cNvSpPr txBox="1"/>
          <p:nvPr/>
        </p:nvSpPr>
        <p:spPr>
          <a:xfrm>
            <a:off x="8673873" y="3928872"/>
            <a:ext cx="4775835" cy="621665"/>
          </a:xfrm>
          <a:prstGeom prst="rect">
            <a:avLst/>
          </a:prstGeom>
        </p:spPr>
        <p:txBody>
          <a:bodyPr vert="horz" wrap="square" lIns="0" tIns="13970" rIns="0" bIns="0" rtlCol="0">
            <a:spAutoFit/>
          </a:bodyPr>
          <a:lstStyle/>
          <a:p>
            <a:pPr marL="38100">
              <a:lnSpc>
                <a:spcPct val="100000"/>
              </a:lnSpc>
              <a:spcBef>
                <a:spcPts val="110"/>
              </a:spcBef>
              <a:tabLst>
                <a:tab pos="4582795" algn="l"/>
              </a:tabLst>
            </a:pPr>
            <a:r>
              <a:rPr sz="5850" spc="284" baseline="-13532" dirty="0">
                <a:latin typeface="Symbol"/>
                <a:cs typeface="Symbol"/>
              </a:rPr>
              <a:t></a:t>
            </a:r>
            <a:r>
              <a:rPr sz="3900" spc="190" dirty="0">
                <a:latin typeface="Times New Roman"/>
                <a:cs typeface="Times New Roman"/>
              </a:rPr>
              <a:t>Covariance, </a:t>
            </a:r>
            <a:r>
              <a:rPr sz="3900" spc="180" dirty="0">
                <a:latin typeface="Times New Roman"/>
                <a:cs typeface="Times New Roman"/>
              </a:rPr>
              <a:t>for</a:t>
            </a:r>
            <a:r>
              <a:rPr sz="3900" spc="-550" dirty="0">
                <a:latin typeface="Times New Roman"/>
                <a:cs typeface="Times New Roman"/>
              </a:rPr>
              <a:t> </a:t>
            </a:r>
            <a:r>
              <a:rPr sz="3900" spc="130" dirty="0">
                <a:latin typeface="Times New Roman"/>
                <a:cs typeface="Times New Roman"/>
              </a:rPr>
              <a:t>i</a:t>
            </a:r>
            <a:r>
              <a:rPr sz="3900" spc="65" dirty="0">
                <a:latin typeface="Times New Roman"/>
                <a:cs typeface="Times New Roman"/>
              </a:rPr>
              <a:t> </a:t>
            </a:r>
            <a:r>
              <a:rPr sz="3900" spc="254" dirty="0">
                <a:latin typeface="Symbol"/>
                <a:cs typeface="Symbol"/>
              </a:rPr>
              <a:t></a:t>
            </a:r>
            <a:r>
              <a:rPr sz="3900" spc="254" dirty="0">
                <a:latin typeface="Times New Roman"/>
                <a:cs typeface="Times New Roman"/>
              </a:rPr>
              <a:t>	</a:t>
            </a:r>
            <a:r>
              <a:rPr sz="3900" spc="130" dirty="0">
                <a:latin typeface="Times New Roman"/>
                <a:cs typeface="Times New Roman"/>
              </a:rPr>
              <a:t>j</a:t>
            </a:r>
            <a:endParaRPr sz="3900">
              <a:latin typeface="Times New Roman"/>
              <a:cs typeface="Times New Roman"/>
            </a:endParaRPr>
          </a:p>
        </p:txBody>
      </p:sp>
      <p:sp>
        <p:nvSpPr>
          <p:cNvPr id="38" name="object 38"/>
          <p:cNvSpPr txBox="1"/>
          <p:nvPr/>
        </p:nvSpPr>
        <p:spPr>
          <a:xfrm>
            <a:off x="8699273" y="3183896"/>
            <a:ext cx="4169410" cy="621665"/>
          </a:xfrm>
          <a:prstGeom prst="rect">
            <a:avLst/>
          </a:prstGeom>
        </p:spPr>
        <p:txBody>
          <a:bodyPr vert="horz" wrap="square" lIns="0" tIns="13970" rIns="0" bIns="0" rtlCol="0">
            <a:spAutoFit/>
          </a:bodyPr>
          <a:lstStyle/>
          <a:p>
            <a:pPr marL="12700">
              <a:lnSpc>
                <a:spcPct val="100000"/>
              </a:lnSpc>
              <a:spcBef>
                <a:spcPts val="110"/>
              </a:spcBef>
            </a:pPr>
            <a:r>
              <a:rPr sz="5850" spc="300" baseline="-4273" dirty="0">
                <a:latin typeface="Symbol"/>
                <a:cs typeface="Symbol"/>
              </a:rPr>
              <a:t></a:t>
            </a:r>
            <a:r>
              <a:rPr sz="3900" spc="200" dirty="0">
                <a:latin typeface="Times New Roman"/>
                <a:cs typeface="Times New Roman"/>
              </a:rPr>
              <a:t>Variance,</a:t>
            </a:r>
            <a:r>
              <a:rPr sz="3900" spc="-370" dirty="0">
                <a:latin typeface="Times New Roman"/>
                <a:cs typeface="Times New Roman"/>
              </a:rPr>
              <a:t> </a:t>
            </a:r>
            <a:r>
              <a:rPr sz="3900" spc="180" dirty="0">
                <a:latin typeface="Times New Roman"/>
                <a:cs typeface="Times New Roman"/>
              </a:rPr>
              <a:t>for</a:t>
            </a:r>
            <a:r>
              <a:rPr sz="3900" spc="-150" dirty="0">
                <a:latin typeface="Times New Roman"/>
                <a:cs typeface="Times New Roman"/>
              </a:rPr>
              <a:t> </a:t>
            </a:r>
            <a:r>
              <a:rPr sz="3900" spc="130" dirty="0">
                <a:latin typeface="Times New Roman"/>
                <a:cs typeface="Times New Roman"/>
              </a:rPr>
              <a:t>i</a:t>
            </a:r>
            <a:r>
              <a:rPr sz="3900" spc="-85" dirty="0">
                <a:latin typeface="Times New Roman"/>
                <a:cs typeface="Times New Roman"/>
              </a:rPr>
              <a:t> </a:t>
            </a:r>
            <a:r>
              <a:rPr sz="3900" spc="254" dirty="0">
                <a:latin typeface="Symbol"/>
                <a:cs typeface="Symbol"/>
              </a:rPr>
              <a:t></a:t>
            </a:r>
            <a:r>
              <a:rPr sz="3900" spc="290" dirty="0">
                <a:latin typeface="Times New Roman"/>
                <a:cs typeface="Times New Roman"/>
              </a:rPr>
              <a:t> </a:t>
            </a:r>
            <a:r>
              <a:rPr sz="3900" spc="130" dirty="0">
                <a:latin typeface="Times New Roman"/>
                <a:cs typeface="Times New Roman"/>
              </a:rPr>
              <a:t>j</a:t>
            </a:r>
            <a:endParaRPr sz="3900">
              <a:latin typeface="Times New Roman"/>
              <a:cs typeface="Times New Roman"/>
            </a:endParaRPr>
          </a:p>
        </p:txBody>
      </p:sp>
      <p:sp>
        <p:nvSpPr>
          <p:cNvPr id="39" name="object 39"/>
          <p:cNvSpPr txBox="1"/>
          <p:nvPr/>
        </p:nvSpPr>
        <p:spPr>
          <a:xfrm>
            <a:off x="6568510" y="3337165"/>
            <a:ext cx="2456180" cy="661670"/>
          </a:xfrm>
          <a:prstGeom prst="rect">
            <a:avLst/>
          </a:prstGeom>
        </p:spPr>
        <p:txBody>
          <a:bodyPr vert="horz" wrap="square" lIns="0" tIns="15240" rIns="0" bIns="0" rtlCol="0">
            <a:spAutoFit/>
          </a:bodyPr>
          <a:lstStyle/>
          <a:p>
            <a:pPr marL="38100">
              <a:lnSpc>
                <a:spcPct val="100000"/>
              </a:lnSpc>
              <a:spcBef>
                <a:spcPts val="120"/>
              </a:spcBef>
              <a:tabLst>
                <a:tab pos="998219" algn="l"/>
                <a:tab pos="1726564" algn="l"/>
              </a:tabLst>
            </a:pPr>
            <a:r>
              <a:rPr sz="2250" spc="235" dirty="0">
                <a:latin typeface="Times New Roman"/>
                <a:cs typeface="Times New Roman"/>
              </a:rPr>
              <a:t>2</a:t>
            </a:r>
            <a:r>
              <a:rPr sz="2250" i="1" spc="235" dirty="0">
                <a:latin typeface="Times New Roman"/>
                <a:cs typeface="Times New Roman"/>
              </a:rPr>
              <a:t>n</a:t>
            </a:r>
            <a:r>
              <a:rPr sz="2250" i="1" spc="40" dirty="0">
                <a:latin typeface="Times New Roman"/>
                <a:cs typeface="Times New Roman"/>
              </a:rPr>
              <a:t> </a:t>
            </a:r>
            <a:r>
              <a:rPr sz="5850" spc="270" baseline="-13532" dirty="0">
                <a:latin typeface="Symbol"/>
                <a:cs typeface="Symbol"/>
              </a:rPr>
              <a:t></a:t>
            </a:r>
            <a:r>
              <a:rPr sz="5850" spc="270" baseline="-13532" dirty="0">
                <a:latin typeface="Times New Roman"/>
                <a:cs typeface="Times New Roman"/>
              </a:rPr>
              <a:t>	</a:t>
            </a:r>
            <a:r>
              <a:rPr sz="6225" i="1" spc="195" baseline="-18741" dirty="0">
                <a:latin typeface="Symbol"/>
                <a:cs typeface="Symbol"/>
              </a:rPr>
              <a:t></a:t>
            </a:r>
            <a:r>
              <a:rPr sz="6225" i="1" spc="-855" baseline="-18741" dirty="0">
                <a:latin typeface="Times New Roman"/>
                <a:cs typeface="Times New Roman"/>
              </a:rPr>
              <a:t> </a:t>
            </a:r>
            <a:r>
              <a:rPr sz="3375" spc="120" baseline="-59259" dirty="0">
                <a:latin typeface="Times New Roman"/>
                <a:cs typeface="Times New Roman"/>
              </a:rPr>
              <a:t>ij	</a:t>
            </a:r>
            <a:r>
              <a:rPr sz="5850" spc="382" baseline="-19943" dirty="0">
                <a:latin typeface="Symbol"/>
                <a:cs typeface="Symbol"/>
              </a:rPr>
              <a:t></a:t>
            </a:r>
            <a:r>
              <a:rPr sz="5850" spc="-247" baseline="-19943" dirty="0">
                <a:latin typeface="Times New Roman"/>
                <a:cs typeface="Times New Roman"/>
              </a:rPr>
              <a:t> </a:t>
            </a:r>
            <a:r>
              <a:rPr sz="5850" spc="345" baseline="-29202" dirty="0">
                <a:latin typeface="Symbol"/>
                <a:cs typeface="Symbol"/>
              </a:rPr>
              <a:t></a:t>
            </a:r>
            <a:endParaRPr sz="5850" baseline="-29202">
              <a:latin typeface="Symbol"/>
              <a:cs typeface="Symbol"/>
            </a:endParaRPr>
          </a:p>
        </p:txBody>
      </p:sp>
      <p:sp>
        <p:nvSpPr>
          <p:cNvPr id="40" name="object 40"/>
          <p:cNvSpPr txBox="1"/>
          <p:nvPr/>
        </p:nvSpPr>
        <p:spPr>
          <a:xfrm>
            <a:off x="7606384" y="2397533"/>
            <a:ext cx="1381760" cy="621665"/>
          </a:xfrm>
          <a:prstGeom prst="rect">
            <a:avLst/>
          </a:prstGeom>
        </p:spPr>
        <p:txBody>
          <a:bodyPr vert="horz" wrap="square" lIns="0" tIns="13970" rIns="0" bIns="0" rtlCol="0">
            <a:spAutoFit/>
          </a:bodyPr>
          <a:lstStyle/>
          <a:p>
            <a:pPr marL="12700">
              <a:lnSpc>
                <a:spcPct val="100000"/>
              </a:lnSpc>
              <a:spcBef>
                <a:spcPts val="110"/>
              </a:spcBef>
            </a:pPr>
            <a:r>
              <a:rPr sz="3900" spc="225" dirty="0">
                <a:latin typeface="Times New Roman"/>
                <a:cs typeface="Times New Roman"/>
              </a:rPr>
              <a:t>where</a:t>
            </a:r>
            <a:endParaRPr sz="3900">
              <a:latin typeface="Times New Roman"/>
              <a:cs typeface="Times New Roman"/>
            </a:endParaRPr>
          </a:p>
        </p:txBody>
      </p:sp>
      <p:sp>
        <p:nvSpPr>
          <p:cNvPr id="41" name="object 41"/>
          <p:cNvSpPr txBox="1"/>
          <p:nvPr/>
        </p:nvSpPr>
        <p:spPr>
          <a:xfrm>
            <a:off x="7605344" y="4567428"/>
            <a:ext cx="4989195"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0000"/>
                </a:solidFill>
                <a:latin typeface="Arial"/>
                <a:cs typeface="Arial"/>
              </a:rPr>
              <a:t>All </a:t>
            </a:r>
            <a:r>
              <a:rPr sz="3200" spc="-5" dirty="0">
                <a:solidFill>
                  <a:srgbClr val="FF0000"/>
                </a:solidFill>
                <a:latin typeface="Arial"/>
                <a:cs typeface="Arial"/>
              </a:rPr>
              <a:t>diagonal elements </a:t>
            </a:r>
            <a:r>
              <a:rPr sz="3200" dirty="0">
                <a:solidFill>
                  <a:srgbClr val="FF0000"/>
                </a:solidFill>
                <a:latin typeface="Arial"/>
                <a:cs typeface="Arial"/>
              </a:rPr>
              <a:t>in</a:t>
            </a:r>
            <a:r>
              <a:rPr sz="3200" spc="-80" dirty="0">
                <a:solidFill>
                  <a:srgbClr val="FF0000"/>
                </a:solidFill>
                <a:latin typeface="Arial"/>
                <a:cs typeface="Arial"/>
              </a:rPr>
              <a:t> </a:t>
            </a:r>
            <a:r>
              <a:rPr sz="3200" spc="-5" dirty="0">
                <a:solidFill>
                  <a:srgbClr val="FF0000"/>
                </a:solidFill>
                <a:latin typeface="Arial"/>
                <a:cs typeface="Arial"/>
              </a:rPr>
              <a:t>the</a:t>
            </a:r>
            <a:endParaRPr sz="3200">
              <a:latin typeface="Arial"/>
              <a:cs typeface="Arial"/>
            </a:endParaRPr>
          </a:p>
        </p:txBody>
      </p:sp>
      <p:sp>
        <p:nvSpPr>
          <p:cNvPr id="42" name="object 42"/>
          <p:cNvSpPr txBox="1"/>
          <p:nvPr/>
        </p:nvSpPr>
        <p:spPr>
          <a:xfrm>
            <a:off x="7605344" y="5055107"/>
            <a:ext cx="5573395" cy="2336165"/>
          </a:xfrm>
          <a:prstGeom prst="rect">
            <a:avLst/>
          </a:prstGeom>
        </p:spPr>
        <p:txBody>
          <a:bodyPr vert="horz" wrap="square" lIns="0" tIns="12700" rIns="0" bIns="0" rtlCol="0">
            <a:spAutoFit/>
          </a:bodyPr>
          <a:lstStyle/>
          <a:p>
            <a:pPr marL="12700" marR="5080">
              <a:lnSpc>
                <a:spcPct val="109400"/>
              </a:lnSpc>
              <a:spcBef>
                <a:spcPts val="100"/>
              </a:spcBef>
            </a:pPr>
            <a:r>
              <a:rPr sz="3200" spc="-5" dirty="0">
                <a:solidFill>
                  <a:srgbClr val="FF0000"/>
                </a:solidFill>
                <a:latin typeface="Arial"/>
                <a:cs typeface="Arial"/>
              </a:rPr>
              <a:t>variance-covariance matrix</a:t>
            </a:r>
            <a:r>
              <a:rPr sz="3200" spc="-60" dirty="0">
                <a:solidFill>
                  <a:srgbClr val="FF0000"/>
                </a:solidFill>
                <a:latin typeface="Arial"/>
                <a:cs typeface="Arial"/>
              </a:rPr>
              <a:t> </a:t>
            </a:r>
            <a:r>
              <a:rPr sz="3200" spc="-5" dirty="0">
                <a:solidFill>
                  <a:srgbClr val="FF0000"/>
                </a:solidFill>
                <a:latin typeface="Arial"/>
                <a:cs typeface="Arial"/>
              </a:rPr>
              <a:t>are  variances and </a:t>
            </a:r>
            <a:r>
              <a:rPr sz="3200" spc="-25" dirty="0">
                <a:solidFill>
                  <a:srgbClr val="FF0000"/>
                </a:solidFill>
                <a:latin typeface="Arial"/>
                <a:cs typeface="Arial"/>
              </a:rPr>
              <a:t>off </a:t>
            </a:r>
            <a:r>
              <a:rPr sz="3200" spc="-5" dirty="0">
                <a:solidFill>
                  <a:srgbClr val="FF0000"/>
                </a:solidFill>
                <a:latin typeface="Arial"/>
                <a:cs typeface="Arial"/>
              </a:rPr>
              <a:t>diagonal  elements are</a:t>
            </a:r>
            <a:r>
              <a:rPr sz="3200" spc="-25" dirty="0">
                <a:solidFill>
                  <a:srgbClr val="FF0000"/>
                </a:solidFill>
                <a:latin typeface="Arial"/>
                <a:cs typeface="Arial"/>
              </a:rPr>
              <a:t> </a:t>
            </a:r>
            <a:r>
              <a:rPr sz="3200" spc="-5" dirty="0">
                <a:solidFill>
                  <a:srgbClr val="FF0000"/>
                </a:solidFill>
                <a:latin typeface="Arial"/>
                <a:cs typeface="Arial"/>
              </a:rPr>
              <a:t>covariances.</a:t>
            </a:r>
            <a:endParaRPr sz="3200" dirty="0">
              <a:latin typeface="Arial"/>
              <a:cs typeface="Arial"/>
            </a:endParaRPr>
          </a:p>
          <a:p>
            <a:pPr marL="12700">
              <a:lnSpc>
                <a:spcPct val="100000"/>
              </a:lnSpc>
              <a:spcBef>
                <a:spcPts val="1750"/>
              </a:spcBef>
            </a:pPr>
            <a:r>
              <a:rPr sz="3200" dirty="0">
                <a:solidFill>
                  <a:srgbClr val="FF0000"/>
                </a:solidFill>
                <a:latin typeface="Symbol"/>
                <a:cs typeface="Symbol"/>
              </a:rPr>
              <a:t></a:t>
            </a:r>
            <a:r>
              <a:rPr sz="3200" dirty="0">
                <a:solidFill>
                  <a:srgbClr val="FF0000"/>
                </a:solidFill>
                <a:latin typeface="Times New Roman"/>
                <a:cs typeface="Times New Roman"/>
              </a:rPr>
              <a:t> </a:t>
            </a:r>
            <a:r>
              <a:rPr sz="3200" dirty="0">
                <a:solidFill>
                  <a:srgbClr val="FF0000"/>
                </a:solidFill>
                <a:latin typeface="Arial"/>
                <a:cs typeface="Arial"/>
              </a:rPr>
              <a:t>is a </a:t>
            </a:r>
            <a:r>
              <a:rPr sz="3200" spc="-5" dirty="0">
                <a:solidFill>
                  <a:srgbClr val="FF0000"/>
                </a:solidFill>
                <a:latin typeface="Arial"/>
                <a:cs typeface="Arial"/>
              </a:rPr>
              <a:t>symmetric</a:t>
            </a:r>
            <a:r>
              <a:rPr sz="3200" spc="50" dirty="0">
                <a:solidFill>
                  <a:srgbClr val="FF0000"/>
                </a:solidFill>
                <a:latin typeface="Arial"/>
                <a:cs typeface="Arial"/>
              </a:rPr>
              <a:t> </a:t>
            </a:r>
            <a:r>
              <a:rPr sz="3200" spc="-5" dirty="0">
                <a:solidFill>
                  <a:srgbClr val="FF0000"/>
                </a:solidFill>
                <a:latin typeface="Arial"/>
                <a:cs typeface="Arial"/>
              </a:rPr>
              <a:t>matrix.</a:t>
            </a:r>
            <a:endParaRPr sz="3200" dirty="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9" name="object 19"/>
          <p:cNvSpPr txBox="1"/>
          <p:nvPr/>
        </p:nvSpPr>
        <p:spPr>
          <a:xfrm>
            <a:off x="260350" y="572141"/>
            <a:ext cx="13105130" cy="5324022"/>
          </a:xfrm>
          <a:prstGeom prst="rect">
            <a:avLst/>
          </a:prstGeom>
        </p:spPr>
        <p:txBody>
          <a:bodyPr vert="horz" wrap="square" lIns="0" tIns="1270" rIns="0" bIns="0" rtlCol="0">
            <a:spAutoFit/>
          </a:bodyPr>
          <a:lstStyle/>
          <a:p>
            <a:pPr marL="584200" marR="5080" indent="-571500">
              <a:lnSpc>
                <a:spcPct val="149800"/>
              </a:lnSpc>
              <a:spcBef>
                <a:spcPts val="10"/>
              </a:spcBef>
              <a:buFont typeface="Wingdings" panose="05000000000000000000" pitchFamily="2" charset="2"/>
              <a:buChar char="Ø"/>
            </a:pPr>
            <a:endParaRPr lang="en-US" sz="3600" b="1" spc="-5" dirty="0">
              <a:latin typeface="Arial"/>
              <a:cs typeface="Arial"/>
            </a:endParaRPr>
          </a:p>
          <a:p>
            <a:pPr marL="584200" marR="5080" indent="-571500" algn="just">
              <a:lnSpc>
                <a:spcPct val="149800"/>
              </a:lnSpc>
              <a:buFont typeface="Wingdings" panose="05000000000000000000" pitchFamily="2" charset="2"/>
              <a:buChar char="Ø"/>
            </a:pPr>
            <a:r>
              <a:rPr sz="3300" spc="-5" dirty="0">
                <a:cs typeface="Arial"/>
              </a:rPr>
              <a:t>Even </a:t>
            </a:r>
            <a:r>
              <a:rPr sz="3300" dirty="0">
                <a:cs typeface="Arial"/>
              </a:rPr>
              <a:t>though the </a:t>
            </a:r>
            <a:r>
              <a:rPr sz="3300" spc="-5" dirty="0">
                <a:cs typeface="Arial"/>
              </a:rPr>
              <a:t>covariance explains </a:t>
            </a:r>
            <a:r>
              <a:rPr sz="3300" dirty="0">
                <a:cs typeface="Arial"/>
              </a:rPr>
              <a:t>the </a:t>
            </a:r>
            <a:r>
              <a:rPr sz="3300" spc="-5" dirty="0">
                <a:cs typeface="Arial"/>
              </a:rPr>
              <a:t>relationship  between </a:t>
            </a:r>
            <a:r>
              <a:rPr sz="3300" dirty="0">
                <a:cs typeface="Arial"/>
              </a:rPr>
              <a:t>two or </a:t>
            </a:r>
            <a:r>
              <a:rPr sz="3300" spc="-5" dirty="0">
                <a:cs typeface="Arial"/>
              </a:rPr>
              <a:t>more variables, </a:t>
            </a:r>
            <a:r>
              <a:rPr sz="3300" dirty="0">
                <a:cs typeface="Arial"/>
              </a:rPr>
              <a:t>the units the </a:t>
            </a:r>
            <a:r>
              <a:rPr sz="3300" spc="-5" dirty="0">
                <a:cs typeface="Arial"/>
              </a:rPr>
              <a:t>measurement  </a:t>
            </a:r>
            <a:r>
              <a:rPr sz="3300" dirty="0">
                <a:cs typeface="Arial"/>
              </a:rPr>
              <a:t>of </a:t>
            </a:r>
            <a:r>
              <a:rPr sz="3300" spc="-5" dirty="0">
                <a:cs typeface="Arial"/>
              </a:rPr>
              <a:t>variable </a:t>
            </a:r>
            <a:r>
              <a:rPr sz="3300" dirty="0">
                <a:cs typeface="Arial"/>
              </a:rPr>
              <a:t>is </a:t>
            </a:r>
            <a:r>
              <a:rPr sz="3300" spc="-5" dirty="0">
                <a:cs typeface="Arial"/>
              </a:rPr>
              <a:t>attached </a:t>
            </a:r>
            <a:r>
              <a:rPr sz="3300" dirty="0">
                <a:cs typeface="Arial"/>
              </a:rPr>
              <a:t>with the </a:t>
            </a:r>
            <a:r>
              <a:rPr sz="3300" spc="-5" dirty="0">
                <a:cs typeface="Arial"/>
              </a:rPr>
              <a:t>value </a:t>
            </a:r>
            <a:r>
              <a:rPr sz="3300" dirty="0">
                <a:cs typeface="Arial"/>
              </a:rPr>
              <a:t>of the </a:t>
            </a:r>
            <a:r>
              <a:rPr sz="3300" spc="-5" dirty="0">
                <a:cs typeface="Arial"/>
              </a:rPr>
              <a:t>covariance. </a:t>
            </a:r>
            <a:r>
              <a:rPr sz="3300" dirty="0">
                <a:cs typeface="Arial"/>
              </a:rPr>
              <a:t>If  </a:t>
            </a:r>
            <a:r>
              <a:rPr sz="3300" spc="-5" dirty="0">
                <a:cs typeface="Arial"/>
              </a:rPr>
              <a:t>they have different unit </a:t>
            </a:r>
            <a:r>
              <a:rPr sz="3300" dirty="0">
                <a:cs typeface="Arial"/>
              </a:rPr>
              <a:t>of </a:t>
            </a:r>
            <a:r>
              <a:rPr sz="3300" spc="-5" dirty="0">
                <a:cs typeface="Arial"/>
              </a:rPr>
              <a:t>measurements, based </a:t>
            </a:r>
            <a:r>
              <a:rPr sz="3300" dirty="0">
                <a:cs typeface="Arial"/>
              </a:rPr>
              <a:t>on the </a:t>
            </a:r>
            <a:r>
              <a:rPr sz="3300" spc="-5" dirty="0">
                <a:cs typeface="Arial"/>
              </a:rPr>
              <a:t>sign  it </a:t>
            </a:r>
            <a:r>
              <a:rPr sz="3300" dirty="0">
                <a:cs typeface="Arial"/>
              </a:rPr>
              <a:t>is possible to </a:t>
            </a:r>
            <a:r>
              <a:rPr sz="3300" spc="-5" dirty="0">
                <a:cs typeface="Arial"/>
              </a:rPr>
              <a:t>say whether </a:t>
            </a:r>
            <a:r>
              <a:rPr sz="3300" dirty="0">
                <a:cs typeface="Arial"/>
              </a:rPr>
              <a:t>they </a:t>
            </a:r>
            <a:r>
              <a:rPr sz="3300" spc="-5" dirty="0">
                <a:cs typeface="Arial"/>
              </a:rPr>
              <a:t>are related </a:t>
            </a:r>
            <a:r>
              <a:rPr sz="3300" dirty="0">
                <a:cs typeface="Arial"/>
              </a:rPr>
              <a:t>or </a:t>
            </a:r>
            <a:r>
              <a:rPr sz="3300" spc="-5" dirty="0">
                <a:cs typeface="Arial"/>
              </a:rPr>
              <a:t>not, but </a:t>
            </a:r>
            <a:r>
              <a:rPr sz="3300" dirty="0">
                <a:cs typeface="Arial"/>
              </a:rPr>
              <a:t>the  </a:t>
            </a:r>
            <a:r>
              <a:rPr sz="3300" spc="-5" dirty="0">
                <a:cs typeface="Arial"/>
              </a:rPr>
              <a:t>degree (strength) </a:t>
            </a:r>
            <a:r>
              <a:rPr sz="3300" dirty="0">
                <a:cs typeface="Arial"/>
              </a:rPr>
              <a:t>of </a:t>
            </a:r>
            <a:r>
              <a:rPr sz="3300" spc="-5" dirty="0">
                <a:cs typeface="Arial"/>
              </a:rPr>
              <a:t>relationship </a:t>
            </a:r>
            <a:r>
              <a:rPr sz="3300" dirty="0">
                <a:cs typeface="Arial"/>
              </a:rPr>
              <a:t>is not </a:t>
            </a:r>
            <a:r>
              <a:rPr sz="3300" spc="-5" dirty="0">
                <a:cs typeface="Arial"/>
              </a:rPr>
              <a:t>possible </a:t>
            </a:r>
            <a:r>
              <a:rPr sz="3300" dirty="0">
                <a:cs typeface="Arial"/>
              </a:rPr>
              <a:t>to </a:t>
            </a:r>
            <a:r>
              <a:rPr sz="3300" spc="-5" dirty="0">
                <a:cs typeface="Arial"/>
              </a:rPr>
              <a:t>decide  based </a:t>
            </a:r>
            <a:r>
              <a:rPr sz="3300" dirty="0">
                <a:cs typeface="Arial"/>
              </a:rPr>
              <a:t>on the </a:t>
            </a:r>
            <a:r>
              <a:rPr sz="3300" spc="-5" dirty="0">
                <a:cs typeface="Arial"/>
              </a:rPr>
              <a:t>value </a:t>
            </a:r>
            <a:r>
              <a:rPr sz="3300" dirty="0">
                <a:cs typeface="Arial"/>
              </a:rPr>
              <a:t>of </a:t>
            </a:r>
            <a:r>
              <a:rPr sz="3300" spc="-5" dirty="0">
                <a:cs typeface="Arial"/>
              </a:rPr>
              <a:t>covariance </a:t>
            </a:r>
            <a:r>
              <a:rPr sz="3300" dirty="0">
                <a:cs typeface="Arial"/>
              </a:rPr>
              <a:t>due to </a:t>
            </a:r>
            <a:r>
              <a:rPr sz="3300" spc="-5" dirty="0">
                <a:cs typeface="Arial"/>
              </a:rPr>
              <a:t>different </a:t>
            </a:r>
            <a:r>
              <a:rPr sz="3300" dirty="0">
                <a:cs typeface="Arial"/>
              </a:rPr>
              <a:t>units of  </a:t>
            </a:r>
            <a:r>
              <a:rPr sz="3300" spc="-5" dirty="0">
                <a:cs typeface="Arial"/>
              </a:rPr>
              <a:t>measurement.</a:t>
            </a:r>
            <a:endParaRPr sz="3300" dirty="0">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685800"/>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20666" y="1295400"/>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8" name="object 18"/>
          <p:cNvSpPr txBox="1"/>
          <p:nvPr/>
        </p:nvSpPr>
        <p:spPr>
          <a:xfrm>
            <a:off x="260350" y="0"/>
            <a:ext cx="13182600" cy="4495718"/>
          </a:xfrm>
          <a:prstGeom prst="rect">
            <a:avLst/>
          </a:prstGeom>
        </p:spPr>
        <p:txBody>
          <a:bodyPr vert="horz" wrap="square" lIns="0" tIns="325755" rIns="0" bIns="0" rtlCol="0">
            <a:spAutoFit/>
          </a:bodyPr>
          <a:lstStyle/>
          <a:p>
            <a:pPr marL="217804" marR="5080" algn="just">
              <a:lnSpc>
                <a:spcPct val="150700"/>
              </a:lnSpc>
              <a:spcBef>
                <a:spcPts val="340"/>
              </a:spcBef>
            </a:pPr>
            <a:r>
              <a:rPr sz="4400" b="1" spc="-5" dirty="0">
                <a:latin typeface="Arial"/>
                <a:cs typeface="Arial"/>
              </a:rPr>
              <a:t>Example</a:t>
            </a:r>
            <a:r>
              <a:rPr lang="en-US" sz="4400" b="1" spc="-5" dirty="0">
                <a:latin typeface="Arial"/>
                <a:cs typeface="Arial"/>
              </a:rPr>
              <a:t> 1 :</a:t>
            </a:r>
          </a:p>
          <a:p>
            <a:pPr marL="217804" marR="5080" algn="just">
              <a:lnSpc>
                <a:spcPct val="150700"/>
              </a:lnSpc>
              <a:spcBef>
                <a:spcPts val="340"/>
              </a:spcBef>
            </a:pPr>
            <a:endParaRPr lang="en-IN" sz="4400" spc="-5" dirty="0">
              <a:cs typeface="Arial"/>
            </a:endParaRPr>
          </a:p>
          <a:p>
            <a:pPr marL="217804" marR="5080" algn="just">
              <a:lnSpc>
                <a:spcPct val="150700"/>
              </a:lnSpc>
              <a:spcBef>
                <a:spcPts val="340"/>
              </a:spcBef>
            </a:pPr>
            <a:r>
              <a:rPr lang="en-IN" sz="4400" spc="-5" dirty="0">
                <a:cs typeface="Arial"/>
              </a:rPr>
              <a:t>   </a:t>
            </a:r>
            <a:r>
              <a:rPr sz="4400" spc="-5" dirty="0">
                <a:cs typeface="Arial"/>
              </a:rPr>
              <a:t>Find the covariance between age  (months) and </a:t>
            </a:r>
            <a:r>
              <a:rPr lang="en-IN" sz="4400" spc="-5" dirty="0">
                <a:cs typeface="Arial"/>
              </a:rPr>
              <a:t>   </a:t>
            </a:r>
            <a:r>
              <a:rPr sz="4400" spc="-5" dirty="0">
                <a:cs typeface="Arial"/>
              </a:rPr>
              <a:t>weight </a:t>
            </a:r>
            <a:r>
              <a:rPr sz="4400" dirty="0">
                <a:cs typeface="Arial"/>
              </a:rPr>
              <a:t>(kgs) </a:t>
            </a:r>
            <a:r>
              <a:rPr sz="4400" spc="-5" dirty="0">
                <a:cs typeface="Arial"/>
              </a:rPr>
              <a:t>for the following  data</a:t>
            </a:r>
            <a:endParaRPr sz="4400" dirty="0">
              <a:cs typeface="Arial"/>
            </a:endParaRPr>
          </a:p>
        </p:txBody>
      </p:sp>
      <p:graphicFrame>
        <p:nvGraphicFramePr>
          <p:cNvPr id="19" name="object 19"/>
          <p:cNvGraphicFramePr>
            <a:graphicFrameLocks noGrp="1"/>
          </p:cNvGraphicFramePr>
          <p:nvPr/>
        </p:nvGraphicFramePr>
        <p:xfrm>
          <a:off x="957422" y="4511687"/>
          <a:ext cx="11841476" cy="1606710"/>
        </p:xfrm>
        <a:graphic>
          <a:graphicData uri="http://schemas.openxmlformats.org/drawingml/2006/table">
            <a:tbl>
              <a:tblPr firstRow="1" bandRow="1">
                <a:tableStyleId>{2D5ABB26-0587-4C30-8999-92F81FD0307C}</a:tableStyleId>
              </a:tblPr>
              <a:tblGrid>
                <a:gridCol w="3343910">
                  <a:extLst>
                    <a:ext uri="{9D8B030D-6E8A-4147-A177-3AD203B41FA5}">
                      <a16:colId xmlns:a16="http://schemas.microsoft.com/office/drawing/2014/main" xmlns="" val="20000"/>
                    </a:ext>
                  </a:extLst>
                </a:gridCol>
                <a:gridCol w="1144269">
                  <a:extLst>
                    <a:ext uri="{9D8B030D-6E8A-4147-A177-3AD203B41FA5}">
                      <a16:colId xmlns:a16="http://schemas.microsoft.com/office/drawing/2014/main" xmlns="" val="20001"/>
                    </a:ext>
                  </a:extLst>
                </a:gridCol>
                <a:gridCol w="1470660">
                  <a:extLst>
                    <a:ext uri="{9D8B030D-6E8A-4147-A177-3AD203B41FA5}">
                      <a16:colId xmlns:a16="http://schemas.microsoft.com/office/drawing/2014/main" xmlns="" val="20002"/>
                    </a:ext>
                  </a:extLst>
                </a:gridCol>
                <a:gridCol w="1470660">
                  <a:extLst>
                    <a:ext uri="{9D8B030D-6E8A-4147-A177-3AD203B41FA5}">
                      <a16:colId xmlns:a16="http://schemas.microsoft.com/office/drawing/2014/main" xmlns="" val="20003"/>
                    </a:ext>
                  </a:extLst>
                </a:gridCol>
                <a:gridCol w="1470659">
                  <a:extLst>
                    <a:ext uri="{9D8B030D-6E8A-4147-A177-3AD203B41FA5}">
                      <a16:colId xmlns:a16="http://schemas.microsoft.com/office/drawing/2014/main" xmlns="" val="20004"/>
                    </a:ext>
                  </a:extLst>
                </a:gridCol>
                <a:gridCol w="1470659">
                  <a:extLst>
                    <a:ext uri="{9D8B030D-6E8A-4147-A177-3AD203B41FA5}">
                      <a16:colId xmlns:a16="http://schemas.microsoft.com/office/drawing/2014/main" xmlns="" val="20005"/>
                    </a:ext>
                  </a:extLst>
                </a:gridCol>
                <a:gridCol w="1470659">
                  <a:extLst>
                    <a:ext uri="{9D8B030D-6E8A-4147-A177-3AD203B41FA5}">
                      <a16:colId xmlns:a16="http://schemas.microsoft.com/office/drawing/2014/main" xmlns="" val="20006"/>
                    </a:ext>
                  </a:extLst>
                </a:gridCol>
              </a:tblGrid>
              <a:tr h="861900">
                <a:tc>
                  <a:txBody>
                    <a:bodyPr/>
                    <a:lstStyle/>
                    <a:p>
                      <a:pPr marL="138430">
                        <a:lnSpc>
                          <a:spcPct val="100000"/>
                        </a:lnSpc>
                        <a:spcBef>
                          <a:spcPts val="320"/>
                        </a:spcBef>
                      </a:pPr>
                      <a:r>
                        <a:rPr sz="3200" spc="-25" dirty="0">
                          <a:latin typeface="Arial"/>
                          <a:cs typeface="Arial"/>
                        </a:rPr>
                        <a:t>Age</a:t>
                      </a:r>
                      <a:r>
                        <a:rPr sz="3200" spc="-20" dirty="0">
                          <a:latin typeface="Arial"/>
                          <a:cs typeface="Arial"/>
                        </a:rPr>
                        <a:t> </a:t>
                      </a:r>
                      <a:r>
                        <a:rPr sz="3200" spc="-90" dirty="0">
                          <a:latin typeface="Arial"/>
                          <a:cs typeface="Arial"/>
                        </a:rPr>
                        <a:t>(years)</a:t>
                      </a:r>
                      <a:endParaRPr sz="3200" dirty="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9410" algn="ctr">
                        <a:lnSpc>
                          <a:spcPct val="100000"/>
                        </a:lnSpc>
                        <a:spcBef>
                          <a:spcPts val="320"/>
                        </a:spcBef>
                      </a:pPr>
                      <a:r>
                        <a:rPr sz="3200" dirty="0">
                          <a:latin typeface="Arial"/>
                          <a:cs typeface="Arial"/>
                        </a:rPr>
                        <a:t>7</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3230">
                        <a:lnSpc>
                          <a:spcPct val="100000"/>
                        </a:lnSpc>
                        <a:spcBef>
                          <a:spcPts val="320"/>
                        </a:spcBef>
                      </a:pPr>
                      <a:r>
                        <a:rPr sz="3200" dirty="0">
                          <a:latin typeface="Arial"/>
                          <a:cs typeface="Arial"/>
                        </a:rPr>
                        <a:t>6</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8</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5</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6</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9</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0"/>
                  </a:ext>
                </a:extLst>
              </a:tr>
              <a:tr h="744810">
                <a:tc>
                  <a:txBody>
                    <a:bodyPr/>
                    <a:lstStyle/>
                    <a:p>
                      <a:pPr marL="138430">
                        <a:lnSpc>
                          <a:spcPct val="100000"/>
                        </a:lnSpc>
                        <a:spcBef>
                          <a:spcPts val="325"/>
                        </a:spcBef>
                      </a:pPr>
                      <a:r>
                        <a:rPr sz="3200" spc="-25" dirty="0">
                          <a:latin typeface="Arial"/>
                          <a:cs typeface="Arial"/>
                        </a:rPr>
                        <a:t>Weight</a:t>
                      </a:r>
                      <a:r>
                        <a:rPr sz="3200" spc="-5" dirty="0">
                          <a:latin typeface="Arial"/>
                          <a:cs typeface="Arial"/>
                        </a:rPr>
                        <a:t> </a:t>
                      </a:r>
                      <a:r>
                        <a:rPr sz="3200" spc="-75" dirty="0">
                          <a:latin typeface="Arial"/>
                          <a:cs typeface="Arial"/>
                        </a:rPr>
                        <a:t>(kgs)</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0045" algn="ctr">
                        <a:lnSpc>
                          <a:spcPct val="100000"/>
                        </a:lnSpc>
                        <a:spcBef>
                          <a:spcPts val="325"/>
                        </a:spcBef>
                      </a:pPr>
                      <a:r>
                        <a:rPr sz="3200" spc="-10" dirty="0">
                          <a:latin typeface="Arial"/>
                          <a:cs typeface="Arial"/>
                        </a:rPr>
                        <a:t>12</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3230">
                        <a:lnSpc>
                          <a:spcPct val="100000"/>
                        </a:lnSpc>
                        <a:spcBef>
                          <a:spcPts val="325"/>
                        </a:spcBef>
                      </a:pPr>
                      <a:r>
                        <a:rPr sz="3200" dirty="0">
                          <a:latin typeface="Arial"/>
                          <a:cs typeface="Arial"/>
                        </a:rPr>
                        <a:t>8</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12</a:t>
                      </a:r>
                      <a:endParaRPr sz="3200" dirty="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10</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11</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13</a:t>
                      </a:r>
                      <a:endParaRPr sz="3200" dirty="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7" name="object 17"/>
          <p:cNvSpPr txBox="1">
            <a:spLocks noGrp="1"/>
          </p:cNvSpPr>
          <p:nvPr>
            <p:ph type="title"/>
          </p:nvPr>
        </p:nvSpPr>
        <p:spPr>
          <a:xfrm>
            <a:off x="423475" y="0"/>
            <a:ext cx="10053955" cy="551433"/>
          </a:xfrm>
          <a:prstGeom prst="rect">
            <a:avLst/>
          </a:prstGeom>
        </p:spPr>
        <p:txBody>
          <a:bodyPr vert="horz" wrap="square" lIns="0" tIns="12700" rIns="0" bIns="0" rtlCol="0">
            <a:spAutoFit/>
          </a:bodyPr>
          <a:lstStyle/>
          <a:p>
            <a:pPr marL="12700">
              <a:lnSpc>
                <a:spcPts val="4240"/>
              </a:lnSpc>
              <a:tabLst>
                <a:tab pos="5791835" algn="l"/>
              </a:tabLst>
            </a:pPr>
            <a:r>
              <a:rPr lang="en-US" sz="3600" dirty="0"/>
              <a:t>Solution -1</a:t>
            </a:r>
            <a:endParaRPr sz="3600" dirty="0"/>
          </a:p>
        </p:txBody>
      </p:sp>
      <p:sp>
        <p:nvSpPr>
          <p:cNvPr id="18" name="object 18"/>
          <p:cNvSpPr/>
          <p:nvPr/>
        </p:nvSpPr>
        <p:spPr>
          <a:xfrm>
            <a:off x="6515024" y="1676497"/>
            <a:ext cx="285115" cy="0"/>
          </a:xfrm>
          <a:custGeom>
            <a:avLst/>
            <a:gdLst/>
            <a:ahLst/>
            <a:cxnLst/>
            <a:rect l="l" t="t" r="r" b="b"/>
            <a:pathLst>
              <a:path w="285115">
                <a:moveTo>
                  <a:pt x="0" y="0"/>
                </a:moveTo>
                <a:lnTo>
                  <a:pt x="284761" y="0"/>
                </a:lnTo>
              </a:path>
            </a:pathLst>
          </a:custGeom>
          <a:ln w="17964">
            <a:solidFill>
              <a:srgbClr val="000000"/>
            </a:solidFill>
          </a:ln>
        </p:spPr>
        <p:txBody>
          <a:bodyPr wrap="square" lIns="0" tIns="0" rIns="0" bIns="0" rtlCol="0"/>
          <a:lstStyle/>
          <a:p>
            <a:endParaRPr/>
          </a:p>
        </p:txBody>
      </p:sp>
      <p:sp>
        <p:nvSpPr>
          <p:cNvPr id="19" name="object 19"/>
          <p:cNvSpPr/>
          <p:nvPr/>
        </p:nvSpPr>
        <p:spPr>
          <a:xfrm>
            <a:off x="8175828" y="1668979"/>
            <a:ext cx="285115" cy="0"/>
          </a:xfrm>
          <a:custGeom>
            <a:avLst/>
            <a:gdLst/>
            <a:ahLst/>
            <a:cxnLst/>
            <a:rect l="l" t="t" r="r" b="b"/>
            <a:pathLst>
              <a:path w="285115">
                <a:moveTo>
                  <a:pt x="0" y="0"/>
                </a:moveTo>
                <a:lnTo>
                  <a:pt x="284761" y="0"/>
                </a:lnTo>
              </a:path>
            </a:pathLst>
          </a:custGeom>
          <a:ln w="17964">
            <a:solidFill>
              <a:srgbClr val="000000"/>
            </a:solidFill>
          </a:ln>
        </p:spPr>
        <p:txBody>
          <a:bodyPr wrap="square" lIns="0" tIns="0" rIns="0" bIns="0" rtlCol="0"/>
          <a:lstStyle/>
          <a:p>
            <a:endParaRPr/>
          </a:p>
        </p:txBody>
      </p:sp>
      <p:sp>
        <p:nvSpPr>
          <p:cNvPr id="20" name="object 20"/>
          <p:cNvSpPr/>
          <p:nvPr/>
        </p:nvSpPr>
        <p:spPr>
          <a:xfrm>
            <a:off x="10508818" y="1668979"/>
            <a:ext cx="285115" cy="0"/>
          </a:xfrm>
          <a:custGeom>
            <a:avLst/>
            <a:gdLst/>
            <a:ahLst/>
            <a:cxnLst/>
            <a:rect l="l" t="t" r="r" b="b"/>
            <a:pathLst>
              <a:path w="285115">
                <a:moveTo>
                  <a:pt x="0" y="0"/>
                </a:moveTo>
                <a:lnTo>
                  <a:pt x="284622" y="0"/>
                </a:lnTo>
              </a:path>
            </a:pathLst>
          </a:custGeom>
          <a:ln w="17964">
            <a:solidFill>
              <a:srgbClr val="000000"/>
            </a:solidFill>
          </a:ln>
        </p:spPr>
        <p:txBody>
          <a:bodyPr wrap="square" lIns="0" tIns="0" rIns="0" bIns="0" rtlCol="0"/>
          <a:lstStyle/>
          <a:p>
            <a:endParaRPr/>
          </a:p>
        </p:txBody>
      </p:sp>
      <p:sp>
        <p:nvSpPr>
          <p:cNvPr id="21" name="object 21"/>
          <p:cNvSpPr/>
          <p:nvPr/>
        </p:nvSpPr>
        <p:spPr>
          <a:xfrm>
            <a:off x="11763727" y="1668979"/>
            <a:ext cx="285115" cy="0"/>
          </a:xfrm>
          <a:custGeom>
            <a:avLst/>
            <a:gdLst/>
            <a:ahLst/>
            <a:cxnLst/>
            <a:rect l="l" t="t" r="r" b="b"/>
            <a:pathLst>
              <a:path w="285115">
                <a:moveTo>
                  <a:pt x="0" y="0"/>
                </a:moveTo>
                <a:lnTo>
                  <a:pt x="284622" y="0"/>
                </a:lnTo>
              </a:path>
            </a:pathLst>
          </a:custGeom>
          <a:ln w="17964">
            <a:solidFill>
              <a:srgbClr val="000000"/>
            </a:solidFill>
          </a:ln>
        </p:spPr>
        <p:txBody>
          <a:bodyPr wrap="square" lIns="0" tIns="0" rIns="0" bIns="0" rtlCol="0"/>
          <a:lstStyle/>
          <a:p>
            <a:endParaRPr/>
          </a:p>
        </p:txBody>
      </p:sp>
      <p:sp>
        <p:nvSpPr>
          <p:cNvPr id="22" name="object 22"/>
          <p:cNvSpPr/>
          <p:nvPr/>
        </p:nvSpPr>
        <p:spPr>
          <a:xfrm>
            <a:off x="10348108" y="5429398"/>
            <a:ext cx="285115" cy="0"/>
          </a:xfrm>
          <a:custGeom>
            <a:avLst/>
            <a:gdLst/>
            <a:ahLst/>
            <a:cxnLst/>
            <a:rect l="l" t="t" r="r" b="b"/>
            <a:pathLst>
              <a:path w="285115">
                <a:moveTo>
                  <a:pt x="0" y="0"/>
                </a:moveTo>
                <a:lnTo>
                  <a:pt x="284650" y="0"/>
                </a:lnTo>
              </a:path>
            </a:pathLst>
          </a:custGeom>
          <a:ln w="17992">
            <a:solidFill>
              <a:srgbClr val="000000"/>
            </a:solidFill>
          </a:ln>
        </p:spPr>
        <p:txBody>
          <a:bodyPr wrap="square" lIns="0" tIns="0" rIns="0" bIns="0" rtlCol="0"/>
          <a:lstStyle/>
          <a:p>
            <a:endParaRPr/>
          </a:p>
        </p:txBody>
      </p:sp>
      <p:sp>
        <p:nvSpPr>
          <p:cNvPr id="23" name="object 23"/>
          <p:cNvSpPr/>
          <p:nvPr/>
        </p:nvSpPr>
        <p:spPr>
          <a:xfrm>
            <a:off x="11603183" y="5429398"/>
            <a:ext cx="285115" cy="0"/>
          </a:xfrm>
          <a:custGeom>
            <a:avLst/>
            <a:gdLst/>
            <a:ahLst/>
            <a:cxnLst/>
            <a:rect l="l" t="t" r="r" b="b"/>
            <a:pathLst>
              <a:path w="285115">
                <a:moveTo>
                  <a:pt x="0" y="0"/>
                </a:moveTo>
                <a:lnTo>
                  <a:pt x="284635" y="0"/>
                </a:lnTo>
              </a:path>
            </a:pathLst>
          </a:custGeom>
          <a:ln w="17992">
            <a:solidFill>
              <a:srgbClr val="000000"/>
            </a:solidFill>
          </a:ln>
        </p:spPr>
        <p:txBody>
          <a:bodyPr wrap="square" lIns="0" tIns="0" rIns="0" bIns="0" rtlCol="0"/>
          <a:lstStyle/>
          <a:p>
            <a:endParaRPr/>
          </a:p>
        </p:txBody>
      </p:sp>
      <p:graphicFrame>
        <p:nvGraphicFramePr>
          <p:cNvPr id="24" name="object 24"/>
          <p:cNvGraphicFramePr>
            <a:graphicFrameLocks noGrp="1"/>
          </p:cNvGraphicFramePr>
          <p:nvPr>
            <p:extLst>
              <p:ext uri="{D42A27DB-BD31-4B8C-83A1-F6EECF244321}">
                <p14:modId xmlns:p14="http://schemas.microsoft.com/office/powerpoint/2010/main" val="1386066024"/>
              </p:ext>
            </p:extLst>
          </p:nvPr>
        </p:nvGraphicFramePr>
        <p:xfrm>
          <a:off x="802439" y="1343710"/>
          <a:ext cx="12165965" cy="4883860"/>
        </p:xfrm>
        <a:graphic>
          <a:graphicData uri="http://schemas.openxmlformats.org/drawingml/2006/table">
            <a:tbl>
              <a:tblPr firstRow="1" bandRow="1">
                <a:tableStyleId>{2D5ABB26-0587-4C30-8999-92F81FD0307C}</a:tableStyleId>
              </a:tblPr>
              <a:tblGrid>
                <a:gridCol w="2122805">
                  <a:extLst>
                    <a:ext uri="{9D8B030D-6E8A-4147-A177-3AD203B41FA5}">
                      <a16:colId xmlns:a16="http://schemas.microsoft.com/office/drawing/2014/main" xmlns="" val="20000"/>
                    </a:ext>
                  </a:extLst>
                </a:gridCol>
                <a:gridCol w="2517140">
                  <a:extLst>
                    <a:ext uri="{9D8B030D-6E8A-4147-A177-3AD203B41FA5}">
                      <a16:colId xmlns:a16="http://schemas.microsoft.com/office/drawing/2014/main" xmlns="" val="20001"/>
                    </a:ext>
                  </a:extLst>
                </a:gridCol>
                <a:gridCol w="1739900">
                  <a:extLst>
                    <a:ext uri="{9D8B030D-6E8A-4147-A177-3AD203B41FA5}">
                      <a16:colId xmlns:a16="http://schemas.microsoft.com/office/drawing/2014/main" xmlns="" val="20002"/>
                    </a:ext>
                  </a:extLst>
                </a:gridCol>
                <a:gridCol w="1739900">
                  <a:extLst>
                    <a:ext uri="{9D8B030D-6E8A-4147-A177-3AD203B41FA5}">
                      <a16:colId xmlns:a16="http://schemas.microsoft.com/office/drawing/2014/main" xmlns="" val="20003"/>
                    </a:ext>
                  </a:extLst>
                </a:gridCol>
                <a:gridCol w="4046220">
                  <a:extLst>
                    <a:ext uri="{9D8B030D-6E8A-4147-A177-3AD203B41FA5}">
                      <a16:colId xmlns:a16="http://schemas.microsoft.com/office/drawing/2014/main" xmlns="" val="20004"/>
                    </a:ext>
                  </a:extLst>
                </a:gridCol>
              </a:tblGrid>
              <a:tr h="982980">
                <a:tc>
                  <a:txBody>
                    <a:bodyPr/>
                    <a:lstStyle/>
                    <a:p>
                      <a:pPr algn="ctr">
                        <a:lnSpc>
                          <a:spcPts val="3579"/>
                        </a:lnSpc>
                      </a:pPr>
                      <a:r>
                        <a:rPr sz="3200" spc="-5" dirty="0">
                          <a:latin typeface="Arial"/>
                          <a:cs typeface="Arial"/>
                        </a:rPr>
                        <a:t>Age</a:t>
                      </a:r>
                      <a:r>
                        <a:rPr sz="3200" spc="-35" dirty="0">
                          <a:latin typeface="Arial"/>
                          <a:cs typeface="Arial"/>
                        </a:rPr>
                        <a:t> </a:t>
                      </a:r>
                      <a:r>
                        <a:rPr sz="3200" spc="-5" dirty="0">
                          <a:latin typeface="Arial"/>
                          <a:cs typeface="Arial"/>
                        </a:rPr>
                        <a:t>(yrs)</a:t>
                      </a:r>
                      <a:endParaRPr sz="3200">
                        <a:latin typeface="Arial"/>
                        <a:cs typeface="Arial"/>
                      </a:endParaRPr>
                    </a:p>
                    <a:p>
                      <a:pPr algn="ctr">
                        <a:lnSpc>
                          <a:spcPts val="3829"/>
                        </a:lnSpc>
                      </a:pPr>
                      <a:r>
                        <a:rPr sz="3200" spc="-5" dirty="0">
                          <a:latin typeface="Arial"/>
                          <a:cs typeface="Arial"/>
                        </a:rPr>
                        <a:t>(X)</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79"/>
                        </a:lnSpc>
                      </a:pPr>
                      <a:r>
                        <a:rPr sz="3200" spc="-15" dirty="0">
                          <a:latin typeface="Arial"/>
                          <a:cs typeface="Arial"/>
                        </a:rPr>
                        <a:t>Weight</a:t>
                      </a:r>
                      <a:r>
                        <a:rPr sz="3200" spc="-45" dirty="0">
                          <a:latin typeface="Arial"/>
                          <a:cs typeface="Arial"/>
                        </a:rPr>
                        <a:t> </a:t>
                      </a:r>
                      <a:r>
                        <a:rPr sz="3200" spc="-5" dirty="0">
                          <a:latin typeface="Arial"/>
                          <a:cs typeface="Arial"/>
                        </a:rPr>
                        <a:t>(kgs)</a:t>
                      </a:r>
                      <a:endParaRPr sz="3200">
                        <a:latin typeface="Arial"/>
                        <a:cs typeface="Arial"/>
                      </a:endParaRPr>
                    </a:p>
                    <a:p>
                      <a:pPr algn="ctr">
                        <a:lnSpc>
                          <a:spcPts val="3829"/>
                        </a:lnSpc>
                      </a:pPr>
                      <a:r>
                        <a:rPr sz="3200" spc="-5" dirty="0">
                          <a:latin typeface="Arial"/>
                          <a:cs typeface="Arial"/>
                        </a:rPr>
                        <a:t>(Y)</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0320" algn="ctr">
                        <a:lnSpc>
                          <a:spcPct val="100000"/>
                        </a:lnSpc>
                        <a:spcBef>
                          <a:spcPts val="2340"/>
                        </a:spcBef>
                      </a:pPr>
                      <a:r>
                        <a:rPr sz="3400" spc="-75" dirty="0">
                          <a:latin typeface="Times New Roman"/>
                          <a:cs typeface="Times New Roman"/>
                        </a:rPr>
                        <a:t>(X </a:t>
                      </a:r>
                      <a:r>
                        <a:rPr sz="3400" spc="-75" dirty="0">
                          <a:latin typeface="Symbol"/>
                          <a:cs typeface="Symbol"/>
                        </a:rPr>
                        <a:t></a:t>
                      </a:r>
                      <a:r>
                        <a:rPr sz="3400" spc="-535" dirty="0">
                          <a:latin typeface="Times New Roman"/>
                          <a:cs typeface="Times New Roman"/>
                        </a:rPr>
                        <a:t> </a:t>
                      </a:r>
                      <a:r>
                        <a:rPr sz="3400" spc="-30" dirty="0">
                          <a:latin typeface="Times New Roman"/>
                          <a:cs typeface="Times New Roman"/>
                        </a:rPr>
                        <a:t>X)</a:t>
                      </a:r>
                      <a:endParaRPr sz="3400">
                        <a:latin typeface="Times New Roman"/>
                        <a:cs typeface="Times New Roman"/>
                      </a:endParaRPr>
                    </a:p>
                  </a:txBody>
                  <a:tcPr marL="0" marR="0" marT="2971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72085">
                        <a:lnSpc>
                          <a:spcPct val="100000"/>
                        </a:lnSpc>
                        <a:spcBef>
                          <a:spcPts val="2280"/>
                        </a:spcBef>
                      </a:pPr>
                      <a:r>
                        <a:rPr sz="3400" spc="-75" dirty="0">
                          <a:latin typeface="Times New Roman"/>
                          <a:cs typeface="Times New Roman"/>
                        </a:rPr>
                        <a:t>(Y </a:t>
                      </a:r>
                      <a:r>
                        <a:rPr sz="3400" spc="-75" dirty="0">
                          <a:latin typeface="Symbol"/>
                          <a:cs typeface="Symbol"/>
                        </a:rPr>
                        <a:t></a:t>
                      </a:r>
                      <a:r>
                        <a:rPr sz="3400" spc="-525" dirty="0">
                          <a:latin typeface="Times New Roman"/>
                          <a:cs typeface="Times New Roman"/>
                        </a:rPr>
                        <a:t> </a:t>
                      </a:r>
                      <a:r>
                        <a:rPr sz="3400" spc="-30" dirty="0">
                          <a:latin typeface="Times New Roman"/>
                          <a:cs typeface="Times New Roman"/>
                        </a:rPr>
                        <a:t>Y)</a:t>
                      </a:r>
                      <a:endParaRPr sz="3400">
                        <a:latin typeface="Times New Roman"/>
                        <a:cs typeface="Times New Roman"/>
                      </a:endParaRPr>
                    </a:p>
                  </a:txBody>
                  <a:tcPr marL="0" marR="0" marT="2895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2280"/>
                        </a:spcBef>
                      </a:pPr>
                      <a:r>
                        <a:rPr sz="3400" spc="-75" dirty="0">
                          <a:latin typeface="Times New Roman"/>
                          <a:cs typeface="Times New Roman"/>
                        </a:rPr>
                        <a:t>(X</a:t>
                      </a:r>
                      <a:r>
                        <a:rPr sz="3400" spc="-285" dirty="0">
                          <a:latin typeface="Times New Roman"/>
                          <a:cs typeface="Times New Roman"/>
                        </a:rPr>
                        <a:t> </a:t>
                      </a:r>
                      <a:r>
                        <a:rPr sz="3400" spc="-75" dirty="0">
                          <a:latin typeface="Symbol"/>
                          <a:cs typeface="Symbol"/>
                        </a:rPr>
                        <a:t></a:t>
                      </a:r>
                      <a:r>
                        <a:rPr sz="3400" spc="-305" dirty="0">
                          <a:latin typeface="Times New Roman"/>
                          <a:cs typeface="Times New Roman"/>
                        </a:rPr>
                        <a:t> </a:t>
                      </a:r>
                      <a:r>
                        <a:rPr sz="3400" spc="-55" dirty="0">
                          <a:latin typeface="Times New Roman"/>
                          <a:cs typeface="Times New Roman"/>
                        </a:rPr>
                        <a:t>X)(Y</a:t>
                      </a:r>
                      <a:r>
                        <a:rPr sz="3400" spc="-295" dirty="0">
                          <a:latin typeface="Times New Roman"/>
                          <a:cs typeface="Times New Roman"/>
                        </a:rPr>
                        <a:t> </a:t>
                      </a:r>
                      <a:r>
                        <a:rPr sz="3400" spc="-75" dirty="0">
                          <a:latin typeface="Symbol"/>
                          <a:cs typeface="Symbol"/>
                        </a:rPr>
                        <a:t></a:t>
                      </a:r>
                      <a:r>
                        <a:rPr sz="3400" spc="-305" dirty="0">
                          <a:latin typeface="Times New Roman"/>
                          <a:cs typeface="Times New Roman"/>
                        </a:rPr>
                        <a:t> </a:t>
                      </a:r>
                      <a:r>
                        <a:rPr sz="3400" spc="-30" dirty="0">
                          <a:latin typeface="Times New Roman"/>
                          <a:cs typeface="Times New Roman"/>
                        </a:rPr>
                        <a:t>Y)</a:t>
                      </a:r>
                      <a:endParaRPr sz="3400">
                        <a:latin typeface="Times New Roman"/>
                        <a:cs typeface="Times New Roman"/>
                      </a:endParaRPr>
                    </a:p>
                  </a:txBody>
                  <a:tcPr marL="0" marR="0" marT="2895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0"/>
                  </a:ext>
                </a:extLst>
              </a:tr>
              <a:tr h="495300">
                <a:tc>
                  <a:txBody>
                    <a:bodyPr/>
                    <a:lstStyle/>
                    <a:p>
                      <a:pPr algn="ctr">
                        <a:lnSpc>
                          <a:spcPts val="3604"/>
                        </a:lnSpc>
                      </a:pPr>
                      <a:r>
                        <a:rPr sz="3200" dirty="0">
                          <a:latin typeface="Arial"/>
                          <a:cs typeface="Arial"/>
                        </a:rPr>
                        <a:t>5</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604"/>
                        </a:lnSpc>
                      </a:pPr>
                      <a:r>
                        <a:rPr sz="3200" spc="-5" dirty="0">
                          <a:latin typeface="Arial"/>
                          <a:cs typeface="Arial"/>
                        </a:rPr>
                        <a:t>20</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spc="-5" dirty="0">
                          <a:latin typeface="Arial"/>
                          <a:cs typeface="Arial"/>
                        </a:rPr>
                        <a:t>-2</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spc="-5" dirty="0">
                          <a:latin typeface="Arial"/>
                          <a:cs typeface="Arial"/>
                        </a:rPr>
                        <a:t>-3</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6</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1"/>
                  </a:ext>
                </a:extLst>
              </a:tr>
              <a:tr h="495300">
                <a:tc>
                  <a:txBody>
                    <a:bodyPr/>
                    <a:lstStyle/>
                    <a:p>
                      <a:pPr algn="ctr">
                        <a:lnSpc>
                          <a:spcPts val="3595"/>
                        </a:lnSpc>
                      </a:pPr>
                      <a:r>
                        <a:rPr sz="3200" dirty="0">
                          <a:latin typeface="Arial"/>
                          <a:cs typeface="Arial"/>
                        </a:rPr>
                        <a:t>4</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95"/>
                        </a:lnSpc>
                      </a:pPr>
                      <a:r>
                        <a:rPr sz="3200" spc="-5" dirty="0">
                          <a:latin typeface="Arial"/>
                          <a:cs typeface="Arial"/>
                        </a:rPr>
                        <a:t>18</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-3</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-5</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15</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2"/>
                  </a:ext>
                </a:extLst>
              </a:tr>
              <a:tr h="645110">
                <a:tc>
                  <a:txBody>
                    <a:bodyPr/>
                    <a:lstStyle/>
                    <a:p>
                      <a:pPr algn="ctr">
                        <a:lnSpc>
                          <a:spcPts val="3604"/>
                        </a:lnSpc>
                      </a:pPr>
                      <a:r>
                        <a:rPr sz="3200" dirty="0">
                          <a:latin typeface="Arial"/>
                          <a:cs typeface="Arial"/>
                        </a:rPr>
                        <a:t>7</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604"/>
                        </a:lnSpc>
                      </a:pPr>
                      <a:r>
                        <a:rPr sz="3200" spc="-5" dirty="0">
                          <a:latin typeface="Arial"/>
                          <a:cs typeface="Arial"/>
                        </a:rPr>
                        <a:t>23</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0</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0</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0</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3"/>
                  </a:ext>
                </a:extLst>
              </a:tr>
              <a:tr h="495300">
                <a:tc>
                  <a:txBody>
                    <a:bodyPr/>
                    <a:lstStyle/>
                    <a:p>
                      <a:pPr algn="ctr">
                        <a:lnSpc>
                          <a:spcPts val="3595"/>
                        </a:lnSpc>
                      </a:pPr>
                      <a:r>
                        <a:rPr sz="3200" spc="-5" dirty="0">
                          <a:latin typeface="Arial"/>
                          <a:cs typeface="Arial"/>
                        </a:rPr>
                        <a:t>10</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95"/>
                        </a:lnSpc>
                      </a:pPr>
                      <a:r>
                        <a:rPr sz="3200" spc="-5" dirty="0">
                          <a:latin typeface="Arial"/>
                          <a:cs typeface="Arial"/>
                        </a:rPr>
                        <a:t>32</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3</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9</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27</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4"/>
                  </a:ext>
                </a:extLst>
              </a:tr>
              <a:tr h="495300">
                <a:tc>
                  <a:txBody>
                    <a:bodyPr/>
                    <a:lstStyle/>
                    <a:p>
                      <a:pPr algn="ctr">
                        <a:lnSpc>
                          <a:spcPts val="3604"/>
                        </a:lnSpc>
                      </a:pPr>
                      <a:r>
                        <a:rPr sz="3200" dirty="0">
                          <a:latin typeface="Arial"/>
                          <a:cs typeface="Arial"/>
                        </a:rPr>
                        <a:t>8</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604"/>
                        </a:lnSpc>
                      </a:pPr>
                      <a:r>
                        <a:rPr sz="3200" spc="-5" dirty="0">
                          <a:latin typeface="Arial"/>
                          <a:cs typeface="Arial"/>
                        </a:rPr>
                        <a:t>26</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1</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3</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3</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5"/>
                  </a:ext>
                </a:extLst>
              </a:tr>
              <a:tr h="495300">
                <a:tc>
                  <a:txBody>
                    <a:bodyPr/>
                    <a:lstStyle/>
                    <a:p>
                      <a:pPr algn="ctr">
                        <a:lnSpc>
                          <a:spcPts val="3595"/>
                        </a:lnSpc>
                      </a:pPr>
                      <a:r>
                        <a:rPr sz="3200" dirty="0">
                          <a:latin typeface="Arial"/>
                          <a:cs typeface="Arial"/>
                        </a:rPr>
                        <a:t>8</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95"/>
                        </a:lnSpc>
                      </a:pPr>
                      <a:r>
                        <a:rPr sz="3200" spc="-5" dirty="0">
                          <a:latin typeface="Arial"/>
                          <a:cs typeface="Arial"/>
                        </a:rPr>
                        <a:t>25</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1</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2</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2</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6"/>
                  </a:ext>
                </a:extLst>
              </a:tr>
              <a:tr h="779270">
                <a:tc>
                  <a:txBody>
                    <a:bodyPr/>
                    <a:lstStyle/>
                    <a:p>
                      <a:pPr marL="43815">
                        <a:lnSpc>
                          <a:spcPts val="5200"/>
                        </a:lnSpc>
                      </a:pPr>
                      <a:r>
                        <a:rPr sz="8325" spc="-277" baseline="-8508" dirty="0">
                          <a:latin typeface="Symbol"/>
                          <a:cs typeface="Symbol"/>
                        </a:rPr>
                        <a:t></a:t>
                      </a:r>
                      <a:r>
                        <a:rPr sz="3700" spc="-185" dirty="0">
                          <a:latin typeface="Times New Roman"/>
                          <a:cs typeface="Times New Roman"/>
                        </a:rPr>
                        <a:t>X </a:t>
                      </a:r>
                      <a:r>
                        <a:rPr sz="3700" spc="-245" dirty="0">
                          <a:latin typeface="Symbol"/>
                          <a:cs typeface="Symbol"/>
                        </a:rPr>
                        <a:t></a:t>
                      </a:r>
                      <a:r>
                        <a:rPr sz="3700" spc="-150" dirty="0">
                          <a:latin typeface="Times New Roman"/>
                          <a:cs typeface="Times New Roman"/>
                        </a:rPr>
                        <a:t> </a:t>
                      </a:r>
                      <a:r>
                        <a:rPr sz="3700" spc="-229" dirty="0">
                          <a:latin typeface="Times New Roman"/>
                          <a:cs typeface="Times New Roman"/>
                        </a:rPr>
                        <a:t>42</a:t>
                      </a:r>
                      <a:endParaRPr sz="3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45745">
                        <a:lnSpc>
                          <a:spcPts val="5205"/>
                        </a:lnSpc>
                      </a:pPr>
                      <a:r>
                        <a:rPr sz="8325" spc="-277" baseline="-8508" dirty="0">
                          <a:latin typeface="Symbol"/>
                          <a:cs typeface="Symbol"/>
                        </a:rPr>
                        <a:t></a:t>
                      </a:r>
                      <a:r>
                        <a:rPr sz="3700" spc="-185" dirty="0">
                          <a:latin typeface="Times New Roman"/>
                          <a:cs typeface="Times New Roman"/>
                        </a:rPr>
                        <a:t>X </a:t>
                      </a:r>
                      <a:r>
                        <a:rPr sz="3700" spc="-245" dirty="0">
                          <a:latin typeface="Symbol"/>
                          <a:cs typeface="Symbol"/>
                        </a:rPr>
                        <a:t></a:t>
                      </a:r>
                      <a:r>
                        <a:rPr sz="3700" spc="-490" dirty="0">
                          <a:latin typeface="Times New Roman"/>
                          <a:cs typeface="Times New Roman"/>
                        </a:rPr>
                        <a:t> </a:t>
                      </a:r>
                      <a:r>
                        <a:rPr sz="3700" spc="-229" dirty="0">
                          <a:latin typeface="Times New Roman"/>
                          <a:cs typeface="Times New Roman"/>
                        </a:rPr>
                        <a:t>144</a:t>
                      </a:r>
                      <a:endParaRPr sz="3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3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3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810" algn="ctr">
                        <a:lnSpc>
                          <a:spcPts val="5175"/>
                        </a:lnSpc>
                      </a:pPr>
                      <a:r>
                        <a:rPr sz="7650" spc="37" baseline="-8714" dirty="0">
                          <a:latin typeface="Symbol"/>
                          <a:cs typeface="Symbol"/>
                        </a:rPr>
                        <a:t></a:t>
                      </a:r>
                      <a:r>
                        <a:rPr sz="3400" spc="25" dirty="0">
                          <a:latin typeface="Times New Roman"/>
                          <a:cs typeface="Times New Roman"/>
                        </a:rPr>
                        <a:t>(X</a:t>
                      </a:r>
                      <a:r>
                        <a:rPr sz="3400" spc="-280" dirty="0">
                          <a:latin typeface="Times New Roman"/>
                          <a:cs typeface="Times New Roman"/>
                        </a:rPr>
                        <a:t> </a:t>
                      </a:r>
                      <a:r>
                        <a:rPr sz="3400" spc="-75" dirty="0">
                          <a:latin typeface="Symbol"/>
                          <a:cs typeface="Symbol"/>
                        </a:rPr>
                        <a:t></a:t>
                      </a:r>
                      <a:r>
                        <a:rPr sz="3400" spc="-310" dirty="0">
                          <a:latin typeface="Times New Roman"/>
                          <a:cs typeface="Times New Roman"/>
                        </a:rPr>
                        <a:t> </a:t>
                      </a:r>
                      <a:r>
                        <a:rPr sz="3400" spc="-55" dirty="0">
                          <a:latin typeface="Times New Roman"/>
                          <a:cs typeface="Times New Roman"/>
                        </a:rPr>
                        <a:t>X)(Y</a:t>
                      </a:r>
                      <a:r>
                        <a:rPr sz="3400" spc="-300" dirty="0">
                          <a:latin typeface="Times New Roman"/>
                          <a:cs typeface="Times New Roman"/>
                        </a:rPr>
                        <a:t> </a:t>
                      </a:r>
                      <a:r>
                        <a:rPr sz="3400" spc="-75" dirty="0">
                          <a:latin typeface="Symbol"/>
                          <a:cs typeface="Symbol"/>
                        </a:rPr>
                        <a:t></a:t>
                      </a:r>
                      <a:r>
                        <a:rPr sz="3400" spc="-310" dirty="0">
                          <a:latin typeface="Times New Roman"/>
                          <a:cs typeface="Times New Roman"/>
                        </a:rPr>
                        <a:t> </a:t>
                      </a:r>
                      <a:r>
                        <a:rPr sz="3400" spc="-30" dirty="0">
                          <a:latin typeface="Times New Roman"/>
                          <a:cs typeface="Times New Roman"/>
                        </a:rPr>
                        <a:t>Y)</a:t>
                      </a:r>
                      <a:r>
                        <a:rPr sz="3400" spc="-114" dirty="0">
                          <a:latin typeface="Times New Roman"/>
                          <a:cs typeface="Times New Roman"/>
                        </a:rPr>
                        <a:t> </a:t>
                      </a:r>
                      <a:r>
                        <a:rPr sz="3400" spc="-75" dirty="0">
                          <a:latin typeface="Symbol"/>
                          <a:cs typeface="Symbol"/>
                        </a:rPr>
                        <a:t></a:t>
                      </a:r>
                      <a:r>
                        <a:rPr sz="3400" spc="-210" dirty="0">
                          <a:latin typeface="Times New Roman"/>
                          <a:cs typeface="Times New Roman"/>
                        </a:rPr>
                        <a:t> </a:t>
                      </a:r>
                      <a:r>
                        <a:rPr sz="3400" spc="-75" dirty="0">
                          <a:latin typeface="Times New Roman"/>
                          <a:cs typeface="Times New Roman"/>
                        </a:rPr>
                        <a:t>53</a:t>
                      </a:r>
                      <a:endParaRPr sz="34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7"/>
                  </a:ext>
                </a:extLst>
              </a:tr>
            </a:tbl>
          </a:graphicData>
        </a:graphic>
      </p:graphicFrame>
      <p:sp>
        <p:nvSpPr>
          <p:cNvPr id="25" name="object 25"/>
          <p:cNvSpPr/>
          <p:nvPr/>
        </p:nvSpPr>
        <p:spPr>
          <a:xfrm>
            <a:off x="2715273" y="6777305"/>
            <a:ext cx="461645" cy="0"/>
          </a:xfrm>
          <a:custGeom>
            <a:avLst/>
            <a:gdLst/>
            <a:ahLst/>
            <a:cxnLst/>
            <a:rect l="l" t="t" r="r" b="b"/>
            <a:pathLst>
              <a:path w="461644">
                <a:moveTo>
                  <a:pt x="0" y="0"/>
                </a:moveTo>
                <a:lnTo>
                  <a:pt x="461090" y="0"/>
                </a:lnTo>
              </a:path>
            </a:pathLst>
          </a:custGeom>
          <a:ln w="18000">
            <a:solidFill>
              <a:srgbClr val="000000"/>
            </a:solidFill>
          </a:ln>
        </p:spPr>
        <p:txBody>
          <a:bodyPr wrap="square" lIns="0" tIns="0" rIns="0" bIns="0" rtlCol="0"/>
          <a:lstStyle/>
          <a:p>
            <a:endParaRPr/>
          </a:p>
        </p:txBody>
      </p:sp>
      <p:sp>
        <p:nvSpPr>
          <p:cNvPr id="26" name="object 26"/>
          <p:cNvSpPr txBox="1"/>
          <p:nvPr/>
        </p:nvSpPr>
        <p:spPr>
          <a:xfrm>
            <a:off x="2825904" y="6778135"/>
            <a:ext cx="247015" cy="544830"/>
          </a:xfrm>
          <a:prstGeom prst="rect">
            <a:avLst/>
          </a:prstGeom>
        </p:spPr>
        <p:txBody>
          <a:bodyPr vert="horz" wrap="square" lIns="0" tIns="13335" rIns="0" bIns="0" rtlCol="0">
            <a:spAutoFit/>
          </a:bodyPr>
          <a:lstStyle/>
          <a:p>
            <a:pPr marL="12700">
              <a:lnSpc>
                <a:spcPct val="100000"/>
              </a:lnSpc>
              <a:spcBef>
                <a:spcPts val="105"/>
              </a:spcBef>
            </a:pPr>
            <a:r>
              <a:rPr sz="3400" spc="40" dirty="0">
                <a:latin typeface="Times New Roman"/>
                <a:cs typeface="Times New Roman"/>
              </a:rPr>
              <a:t>5</a:t>
            </a:r>
            <a:endParaRPr sz="3400">
              <a:latin typeface="Times New Roman"/>
              <a:cs typeface="Times New Roman"/>
            </a:endParaRPr>
          </a:p>
        </p:txBody>
      </p:sp>
      <p:sp>
        <p:nvSpPr>
          <p:cNvPr id="28" name="object 28"/>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7" name="object 27"/>
          <p:cNvSpPr txBox="1"/>
          <p:nvPr/>
        </p:nvSpPr>
        <p:spPr>
          <a:xfrm>
            <a:off x="422452" y="6440280"/>
            <a:ext cx="13195935" cy="544830"/>
          </a:xfrm>
          <a:prstGeom prst="rect">
            <a:avLst/>
          </a:prstGeom>
        </p:spPr>
        <p:txBody>
          <a:bodyPr vert="horz" wrap="square" lIns="0" tIns="13335" rIns="0" bIns="0" rtlCol="0">
            <a:spAutoFit/>
          </a:bodyPr>
          <a:lstStyle/>
          <a:p>
            <a:pPr marL="38100">
              <a:lnSpc>
                <a:spcPct val="100000"/>
              </a:lnSpc>
              <a:spcBef>
                <a:spcPts val="105"/>
              </a:spcBef>
            </a:pPr>
            <a:r>
              <a:rPr sz="3400" spc="40" dirty="0">
                <a:latin typeface="Times New Roman"/>
                <a:cs typeface="Times New Roman"/>
              </a:rPr>
              <a:t>Cov(X,</a:t>
            </a:r>
            <a:r>
              <a:rPr sz="3400" spc="-480" dirty="0">
                <a:latin typeface="Times New Roman"/>
                <a:cs typeface="Times New Roman"/>
              </a:rPr>
              <a:t> </a:t>
            </a:r>
            <a:r>
              <a:rPr sz="3400" spc="40" dirty="0">
                <a:latin typeface="Times New Roman"/>
                <a:cs typeface="Times New Roman"/>
              </a:rPr>
              <a:t>Y)</a:t>
            </a:r>
            <a:r>
              <a:rPr sz="3400" spc="-165" dirty="0">
                <a:latin typeface="Times New Roman"/>
                <a:cs typeface="Times New Roman"/>
              </a:rPr>
              <a:t> </a:t>
            </a:r>
            <a:r>
              <a:rPr sz="3400" spc="45" dirty="0">
                <a:latin typeface="Symbol"/>
                <a:cs typeface="Symbol"/>
              </a:rPr>
              <a:t></a:t>
            </a:r>
            <a:r>
              <a:rPr sz="3400" spc="30" dirty="0">
                <a:latin typeface="Times New Roman"/>
                <a:cs typeface="Times New Roman"/>
              </a:rPr>
              <a:t> </a:t>
            </a:r>
            <a:r>
              <a:rPr sz="5100" spc="60" baseline="35130" dirty="0">
                <a:latin typeface="Times New Roman"/>
                <a:cs typeface="Times New Roman"/>
              </a:rPr>
              <a:t>53</a:t>
            </a:r>
            <a:r>
              <a:rPr sz="5100" spc="142" baseline="35130" dirty="0">
                <a:latin typeface="Times New Roman"/>
                <a:cs typeface="Times New Roman"/>
              </a:rPr>
              <a:t> </a:t>
            </a:r>
            <a:r>
              <a:rPr sz="3400" spc="45" dirty="0">
                <a:latin typeface="Symbol"/>
                <a:cs typeface="Symbol"/>
              </a:rPr>
              <a:t></a:t>
            </a:r>
            <a:r>
              <a:rPr sz="3400" spc="-420" dirty="0">
                <a:latin typeface="Times New Roman"/>
                <a:cs typeface="Times New Roman"/>
              </a:rPr>
              <a:t> </a:t>
            </a:r>
            <a:r>
              <a:rPr sz="3400" spc="35" dirty="0">
                <a:latin typeface="Times New Roman"/>
                <a:cs typeface="Times New Roman"/>
              </a:rPr>
              <a:t>10.6</a:t>
            </a:r>
            <a:r>
              <a:rPr sz="3400" spc="-95" dirty="0">
                <a:latin typeface="Times New Roman"/>
                <a:cs typeface="Times New Roman"/>
              </a:rPr>
              <a:t> </a:t>
            </a:r>
            <a:r>
              <a:rPr sz="3400" spc="35" dirty="0">
                <a:latin typeface="Times New Roman"/>
                <a:cs typeface="Times New Roman"/>
              </a:rPr>
              <a:t>years.kgs</a:t>
            </a:r>
            <a:r>
              <a:rPr sz="3400" spc="-355" dirty="0">
                <a:latin typeface="Times New Roman"/>
                <a:cs typeface="Times New Roman"/>
              </a:rPr>
              <a:t> </a:t>
            </a:r>
            <a:r>
              <a:rPr sz="3400" spc="85" dirty="0">
                <a:latin typeface="Symbol"/>
                <a:cs typeface="Symbol"/>
              </a:rPr>
              <a:t></a:t>
            </a:r>
            <a:r>
              <a:rPr sz="3400" spc="-40" dirty="0">
                <a:latin typeface="Times New Roman"/>
                <a:cs typeface="Times New Roman"/>
              </a:rPr>
              <a:t> </a:t>
            </a:r>
            <a:r>
              <a:rPr lang="en-US" sz="3400" spc="35" dirty="0">
                <a:latin typeface="Times New Roman"/>
                <a:cs typeface="Times New Roman"/>
              </a:rPr>
              <a:t>Interpret this answer !</a:t>
            </a:r>
            <a:endParaRPr sz="3400" dirty="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0" name="object 20"/>
          <p:cNvSpPr txBox="1"/>
          <p:nvPr/>
        </p:nvSpPr>
        <p:spPr>
          <a:xfrm>
            <a:off x="385375" y="1478787"/>
            <a:ext cx="12994640" cy="5701030"/>
          </a:xfrm>
          <a:prstGeom prst="rect">
            <a:avLst/>
          </a:prstGeom>
        </p:spPr>
        <p:txBody>
          <a:bodyPr vert="horz" wrap="square" lIns="0" tIns="12700" rIns="0" bIns="0" rtlCol="0">
            <a:spAutoFit/>
          </a:bodyPr>
          <a:lstStyle/>
          <a:p>
            <a:pPr marL="50800">
              <a:lnSpc>
                <a:spcPct val="100000"/>
              </a:lnSpc>
              <a:spcBef>
                <a:spcPts val="100"/>
              </a:spcBef>
            </a:pPr>
            <a:r>
              <a:rPr sz="4000" b="1" spc="-5" dirty="0">
                <a:solidFill>
                  <a:srgbClr val="000099"/>
                </a:solidFill>
                <a:latin typeface="Arial"/>
                <a:cs typeface="Arial"/>
              </a:rPr>
              <a:t>Covariance based on Probability</a:t>
            </a:r>
            <a:r>
              <a:rPr sz="4000" b="1" spc="-30" dirty="0">
                <a:solidFill>
                  <a:srgbClr val="000099"/>
                </a:solidFill>
                <a:latin typeface="Arial"/>
                <a:cs typeface="Arial"/>
              </a:rPr>
              <a:t> </a:t>
            </a:r>
            <a:r>
              <a:rPr sz="4000" b="1" dirty="0">
                <a:solidFill>
                  <a:srgbClr val="000099"/>
                </a:solidFill>
                <a:latin typeface="Arial"/>
                <a:cs typeface="Arial"/>
              </a:rPr>
              <a:t>distribution</a:t>
            </a:r>
            <a:r>
              <a:rPr sz="4000" dirty="0">
                <a:latin typeface="Arial"/>
                <a:cs typeface="Arial"/>
              </a:rPr>
              <a:t>.</a:t>
            </a:r>
          </a:p>
          <a:p>
            <a:pPr marL="50800" marR="17780" algn="just">
              <a:lnSpc>
                <a:spcPct val="150000"/>
              </a:lnSpc>
            </a:pPr>
            <a:r>
              <a:rPr sz="4000" dirty="0">
                <a:cs typeface="Arial"/>
              </a:rPr>
              <a:t>If X and Y are </a:t>
            </a:r>
            <a:r>
              <a:rPr sz="4000" spc="-5" dirty="0">
                <a:cs typeface="Arial"/>
              </a:rPr>
              <a:t>two </a:t>
            </a:r>
            <a:r>
              <a:rPr sz="4000" dirty="0">
                <a:cs typeface="Arial"/>
              </a:rPr>
              <a:t>random </a:t>
            </a:r>
            <a:r>
              <a:rPr sz="4000" spc="-5" dirty="0">
                <a:cs typeface="Arial"/>
              </a:rPr>
              <a:t>variables with probability</a:t>
            </a:r>
            <a:r>
              <a:rPr sz="4000" spc="-125" dirty="0">
                <a:cs typeface="Arial"/>
              </a:rPr>
              <a:t> </a:t>
            </a:r>
            <a:r>
              <a:rPr sz="4000" dirty="0">
                <a:cs typeface="Arial"/>
              </a:rPr>
              <a:t>mass  </a:t>
            </a:r>
            <a:r>
              <a:rPr sz="4000" spc="-5" dirty="0">
                <a:cs typeface="Arial"/>
              </a:rPr>
              <a:t>function </a:t>
            </a:r>
            <a:r>
              <a:rPr sz="4000" dirty="0">
                <a:cs typeface="Arial"/>
              </a:rPr>
              <a:t>p(x)/ </a:t>
            </a:r>
            <a:r>
              <a:rPr sz="4000" spc="-5" dirty="0">
                <a:cs typeface="Arial"/>
              </a:rPr>
              <a:t>probability density function </a:t>
            </a:r>
            <a:r>
              <a:rPr sz="4000" dirty="0">
                <a:cs typeface="Arial"/>
              </a:rPr>
              <a:t>f(x), then the  covariance </a:t>
            </a:r>
            <a:r>
              <a:rPr sz="4000" spc="-5" dirty="0">
                <a:cs typeface="Arial"/>
              </a:rPr>
              <a:t>between </a:t>
            </a:r>
            <a:r>
              <a:rPr sz="4000" dirty="0">
                <a:cs typeface="Arial"/>
              </a:rPr>
              <a:t>X and</a:t>
            </a:r>
            <a:r>
              <a:rPr sz="4000" spc="-85" dirty="0">
                <a:cs typeface="Arial"/>
              </a:rPr>
              <a:t> </a:t>
            </a:r>
            <a:r>
              <a:rPr sz="4000" dirty="0">
                <a:cs typeface="Arial"/>
              </a:rPr>
              <a:t>Y</a:t>
            </a:r>
          </a:p>
          <a:p>
            <a:pPr marL="615950">
              <a:lnSpc>
                <a:spcPct val="100000"/>
              </a:lnSpc>
              <a:spcBef>
                <a:spcPts val="3695"/>
              </a:spcBef>
            </a:pPr>
            <a:r>
              <a:rPr sz="4000" b="1" spc="-5" dirty="0">
                <a:solidFill>
                  <a:srgbClr val="FF0000"/>
                </a:solidFill>
                <a:latin typeface="Arial"/>
                <a:cs typeface="Arial"/>
              </a:rPr>
              <a:t>Cov (X, Y) </a:t>
            </a:r>
            <a:r>
              <a:rPr sz="4000" b="1" dirty="0">
                <a:solidFill>
                  <a:srgbClr val="FF0000"/>
                </a:solidFill>
                <a:latin typeface="Arial"/>
                <a:cs typeface="Arial"/>
              </a:rPr>
              <a:t>= </a:t>
            </a:r>
            <a:r>
              <a:rPr sz="4000" b="1" spc="-20" dirty="0">
                <a:solidFill>
                  <a:srgbClr val="FF0000"/>
                </a:solidFill>
                <a:latin typeface="Arial"/>
                <a:cs typeface="Arial"/>
              </a:rPr>
              <a:t>E[(X-µ</a:t>
            </a:r>
            <a:r>
              <a:rPr sz="4050" b="1" spc="-30" baseline="-18518" dirty="0">
                <a:solidFill>
                  <a:srgbClr val="FF0000"/>
                </a:solidFill>
                <a:latin typeface="Arial"/>
                <a:cs typeface="Arial"/>
              </a:rPr>
              <a:t>X</a:t>
            </a:r>
            <a:r>
              <a:rPr sz="4000" b="1" spc="-20" dirty="0">
                <a:solidFill>
                  <a:srgbClr val="FF0000"/>
                </a:solidFill>
                <a:latin typeface="Arial"/>
                <a:cs typeface="Arial"/>
              </a:rPr>
              <a:t>)(Y-µ</a:t>
            </a:r>
            <a:r>
              <a:rPr sz="4050" b="1" spc="-30" baseline="-18518" dirty="0">
                <a:solidFill>
                  <a:srgbClr val="FF0000"/>
                </a:solidFill>
                <a:latin typeface="Arial"/>
                <a:cs typeface="Arial"/>
              </a:rPr>
              <a:t>Y</a:t>
            </a:r>
            <a:r>
              <a:rPr sz="4000" b="1" spc="-20" dirty="0">
                <a:solidFill>
                  <a:srgbClr val="FF0000"/>
                </a:solidFill>
                <a:latin typeface="Arial"/>
                <a:cs typeface="Arial"/>
              </a:rPr>
              <a:t>)] </a:t>
            </a:r>
            <a:r>
              <a:rPr sz="4000" b="1" dirty="0">
                <a:solidFill>
                  <a:srgbClr val="FF0000"/>
                </a:solidFill>
                <a:latin typeface="Arial"/>
                <a:cs typeface="Arial"/>
              </a:rPr>
              <a:t>= </a:t>
            </a:r>
            <a:r>
              <a:rPr sz="4000" b="1" spc="-5" dirty="0">
                <a:solidFill>
                  <a:srgbClr val="FF0000"/>
                </a:solidFill>
                <a:latin typeface="Arial"/>
                <a:cs typeface="Arial"/>
              </a:rPr>
              <a:t>E(XY) </a:t>
            </a:r>
            <a:r>
              <a:rPr sz="4000" b="1" dirty="0">
                <a:solidFill>
                  <a:srgbClr val="FF0000"/>
                </a:solidFill>
                <a:latin typeface="Arial"/>
                <a:cs typeface="Arial"/>
              </a:rPr>
              <a:t>–</a:t>
            </a:r>
            <a:r>
              <a:rPr sz="4000" b="1" spc="-45" dirty="0">
                <a:solidFill>
                  <a:srgbClr val="FF0000"/>
                </a:solidFill>
                <a:latin typeface="Arial"/>
                <a:cs typeface="Arial"/>
              </a:rPr>
              <a:t> </a:t>
            </a:r>
            <a:r>
              <a:rPr sz="4000" b="1" spc="-5" dirty="0">
                <a:solidFill>
                  <a:srgbClr val="FF0000"/>
                </a:solidFill>
                <a:latin typeface="Arial"/>
                <a:cs typeface="Arial"/>
              </a:rPr>
              <a:t>E(X)E(Y)</a:t>
            </a:r>
            <a:endParaRPr sz="4000" dirty="0">
              <a:latin typeface="Arial"/>
              <a:cs typeface="Arial"/>
            </a:endParaRPr>
          </a:p>
          <a:p>
            <a:pPr marL="50800">
              <a:lnSpc>
                <a:spcPct val="100000"/>
              </a:lnSpc>
              <a:spcBef>
                <a:spcPts val="3695"/>
              </a:spcBef>
            </a:pPr>
            <a:r>
              <a:rPr sz="4000" spc="-5" dirty="0">
                <a:latin typeface="Arial"/>
                <a:cs typeface="Arial"/>
              </a:rPr>
              <a:t>where E(X) </a:t>
            </a:r>
            <a:r>
              <a:rPr sz="4000" dirty="0">
                <a:latin typeface="Arial"/>
                <a:cs typeface="Arial"/>
              </a:rPr>
              <a:t>= </a:t>
            </a:r>
            <a:r>
              <a:rPr sz="4000" spc="-5" dirty="0">
                <a:latin typeface="Arial"/>
                <a:cs typeface="Arial"/>
              </a:rPr>
              <a:t>µ</a:t>
            </a:r>
            <a:r>
              <a:rPr sz="4050" spc="-7" baseline="-18518" dirty="0">
                <a:latin typeface="Arial"/>
                <a:cs typeface="Arial"/>
              </a:rPr>
              <a:t>X </a:t>
            </a:r>
            <a:r>
              <a:rPr sz="4000" dirty="0">
                <a:latin typeface="Arial"/>
                <a:cs typeface="Arial"/>
              </a:rPr>
              <a:t>and </a:t>
            </a:r>
            <a:r>
              <a:rPr sz="4000" spc="-5" dirty="0">
                <a:latin typeface="Arial"/>
                <a:cs typeface="Arial"/>
              </a:rPr>
              <a:t>E(Y) </a:t>
            </a:r>
            <a:r>
              <a:rPr sz="4000" dirty="0">
                <a:latin typeface="Arial"/>
                <a:cs typeface="Arial"/>
              </a:rPr>
              <a:t>= </a:t>
            </a:r>
            <a:r>
              <a:rPr sz="4000" spc="-5" dirty="0">
                <a:latin typeface="Arial"/>
                <a:cs typeface="Arial"/>
              </a:rPr>
              <a:t>µ</a:t>
            </a:r>
            <a:r>
              <a:rPr sz="4050" spc="-7" baseline="-18518" dirty="0">
                <a:latin typeface="Arial"/>
                <a:cs typeface="Arial"/>
              </a:rPr>
              <a:t>Y </a:t>
            </a:r>
            <a:r>
              <a:rPr sz="4000" dirty="0">
                <a:latin typeface="Arial"/>
                <a:cs typeface="Arial"/>
              </a:rPr>
              <a:t>are the means of X and</a:t>
            </a:r>
            <a:r>
              <a:rPr sz="4000" spc="-220" dirty="0">
                <a:latin typeface="Arial"/>
                <a:cs typeface="Arial"/>
              </a:rPr>
              <a:t> </a:t>
            </a:r>
            <a:r>
              <a:rPr sz="4000" spc="-265" dirty="0">
                <a:latin typeface="Arial"/>
                <a:cs typeface="Arial"/>
              </a:rPr>
              <a:t>Y.</a:t>
            </a:r>
            <a:endParaRPr sz="40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089150" y="5257800"/>
            <a:ext cx="10363200" cy="2667000"/>
          </a:xfrm>
        </p:spPr>
        <p:txBody>
          <a:bodyPr/>
          <a:lstStyle/>
          <a:p>
            <a:pPr algn="ctr">
              <a:defRPr/>
            </a:pPr>
            <a:r>
              <a:rPr lang="en-US" sz="4160" dirty="0"/>
              <a:t>  </a:t>
            </a:r>
            <a:r>
              <a:rPr lang="en-IN" sz="4160" dirty="0"/>
              <a:t>Session – </a:t>
            </a:r>
            <a:r>
              <a:rPr lang="en-IN" sz="4160" dirty="0" smtClean="0"/>
              <a:t>11</a:t>
            </a:r>
            <a:endParaRPr lang="en-IN" sz="2400" dirty="0"/>
          </a:p>
          <a:p>
            <a:pPr algn="ctr">
              <a:defRPr/>
            </a:pPr>
            <a:r>
              <a:rPr lang="en-US" sz="3600" dirty="0">
                <a:latin typeface="Times New Roman" pitchFamily="18" charset="0"/>
                <a:cs typeface="Times New Roman" pitchFamily="18" charset="0"/>
              </a:rPr>
              <a:t>Correlation &amp; Regression</a:t>
            </a:r>
          </a:p>
          <a:p>
            <a:pPr algn="ctr">
              <a:defRPr/>
            </a:pPr>
            <a:r>
              <a:rPr lang="en-IN" sz="3600" dirty="0"/>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2727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5" name="Title 24"/>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13" name="Rectangle 12"/>
              <p:cNvSpPr/>
              <p:nvPr/>
            </p:nvSpPr>
            <p:spPr>
              <a:xfrm>
                <a:off x="869950" y="1295400"/>
                <a:ext cx="10515600" cy="2862322"/>
              </a:xfrm>
              <a:prstGeom prst="rect">
                <a:avLst/>
              </a:prstGeom>
            </p:spPr>
            <p:txBody>
              <a:bodyPr wrap="square">
                <a:spAutoFit/>
              </a:bodyPr>
              <a:lstStyle/>
              <a:p>
                <a:pPr marL="457200" indent="-457200">
                  <a:lnSpc>
                    <a:spcPct val="150000"/>
                  </a:lnSpc>
                  <a:buClr>
                    <a:srgbClr val="C00000"/>
                  </a:buClr>
                  <a:buFont typeface="Wingdings" panose="05000000000000000000" pitchFamily="2" charset="2"/>
                  <a:buChar char="Ø"/>
                </a:pPr>
                <a14:m>
                  <m:oMath xmlns:m="http://schemas.openxmlformats.org/officeDocument/2006/math">
                    <m:r>
                      <a:rPr lang="en-IN" sz="4000" b="1" i="0" smtClean="0">
                        <a:latin typeface="Cambria Math"/>
                      </a:rPr>
                      <m:t>𝐂𝐨𝐯𝐚𝐫𝐢𝐚𝐧𝐜𝐞</m:t>
                    </m:r>
                    <m:d>
                      <m:dPr>
                        <m:ctrlPr>
                          <a:rPr lang="en-IN" sz="4000" b="1" i="1" smtClean="0">
                            <a:latin typeface="Cambria Math" panose="02040503050406030204" pitchFamily="18" charset="0"/>
                          </a:rPr>
                        </m:ctrlPr>
                      </m:dPr>
                      <m:e>
                        <m:r>
                          <a:rPr lang="en-IN" sz="4000" b="1" i="0" smtClean="0">
                            <a:latin typeface="Cambria Math"/>
                          </a:rPr>
                          <m:t>𝐱</m:t>
                        </m:r>
                        <m:r>
                          <a:rPr lang="en-IN" sz="4000" b="1" i="0" smtClean="0">
                            <a:latin typeface="Cambria Math"/>
                          </a:rPr>
                          <m:t>,</m:t>
                        </m:r>
                        <m:r>
                          <a:rPr lang="en-IN" sz="4000" b="1" i="0" smtClean="0">
                            <a:latin typeface="Cambria Math"/>
                          </a:rPr>
                          <m:t>𝐱</m:t>
                        </m:r>
                      </m:e>
                    </m:d>
                    <m:r>
                      <a:rPr lang="en-IN" sz="4000" b="1" i="1">
                        <a:latin typeface="Cambria Math"/>
                      </a:rPr>
                      <m:t>=</m:t>
                    </m:r>
                    <m:r>
                      <a:rPr lang="en-US" sz="4000" b="1" i="0" smtClean="0">
                        <a:latin typeface="Cambria Math" panose="02040503050406030204" pitchFamily="18" charset="0"/>
                      </a:rPr>
                      <m:t>𝐕</m:t>
                    </m:r>
                    <m:r>
                      <a:rPr lang="en-IN" sz="4000" b="1" i="0" smtClean="0">
                        <a:latin typeface="Cambria Math"/>
                      </a:rPr>
                      <m:t>𝐚𝐫</m:t>
                    </m:r>
                    <m:d>
                      <m:dPr>
                        <m:ctrlPr>
                          <a:rPr lang="en-IN" sz="4000" b="1" i="1" smtClean="0">
                            <a:latin typeface="Cambria Math" panose="02040503050406030204" pitchFamily="18" charset="0"/>
                          </a:rPr>
                        </m:ctrlPr>
                      </m:dPr>
                      <m:e>
                        <m:r>
                          <a:rPr lang="en-IN" sz="4000" b="1" i="0" smtClean="0">
                            <a:latin typeface="Cambria Math"/>
                          </a:rPr>
                          <m:t>𝐱</m:t>
                        </m:r>
                      </m:e>
                    </m:d>
                  </m:oMath>
                </a14:m>
                <a:endParaRPr lang="en-IN" sz="4000" b="1" dirty="0"/>
              </a:p>
              <a:p>
                <a:pPr marL="457200" indent="-457200">
                  <a:lnSpc>
                    <a:spcPct val="150000"/>
                  </a:lnSpc>
                  <a:buClr>
                    <a:srgbClr val="C00000"/>
                  </a:buClr>
                  <a:buFont typeface="Wingdings" panose="05000000000000000000" pitchFamily="2" charset="2"/>
                  <a:buChar char="v"/>
                </a:pPr>
                <a:endParaRPr lang="en-IN" sz="4000" b="1" dirty="0">
                  <a:latin typeface="Cambria Math"/>
                </a:endParaRPr>
              </a:p>
              <a:p>
                <a:pPr marL="457200" indent="-457200">
                  <a:lnSpc>
                    <a:spcPct val="150000"/>
                  </a:lnSpc>
                  <a:buClr>
                    <a:srgbClr val="C00000"/>
                  </a:buClr>
                  <a:buFont typeface="Wingdings" panose="05000000000000000000" pitchFamily="2" charset="2"/>
                  <a:buChar char="Ø"/>
                </a:pPr>
                <a14:m>
                  <m:oMath xmlns:m="http://schemas.openxmlformats.org/officeDocument/2006/math">
                    <m:r>
                      <a:rPr lang="en-IN" sz="4000" b="1" i="1">
                        <a:latin typeface="Cambria Math"/>
                      </a:rPr>
                      <m:t>𝐂𝐨𝐯𝐚𝐫𝐢𝐚𝐧𝐜𝐞</m:t>
                    </m:r>
                    <m:d>
                      <m:dPr>
                        <m:ctrlPr>
                          <a:rPr lang="en-IN" sz="4000" b="1" i="1">
                            <a:latin typeface="Cambria Math" panose="02040503050406030204" pitchFamily="18" charset="0"/>
                          </a:rPr>
                        </m:ctrlPr>
                      </m:dPr>
                      <m:e>
                        <m:r>
                          <a:rPr lang="en-IN" sz="4000" b="1" i="1">
                            <a:latin typeface="Cambria Math"/>
                          </a:rPr>
                          <m:t>𝐱</m:t>
                        </m:r>
                        <m:r>
                          <a:rPr lang="en-IN" sz="4000" b="1">
                            <a:latin typeface="Cambria Math"/>
                          </a:rPr>
                          <m:t>,</m:t>
                        </m:r>
                        <m:r>
                          <a:rPr lang="en-IN" sz="4000" b="1" i="1" smtClean="0">
                            <a:latin typeface="Cambria Math"/>
                          </a:rPr>
                          <m:t>𝒚</m:t>
                        </m:r>
                      </m:e>
                    </m:d>
                    <m:r>
                      <a:rPr lang="en-IN" sz="4000" b="1" i="1">
                        <a:latin typeface="Cambria Math"/>
                      </a:rPr>
                      <m:t>=</m:t>
                    </m:r>
                    <m:r>
                      <a:rPr lang="en-IN" sz="4000" b="1" i="1">
                        <a:latin typeface="Cambria Math"/>
                      </a:rPr>
                      <m:t>𝐂𝐨𝐯𝐚𝐫𝐢𝐚𝐧𝐜𝐞</m:t>
                    </m:r>
                    <m:d>
                      <m:dPr>
                        <m:ctrlPr>
                          <a:rPr lang="en-IN" sz="4000" b="1" i="1">
                            <a:latin typeface="Cambria Math" panose="02040503050406030204" pitchFamily="18" charset="0"/>
                          </a:rPr>
                        </m:ctrlPr>
                      </m:dPr>
                      <m:e>
                        <m:r>
                          <a:rPr lang="en-IN" sz="4000" b="1" i="0" smtClean="0">
                            <a:latin typeface="Cambria Math"/>
                          </a:rPr>
                          <m:t>𝐲</m:t>
                        </m:r>
                        <m:r>
                          <a:rPr lang="en-IN" sz="4000" b="1">
                            <a:latin typeface="Cambria Math"/>
                          </a:rPr>
                          <m:t>,</m:t>
                        </m:r>
                        <m:r>
                          <a:rPr lang="en-IN" sz="4000" b="1" i="1">
                            <a:latin typeface="Cambria Math"/>
                          </a:rPr>
                          <m:t>𝐱</m:t>
                        </m:r>
                      </m:e>
                    </m:d>
                  </m:oMath>
                </a14:m>
                <a:endParaRPr lang="en-US" sz="4000" b="1" dirty="0"/>
              </a:p>
            </p:txBody>
          </p:sp>
        </mc:Choice>
        <mc:Fallback xmlns="">
          <p:sp>
            <p:nvSpPr>
              <p:cNvPr id="13" name="Rectangle 12"/>
              <p:cNvSpPr>
                <a:spLocks noRot="1" noChangeAspect="1" noMove="1" noResize="1" noEditPoints="1" noAdjustHandles="1" noChangeArrowheads="1" noChangeShapeType="1" noTextEdit="1"/>
              </p:cNvSpPr>
              <p:nvPr/>
            </p:nvSpPr>
            <p:spPr>
              <a:xfrm>
                <a:off x="869950" y="1295400"/>
                <a:ext cx="10515600" cy="28623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852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0" name="object 20"/>
          <p:cNvSpPr txBox="1"/>
          <p:nvPr/>
        </p:nvSpPr>
        <p:spPr>
          <a:xfrm>
            <a:off x="423475" y="1634234"/>
            <a:ext cx="12950190" cy="5955476"/>
          </a:xfrm>
          <a:prstGeom prst="rect">
            <a:avLst/>
          </a:prstGeom>
        </p:spPr>
        <p:txBody>
          <a:bodyPr vert="horz" wrap="square" lIns="0" tIns="12700" rIns="0" bIns="0" rtlCol="0">
            <a:spAutoFit/>
          </a:bodyPr>
          <a:lstStyle/>
          <a:p>
            <a:pPr marL="12700" algn="just">
              <a:lnSpc>
                <a:spcPct val="100000"/>
              </a:lnSpc>
              <a:spcBef>
                <a:spcPts val="100"/>
              </a:spcBef>
            </a:pPr>
            <a:r>
              <a:rPr sz="2800" b="1" spc="-5" dirty="0">
                <a:cs typeface="Arial"/>
              </a:rPr>
              <a:t>Application of Covariance.</a:t>
            </a:r>
            <a:endParaRPr sz="2800" b="1" dirty="0">
              <a:cs typeface="Arial"/>
            </a:endParaRPr>
          </a:p>
          <a:p>
            <a:pPr marL="12700" algn="just">
              <a:lnSpc>
                <a:spcPct val="100000"/>
              </a:lnSpc>
              <a:spcBef>
                <a:spcPts val="3695"/>
              </a:spcBef>
            </a:pPr>
            <a:r>
              <a:rPr sz="2400" b="1" dirty="0">
                <a:solidFill>
                  <a:srgbClr val="FF0000"/>
                </a:solidFill>
                <a:cs typeface="Arial"/>
              </a:rPr>
              <a:t>1. Multivariate </a:t>
            </a:r>
            <a:r>
              <a:rPr sz="2400" b="1" spc="-5" dirty="0">
                <a:solidFill>
                  <a:srgbClr val="FF0000"/>
                </a:solidFill>
                <a:cs typeface="Arial"/>
              </a:rPr>
              <a:t>linear</a:t>
            </a:r>
            <a:r>
              <a:rPr sz="2400" b="1" dirty="0">
                <a:solidFill>
                  <a:srgbClr val="FF0000"/>
                </a:solidFill>
                <a:cs typeface="Arial"/>
              </a:rPr>
              <a:t> </a:t>
            </a:r>
            <a:r>
              <a:rPr sz="2400" b="1" spc="-5" dirty="0">
                <a:solidFill>
                  <a:srgbClr val="FF0000"/>
                </a:solidFill>
                <a:cs typeface="Arial"/>
              </a:rPr>
              <a:t>regression:</a:t>
            </a:r>
            <a:endParaRPr sz="2400" b="1" dirty="0">
              <a:cs typeface="Arial"/>
            </a:endParaRPr>
          </a:p>
          <a:p>
            <a:pPr marL="355600" marR="5080" indent="-342900" algn="just">
              <a:lnSpc>
                <a:spcPct val="150000"/>
              </a:lnSpc>
              <a:spcBef>
                <a:spcPts val="1295"/>
              </a:spcBef>
              <a:buFont typeface="Wingdings" panose="05000000000000000000" pitchFamily="2" charset="2"/>
              <a:buChar char="v"/>
            </a:pPr>
            <a:r>
              <a:rPr sz="2400" dirty="0">
                <a:cs typeface="Arial"/>
              </a:rPr>
              <a:t>If </a:t>
            </a:r>
            <a:r>
              <a:rPr sz="2400" spc="-5" dirty="0">
                <a:cs typeface="Arial"/>
              </a:rPr>
              <a:t>there </a:t>
            </a:r>
            <a:r>
              <a:rPr sz="2400" dirty="0">
                <a:cs typeface="Arial"/>
              </a:rPr>
              <a:t>a </a:t>
            </a:r>
            <a:r>
              <a:rPr sz="2400" spc="-10" dirty="0">
                <a:cs typeface="Arial"/>
              </a:rPr>
              <a:t>dependent </a:t>
            </a:r>
            <a:r>
              <a:rPr sz="2400" spc="-5" dirty="0">
                <a:cs typeface="Arial"/>
              </a:rPr>
              <a:t>variable and </a:t>
            </a:r>
            <a:r>
              <a:rPr sz="2400" dirty="0">
                <a:cs typeface="Arial"/>
              </a:rPr>
              <a:t>n </a:t>
            </a:r>
            <a:r>
              <a:rPr sz="2400" spc="-10" dirty="0">
                <a:cs typeface="Arial"/>
              </a:rPr>
              <a:t>independent  </a:t>
            </a:r>
            <a:r>
              <a:rPr sz="2400" spc="-5" dirty="0">
                <a:cs typeface="Arial"/>
              </a:rPr>
              <a:t>variables, </a:t>
            </a:r>
            <a:r>
              <a:rPr sz="2400" dirty="0">
                <a:cs typeface="Arial"/>
              </a:rPr>
              <a:t>to </a:t>
            </a:r>
            <a:r>
              <a:rPr sz="2400" spc="-5" dirty="0">
                <a:cs typeface="Arial"/>
              </a:rPr>
              <a:t>find </a:t>
            </a:r>
            <a:r>
              <a:rPr sz="2400" spc="-10" dirty="0">
                <a:cs typeface="Arial"/>
              </a:rPr>
              <a:t>out </a:t>
            </a:r>
            <a:r>
              <a:rPr sz="2400" spc="-5" dirty="0">
                <a:cs typeface="Arial"/>
              </a:rPr>
              <a:t>the relationship between these  (n+1) variables, </a:t>
            </a:r>
            <a:r>
              <a:rPr sz="2400" dirty="0">
                <a:cs typeface="Arial"/>
              </a:rPr>
              <a:t>a </a:t>
            </a:r>
            <a:r>
              <a:rPr sz="2400" spc="-5" dirty="0">
                <a:cs typeface="Arial"/>
              </a:rPr>
              <a:t>variance </a:t>
            </a:r>
            <a:r>
              <a:rPr sz="2400" dirty="0">
                <a:cs typeface="Arial"/>
              </a:rPr>
              <a:t>– </a:t>
            </a:r>
            <a:r>
              <a:rPr sz="2400" spc="-5" dirty="0">
                <a:cs typeface="Arial"/>
              </a:rPr>
              <a:t>covariance </a:t>
            </a:r>
            <a:r>
              <a:rPr sz="2400" dirty="0">
                <a:cs typeface="Arial"/>
              </a:rPr>
              <a:t>matrix will </a:t>
            </a:r>
            <a:r>
              <a:rPr sz="2400" spc="-5" dirty="0">
                <a:cs typeface="Arial"/>
              </a:rPr>
              <a:t>be  helpful</a:t>
            </a:r>
            <a:r>
              <a:rPr sz="2400" spc="-5" dirty="0">
                <a:solidFill>
                  <a:srgbClr val="FF0000"/>
                </a:solidFill>
                <a:cs typeface="Arial"/>
              </a:rPr>
              <a:t>.</a:t>
            </a:r>
            <a:endParaRPr lang="en-IN" sz="2400" spc="-5" dirty="0">
              <a:solidFill>
                <a:srgbClr val="FF0000"/>
              </a:solidFill>
              <a:cs typeface="Arial"/>
            </a:endParaRPr>
          </a:p>
          <a:p>
            <a:pPr marL="50800">
              <a:lnSpc>
                <a:spcPct val="100000"/>
              </a:lnSpc>
              <a:spcBef>
                <a:spcPts val="3695"/>
              </a:spcBef>
            </a:pPr>
            <a:r>
              <a:rPr lang="en-US" sz="2400" b="1" dirty="0">
                <a:solidFill>
                  <a:srgbClr val="FF0000"/>
                </a:solidFill>
                <a:cs typeface="Arial"/>
              </a:rPr>
              <a:t>2. </a:t>
            </a:r>
            <a:r>
              <a:rPr lang="en-US" sz="2400" b="1" spc="-20" dirty="0">
                <a:solidFill>
                  <a:srgbClr val="FF0000"/>
                </a:solidFill>
                <a:cs typeface="Arial"/>
              </a:rPr>
              <a:t>Time</a:t>
            </a:r>
            <a:r>
              <a:rPr lang="en-US" sz="2400" b="1" spc="-5" dirty="0">
                <a:solidFill>
                  <a:srgbClr val="FF0000"/>
                </a:solidFill>
                <a:cs typeface="Arial"/>
              </a:rPr>
              <a:t> </a:t>
            </a:r>
            <a:r>
              <a:rPr lang="en-US" sz="2400" b="1" dirty="0">
                <a:solidFill>
                  <a:srgbClr val="FF0000"/>
                </a:solidFill>
                <a:cs typeface="Arial"/>
              </a:rPr>
              <a:t>series:</a:t>
            </a:r>
            <a:endParaRPr lang="en-US" sz="2400" dirty="0">
              <a:cs typeface="Arial"/>
            </a:endParaRPr>
          </a:p>
          <a:p>
            <a:pPr marL="393700" marR="716280" indent="-342900" algn="just">
              <a:lnSpc>
                <a:spcPct val="150000"/>
              </a:lnSpc>
              <a:spcBef>
                <a:spcPts val="1295"/>
              </a:spcBef>
              <a:buFont typeface="Wingdings" panose="05000000000000000000" pitchFamily="2" charset="2"/>
              <a:buChar char="v"/>
            </a:pPr>
            <a:r>
              <a:rPr lang="en-US" sz="2400" dirty="0">
                <a:cs typeface="Arial"/>
              </a:rPr>
              <a:t>In </a:t>
            </a:r>
            <a:r>
              <a:rPr lang="en-US" sz="2400" spc="-5" dirty="0">
                <a:cs typeface="Arial"/>
              </a:rPr>
              <a:t>the given series of data over the </a:t>
            </a:r>
            <a:r>
              <a:rPr lang="en-US" sz="2400" dirty="0">
                <a:cs typeface="Arial"/>
              </a:rPr>
              <a:t>time, it </a:t>
            </a:r>
            <a:r>
              <a:rPr lang="en-US" sz="2400" spc="-10" dirty="0">
                <a:cs typeface="Arial"/>
              </a:rPr>
              <a:t>helps </a:t>
            </a:r>
            <a:r>
              <a:rPr lang="en-US" sz="2400" dirty="0">
                <a:cs typeface="Arial"/>
              </a:rPr>
              <a:t>in  </a:t>
            </a:r>
            <a:r>
              <a:rPr lang="en-US" sz="2400" spc="-5" dirty="0">
                <a:cs typeface="Arial"/>
              </a:rPr>
              <a:t>finding the autocorrelation </a:t>
            </a:r>
            <a:r>
              <a:rPr lang="en-US" sz="2400" dirty="0">
                <a:cs typeface="Arial"/>
              </a:rPr>
              <a:t>at </a:t>
            </a:r>
            <a:r>
              <a:rPr lang="en-US" sz="2400" spc="-5" dirty="0">
                <a:cs typeface="Arial"/>
              </a:rPr>
              <a:t>different </a:t>
            </a:r>
            <a:r>
              <a:rPr lang="en-US" sz="2400" dirty="0">
                <a:cs typeface="Arial"/>
              </a:rPr>
              <a:t>time</a:t>
            </a:r>
            <a:r>
              <a:rPr lang="en-US" sz="2400" spc="40" dirty="0">
                <a:cs typeface="Arial"/>
              </a:rPr>
              <a:t> </a:t>
            </a:r>
            <a:r>
              <a:rPr lang="en-US" sz="2400" spc="-5" dirty="0">
                <a:cs typeface="Arial"/>
              </a:rPr>
              <a:t>lags.    </a:t>
            </a:r>
            <a:r>
              <a:rPr lang="en-US" sz="2400" spc="-10" dirty="0">
                <a:solidFill>
                  <a:srgbClr val="FF0000"/>
                </a:solidFill>
                <a:cs typeface="Arial"/>
              </a:rPr>
              <a:t>For </a:t>
            </a:r>
            <a:r>
              <a:rPr lang="en-US" sz="2400" spc="-5" dirty="0">
                <a:solidFill>
                  <a:srgbClr val="FF0000"/>
                </a:solidFill>
                <a:cs typeface="Arial"/>
              </a:rPr>
              <a:t>example,</a:t>
            </a:r>
            <a:r>
              <a:rPr lang="en-US" sz="2400" spc="35" dirty="0">
                <a:solidFill>
                  <a:srgbClr val="FF0000"/>
                </a:solidFill>
                <a:cs typeface="Arial"/>
              </a:rPr>
              <a:t> </a:t>
            </a:r>
            <a:r>
              <a:rPr lang="en-US" sz="2400" dirty="0">
                <a:solidFill>
                  <a:srgbClr val="FF0000"/>
                </a:solidFill>
                <a:cs typeface="Arial"/>
              </a:rPr>
              <a:t>if</a:t>
            </a:r>
            <a:r>
              <a:rPr lang="en-US" sz="2400" spc="15" dirty="0">
                <a:solidFill>
                  <a:srgbClr val="FF0000"/>
                </a:solidFill>
                <a:cs typeface="Arial"/>
              </a:rPr>
              <a:t> </a:t>
            </a:r>
            <a:r>
              <a:rPr lang="en-US" sz="2400" spc="-10" dirty="0">
                <a:solidFill>
                  <a:srgbClr val="FF0000"/>
                </a:solidFill>
                <a:cs typeface="Arial"/>
              </a:rPr>
              <a:t>X</a:t>
            </a:r>
            <a:r>
              <a:rPr lang="en-US" sz="2400" spc="-15" baseline="-18518" dirty="0">
                <a:solidFill>
                  <a:srgbClr val="FF0000"/>
                </a:solidFill>
                <a:cs typeface="Arial"/>
              </a:rPr>
              <a:t>t1	</a:t>
            </a:r>
            <a:r>
              <a:rPr lang="en-US" sz="2400" dirty="0">
                <a:solidFill>
                  <a:srgbClr val="FF0000"/>
                </a:solidFill>
                <a:cs typeface="Arial"/>
              </a:rPr>
              <a:t>, </a:t>
            </a:r>
            <a:r>
              <a:rPr lang="en-US" sz="2400" spc="-5" dirty="0">
                <a:solidFill>
                  <a:srgbClr val="FF0000"/>
                </a:solidFill>
                <a:cs typeface="Arial"/>
              </a:rPr>
              <a:t>X</a:t>
            </a:r>
            <a:r>
              <a:rPr lang="en-US" sz="2400" spc="-7" baseline="-18518" dirty="0">
                <a:solidFill>
                  <a:srgbClr val="FF0000"/>
                </a:solidFill>
                <a:cs typeface="Arial"/>
              </a:rPr>
              <a:t>t2	</a:t>
            </a:r>
            <a:r>
              <a:rPr lang="en-US" sz="2400" dirty="0">
                <a:solidFill>
                  <a:srgbClr val="FF0000"/>
                </a:solidFill>
                <a:cs typeface="Arial"/>
              </a:rPr>
              <a:t>, . . . , </a:t>
            </a:r>
            <a:r>
              <a:rPr lang="en-US" sz="2400" spc="-5" dirty="0" err="1">
                <a:solidFill>
                  <a:srgbClr val="FF0000"/>
                </a:solidFill>
                <a:cs typeface="Arial"/>
              </a:rPr>
              <a:t>X</a:t>
            </a:r>
            <a:r>
              <a:rPr lang="en-US" sz="2400" spc="-7" baseline="-18518" dirty="0" err="1">
                <a:solidFill>
                  <a:srgbClr val="FF0000"/>
                </a:solidFill>
                <a:cs typeface="Arial"/>
              </a:rPr>
              <a:t>tn</a:t>
            </a:r>
            <a:r>
              <a:rPr lang="en-US" sz="2400" spc="-7" baseline="-18518" dirty="0">
                <a:solidFill>
                  <a:srgbClr val="FF0000"/>
                </a:solidFill>
                <a:cs typeface="Arial"/>
              </a:rPr>
              <a:t> </a:t>
            </a:r>
            <a:r>
              <a:rPr lang="en-US" sz="2400" spc="-7" dirty="0">
                <a:solidFill>
                  <a:srgbClr val="FF0000"/>
                </a:solidFill>
                <a:cs typeface="Arial"/>
              </a:rPr>
              <a:t> </a:t>
            </a:r>
            <a:r>
              <a:rPr lang="en-US" sz="2400" spc="-5" dirty="0">
                <a:solidFill>
                  <a:srgbClr val="FF0000"/>
                </a:solidFill>
                <a:cs typeface="Arial"/>
              </a:rPr>
              <a:t>denote the </a:t>
            </a:r>
            <a:r>
              <a:rPr lang="en-US" sz="2400" dirty="0">
                <a:solidFill>
                  <a:srgbClr val="FF0000"/>
                </a:solidFill>
                <a:cs typeface="Arial"/>
              </a:rPr>
              <a:t>time</a:t>
            </a:r>
            <a:r>
              <a:rPr lang="en-US" sz="2400" spc="-50" dirty="0">
                <a:solidFill>
                  <a:srgbClr val="FF0000"/>
                </a:solidFill>
                <a:cs typeface="Arial"/>
              </a:rPr>
              <a:t> </a:t>
            </a:r>
            <a:r>
              <a:rPr lang="en-US" sz="2400" dirty="0">
                <a:solidFill>
                  <a:srgbClr val="FF0000"/>
                </a:solidFill>
                <a:cs typeface="Arial"/>
              </a:rPr>
              <a:t>series </a:t>
            </a:r>
            <a:r>
              <a:rPr lang="en-US" sz="2400" spc="-5" dirty="0">
                <a:solidFill>
                  <a:srgbClr val="FF0000"/>
                </a:solidFill>
                <a:cs typeface="Arial"/>
              </a:rPr>
              <a:t>data over </a:t>
            </a:r>
            <a:r>
              <a:rPr lang="en-US" sz="2400" dirty="0">
                <a:solidFill>
                  <a:srgbClr val="FF0000"/>
                </a:solidFill>
                <a:cs typeface="Arial"/>
              </a:rPr>
              <a:t>a </a:t>
            </a:r>
            <a:r>
              <a:rPr lang="en-US" sz="2400" spc="-5" dirty="0">
                <a:solidFill>
                  <a:srgbClr val="FF0000"/>
                </a:solidFill>
                <a:cs typeface="Arial"/>
              </a:rPr>
              <a:t>given period, then the</a:t>
            </a:r>
            <a:r>
              <a:rPr lang="en-US" sz="2400" spc="5" dirty="0">
                <a:solidFill>
                  <a:srgbClr val="FF0000"/>
                </a:solidFill>
                <a:cs typeface="Arial"/>
              </a:rPr>
              <a:t> </a:t>
            </a:r>
            <a:r>
              <a:rPr lang="en-US" sz="2400" spc="-5" dirty="0" err="1">
                <a:solidFill>
                  <a:srgbClr val="FF0000"/>
                </a:solidFill>
                <a:cs typeface="Arial"/>
              </a:rPr>
              <a:t>autocovariance</a:t>
            </a:r>
            <a:endParaRPr lang="en-US" sz="2400" dirty="0">
              <a:cs typeface="Arial"/>
            </a:endParaRPr>
          </a:p>
          <a:p>
            <a:pPr marL="12700" marR="5080" algn="just">
              <a:lnSpc>
                <a:spcPct val="150000"/>
              </a:lnSpc>
              <a:spcBef>
                <a:spcPts val="1295"/>
              </a:spcBef>
            </a:pPr>
            <a:endParaRPr sz="2400" dirty="0">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398075" y="1276604"/>
            <a:ext cx="12717145" cy="4143375"/>
          </a:xfrm>
          <a:prstGeom prst="rect">
            <a:avLst/>
          </a:prstGeom>
        </p:spPr>
        <p:txBody>
          <a:bodyPr vert="horz" wrap="square" lIns="0" tIns="12700" rIns="0" bIns="0" rtlCol="0">
            <a:spAutoFit/>
          </a:bodyPr>
          <a:lstStyle/>
          <a:p>
            <a:pPr marL="38100" marR="6905625">
              <a:lnSpc>
                <a:spcPct val="130000"/>
              </a:lnSpc>
              <a:spcBef>
                <a:spcPts val="100"/>
              </a:spcBef>
            </a:pPr>
            <a:r>
              <a:rPr sz="3600" u="sng" spc="-5" dirty="0">
                <a:cs typeface="Arial"/>
              </a:rPr>
              <a:t>Application </a:t>
            </a:r>
            <a:r>
              <a:rPr sz="3600" u="sng" dirty="0">
                <a:cs typeface="Arial"/>
              </a:rPr>
              <a:t>of </a:t>
            </a:r>
            <a:r>
              <a:rPr sz="3600" u="sng" spc="-5" dirty="0">
                <a:cs typeface="Arial"/>
              </a:rPr>
              <a:t>Covarian</a:t>
            </a:r>
            <a:r>
              <a:rPr sz="3600" spc="-5" dirty="0">
                <a:cs typeface="Arial"/>
              </a:rPr>
              <a:t>ce.  at lag </a:t>
            </a:r>
            <a:r>
              <a:rPr sz="3600" dirty="0">
                <a:cs typeface="Arial"/>
              </a:rPr>
              <a:t>h </a:t>
            </a:r>
            <a:r>
              <a:rPr sz="3600" spc="-5" dirty="0">
                <a:cs typeface="Arial"/>
              </a:rPr>
              <a:t>is given</a:t>
            </a:r>
            <a:r>
              <a:rPr sz="3600" spc="-15" dirty="0">
                <a:cs typeface="Arial"/>
              </a:rPr>
              <a:t> </a:t>
            </a:r>
            <a:r>
              <a:rPr sz="3600" dirty="0">
                <a:cs typeface="Arial"/>
              </a:rPr>
              <a:t>by</a:t>
            </a:r>
          </a:p>
          <a:p>
            <a:pPr marL="2209165">
              <a:lnSpc>
                <a:spcPct val="100000"/>
              </a:lnSpc>
              <a:spcBef>
                <a:spcPts val="1270"/>
              </a:spcBef>
            </a:pPr>
            <a:r>
              <a:rPr sz="3600" spc="-5" dirty="0">
                <a:cs typeface="Times New Roman"/>
              </a:rPr>
              <a:t>γ</a:t>
            </a:r>
            <a:r>
              <a:rPr sz="3600" spc="-7" baseline="-18518" dirty="0">
                <a:cs typeface="Times New Roman"/>
              </a:rPr>
              <a:t>X</a:t>
            </a:r>
            <a:r>
              <a:rPr sz="3600" spc="-5" dirty="0">
                <a:cs typeface="Times New Roman"/>
              </a:rPr>
              <a:t>(t+h, t) </a:t>
            </a:r>
            <a:r>
              <a:rPr sz="3600" dirty="0">
                <a:cs typeface="Times New Roman"/>
              </a:rPr>
              <a:t>= </a:t>
            </a:r>
            <a:r>
              <a:rPr sz="3600" spc="-5" dirty="0">
                <a:cs typeface="Times New Roman"/>
              </a:rPr>
              <a:t>Cov (X</a:t>
            </a:r>
            <a:r>
              <a:rPr sz="3600" spc="-7" baseline="-18518" dirty="0">
                <a:cs typeface="Times New Roman"/>
              </a:rPr>
              <a:t>t+h</a:t>
            </a:r>
            <a:r>
              <a:rPr sz="3600" spc="-5" dirty="0">
                <a:cs typeface="Times New Roman"/>
              </a:rPr>
              <a:t>, X</a:t>
            </a:r>
            <a:r>
              <a:rPr sz="3600" spc="-7" baseline="-18518" dirty="0">
                <a:cs typeface="Times New Roman"/>
              </a:rPr>
              <a:t>t</a:t>
            </a:r>
            <a:r>
              <a:rPr sz="3600" spc="-5" dirty="0">
                <a:cs typeface="Times New Roman"/>
              </a:rPr>
              <a:t>)</a:t>
            </a:r>
            <a:endParaRPr sz="3600" dirty="0">
              <a:cs typeface="Times New Roman"/>
            </a:endParaRPr>
          </a:p>
          <a:p>
            <a:pPr marL="38100" marR="30480">
              <a:lnSpc>
                <a:spcPts val="4300"/>
              </a:lnSpc>
              <a:spcBef>
                <a:spcPts val="1550"/>
              </a:spcBef>
            </a:pPr>
            <a:r>
              <a:rPr sz="3600" dirty="0">
                <a:cs typeface="Arial"/>
              </a:rPr>
              <a:t>For </a:t>
            </a:r>
            <a:r>
              <a:rPr sz="3600" spc="-5" dirty="0">
                <a:cs typeface="Arial"/>
              </a:rPr>
              <a:t>example, </a:t>
            </a:r>
            <a:r>
              <a:rPr sz="3600" dirty="0">
                <a:cs typeface="Arial"/>
              </a:rPr>
              <a:t>if </a:t>
            </a:r>
            <a:r>
              <a:rPr sz="3600" spc="-5" dirty="0">
                <a:cs typeface="Arial"/>
              </a:rPr>
              <a:t>X</a:t>
            </a:r>
            <a:r>
              <a:rPr sz="3600" spc="-7" baseline="-18518" dirty="0">
                <a:cs typeface="Arial"/>
              </a:rPr>
              <a:t>t</a:t>
            </a:r>
            <a:r>
              <a:rPr sz="3600" spc="-7" baseline="-39351" dirty="0">
                <a:cs typeface="Arial"/>
              </a:rPr>
              <a:t>1</a:t>
            </a:r>
            <a:r>
              <a:rPr sz="3600" spc="-5" dirty="0">
                <a:cs typeface="Arial"/>
              </a:rPr>
              <a:t>, X</a:t>
            </a:r>
            <a:r>
              <a:rPr sz="3600" spc="-7" baseline="-18518" dirty="0">
                <a:cs typeface="Arial"/>
              </a:rPr>
              <a:t>t</a:t>
            </a:r>
            <a:r>
              <a:rPr sz="3600" spc="-7" baseline="-39351" dirty="0">
                <a:cs typeface="Arial"/>
              </a:rPr>
              <a:t>2</a:t>
            </a:r>
            <a:r>
              <a:rPr sz="3600" spc="-5" dirty="0">
                <a:cs typeface="Arial"/>
              </a:rPr>
              <a:t>, </a:t>
            </a:r>
            <a:r>
              <a:rPr sz="3600" dirty="0">
                <a:cs typeface="Arial"/>
              </a:rPr>
              <a:t>. . . , </a:t>
            </a:r>
            <a:r>
              <a:rPr sz="3600" spc="-5" dirty="0">
                <a:cs typeface="Arial"/>
              </a:rPr>
              <a:t>X</a:t>
            </a:r>
            <a:r>
              <a:rPr sz="3600" spc="-7" baseline="-18518" dirty="0">
                <a:cs typeface="Arial"/>
              </a:rPr>
              <a:t>t</a:t>
            </a:r>
            <a:r>
              <a:rPr sz="3600" spc="-7" baseline="-39351" dirty="0">
                <a:cs typeface="Arial"/>
              </a:rPr>
              <a:t>n </a:t>
            </a:r>
            <a:r>
              <a:rPr sz="3600" spc="-5" dirty="0">
                <a:cs typeface="Arial"/>
              </a:rPr>
              <a:t>denote </a:t>
            </a:r>
            <a:r>
              <a:rPr sz="3600" dirty="0">
                <a:cs typeface="Arial"/>
              </a:rPr>
              <a:t>the time </a:t>
            </a:r>
            <a:r>
              <a:rPr sz="3600" spc="-5" dirty="0">
                <a:cs typeface="Arial"/>
              </a:rPr>
              <a:t>series data  over </a:t>
            </a:r>
            <a:r>
              <a:rPr sz="3600" dirty="0">
                <a:cs typeface="Arial"/>
              </a:rPr>
              <a:t>a </a:t>
            </a:r>
            <a:r>
              <a:rPr sz="3600" spc="-5" dirty="0">
                <a:cs typeface="Arial"/>
              </a:rPr>
              <a:t>given period, then </a:t>
            </a:r>
            <a:r>
              <a:rPr sz="3600" dirty="0">
                <a:cs typeface="Arial"/>
              </a:rPr>
              <a:t>the </a:t>
            </a:r>
            <a:r>
              <a:rPr sz="3600" spc="-5" dirty="0">
                <a:cs typeface="Arial"/>
              </a:rPr>
              <a:t>auto-covariance.</a:t>
            </a:r>
            <a:endParaRPr sz="3600" dirty="0">
              <a:cs typeface="Arial"/>
            </a:endParaRPr>
          </a:p>
          <a:p>
            <a:pPr marL="38100">
              <a:lnSpc>
                <a:spcPct val="100000"/>
              </a:lnSpc>
              <a:spcBef>
                <a:spcPts val="1130"/>
              </a:spcBef>
            </a:pPr>
            <a:r>
              <a:rPr sz="3600" dirty="0">
                <a:cs typeface="Arial"/>
              </a:rPr>
              <a:t>The </a:t>
            </a:r>
            <a:r>
              <a:rPr sz="3600" spc="-5" dirty="0">
                <a:cs typeface="Arial"/>
              </a:rPr>
              <a:t>auto-covariance at lag </a:t>
            </a:r>
            <a:r>
              <a:rPr sz="3600" dirty="0">
                <a:cs typeface="Arial"/>
              </a:rPr>
              <a:t>h </a:t>
            </a:r>
            <a:r>
              <a:rPr sz="3600" spc="-5" dirty="0">
                <a:cs typeface="Arial"/>
              </a:rPr>
              <a:t>is then given</a:t>
            </a:r>
            <a:r>
              <a:rPr sz="3600" dirty="0">
                <a:cs typeface="Arial"/>
              </a:rPr>
              <a:t> by</a:t>
            </a:r>
          </a:p>
        </p:txBody>
      </p:sp>
      <p:sp>
        <p:nvSpPr>
          <p:cNvPr id="21" name="object 21"/>
          <p:cNvSpPr/>
          <p:nvPr/>
        </p:nvSpPr>
        <p:spPr>
          <a:xfrm>
            <a:off x="2737817" y="5520141"/>
            <a:ext cx="9177523" cy="1632363"/>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423475" y="1276604"/>
            <a:ext cx="11985625" cy="1835759"/>
          </a:xfrm>
          <a:prstGeom prst="rect">
            <a:avLst/>
          </a:prstGeom>
        </p:spPr>
        <p:txBody>
          <a:bodyPr vert="horz" wrap="square" lIns="0" tIns="177165" rIns="0" bIns="0" rtlCol="0">
            <a:spAutoFit/>
          </a:bodyPr>
          <a:lstStyle/>
          <a:p>
            <a:pPr marL="12700">
              <a:lnSpc>
                <a:spcPct val="100000"/>
              </a:lnSpc>
            </a:pPr>
            <a:r>
              <a:rPr sz="3600" spc="-5" dirty="0">
                <a:cs typeface="Arial"/>
              </a:rPr>
              <a:t>Application </a:t>
            </a:r>
            <a:r>
              <a:rPr sz="3600" dirty="0">
                <a:cs typeface="Arial"/>
              </a:rPr>
              <a:t>of </a:t>
            </a:r>
            <a:r>
              <a:rPr sz="3600" spc="-5" dirty="0">
                <a:cs typeface="Arial"/>
              </a:rPr>
              <a:t>Covariance.</a:t>
            </a:r>
            <a:endParaRPr sz="3600" dirty="0">
              <a:cs typeface="Arial"/>
            </a:endParaRPr>
          </a:p>
          <a:p>
            <a:pPr marL="12700" marR="5080">
              <a:lnSpc>
                <a:spcPts val="4300"/>
              </a:lnSpc>
            </a:pPr>
            <a:r>
              <a:rPr sz="3600" spc="-10" dirty="0">
                <a:cs typeface="Arial"/>
              </a:rPr>
              <a:t>With </a:t>
            </a:r>
            <a:r>
              <a:rPr sz="3600" spc="-5" dirty="0">
                <a:cs typeface="Arial"/>
              </a:rPr>
              <a:t>the help of auto-covariance, </a:t>
            </a:r>
            <a:r>
              <a:rPr sz="3600" dirty="0">
                <a:cs typeface="Arial"/>
              </a:rPr>
              <a:t>the </a:t>
            </a:r>
            <a:r>
              <a:rPr sz="3600" spc="-5" dirty="0">
                <a:cs typeface="Arial"/>
              </a:rPr>
              <a:t>autocorrelation is  given </a:t>
            </a:r>
            <a:r>
              <a:rPr sz="3600" dirty="0">
                <a:cs typeface="Arial"/>
              </a:rPr>
              <a:t>by</a:t>
            </a:r>
          </a:p>
        </p:txBody>
      </p:sp>
      <p:sp>
        <p:nvSpPr>
          <p:cNvPr id="21" name="object 21"/>
          <p:cNvSpPr/>
          <p:nvPr/>
        </p:nvSpPr>
        <p:spPr>
          <a:xfrm>
            <a:off x="3421824" y="3029076"/>
            <a:ext cx="5229224" cy="2543175"/>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5" name="object 15"/>
          <p:cNvSpPr txBox="1"/>
          <p:nvPr/>
        </p:nvSpPr>
        <p:spPr>
          <a:xfrm>
            <a:off x="488950" y="609600"/>
            <a:ext cx="7265670" cy="513080"/>
          </a:xfrm>
          <a:prstGeom prst="rect">
            <a:avLst/>
          </a:prstGeom>
        </p:spPr>
        <p:txBody>
          <a:bodyPr vert="horz" wrap="square" lIns="0" tIns="12700" rIns="0" bIns="0" rtlCol="0">
            <a:spAutoFit/>
          </a:bodyPr>
          <a:lstStyle/>
          <a:p>
            <a:pPr marL="12700" algn="ctr">
              <a:lnSpc>
                <a:spcPct val="100000"/>
              </a:lnSpc>
              <a:spcBef>
                <a:spcPts val="100"/>
              </a:spcBef>
            </a:pPr>
            <a:r>
              <a:rPr sz="3200" b="1" spc="-5" dirty="0">
                <a:solidFill>
                  <a:srgbClr val="0033CC"/>
                </a:solidFill>
                <a:cs typeface="Arial"/>
              </a:rPr>
              <a:t>Karl </a:t>
            </a:r>
            <a:r>
              <a:rPr sz="3200" b="1" spc="-35" dirty="0">
                <a:solidFill>
                  <a:srgbClr val="0033CC"/>
                </a:solidFill>
                <a:cs typeface="Arial"/>
              </a:rPr>
              <a:t>Pearson’s </a:t>
            </a:r>
            <a:r>
              <a:rPr sz="3200" b="1" spc="-5" dirty="0">
                <a:solidFill>
                  <a:srgbClr val="0033CC"/>
                </a:solidFill>
                <a:cs typeface="Arial"/>
              </a:rPr>
              <a:t>Correlation</a:t>
            </a:r>
            <a:r>
              <a:rPr sz="3200" b="1" dirty="0">
                <a:solidFill>
                  <a:srgbClr val="0033CC"/>
                </a:solidFill>
                <a:cs typeface="Arial"/>
              </a:rPr>
              <a:t> coefficient</a:t>
            </a:r>
            <a:endParaRPr sz="3200" dirty="0">
              <a:cs typeface="Arial"/>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0" name="object 20"/>
          <p:cNvSpPr txBox="1"/>
          <p:nvPr/>
        </p:nvSpPr>
        <p:spPr>
          <a:xfrm>
            <a:off x="423475" y="1329436"/>
            <a:ext cx="13248075" cy="5631926"/>
          </a:xfrm>
          <a:prstGeom prst="rect">
            <a:avLst/>
          </a:prstGeom>
        </p:spPr>
        <p:txBody>
          <a:bodyPr vert="horz" wrap="square" lIns="0" tIns="12700" rIns="0" bIns="0" rtlCol="0">
            <a:spAutoFit/>
          </a:bodyPr>
          <a:lstStyle/>
          <a:p>
            <a:pPr marL="469900" marR="5715" indent="-457200" algn="just">
              <a:buFont typeface="Wingdings" panose="05000000000000000000" pitchFamily="2" charset="2"/>
              <a:buChar char="v"/>
            </a:pPr>
            <a:r>
              <a:rPr sz="3200" spc="-155" dirty="0">
                <a:cs typeface="Arial"/>
              </a:rPr>
              <a:t>To </a:t>
            </a:r>
            <a:r>
              <a:rPr sz="3200" spc="-5" dirty="0">
                <a:cs typeface="Arial"/>
              </a:rPr>
              <a:t>overcome this, Karl </a:t>
            </a:r>
            <a:r>
              <a:rPr sz="3200" spc="-25" dirty="0">
                <a:cs typeface="Arial"/>
              </a:rPr>
              <a:t>Pearson’s </a:t>
            </a:r>
            <a:r>
              <a:rPr sz="3200" spc="-10" dirty="0">
                <a:cs typeface="Arial"/>
              </a:rPr>
              <a:t>suggestion </a:t>
            </a:r>
            <a:r>
              <a:rPr sz="3200" spc="-5" dirty="0">
                <a:cs typeface="Arial"/>
              </a:rPr>
              <a:t>was </a:t>
            </a:r>
            <a:r>
              <a:rPr sz="3200" dirty="0">
                <a:cs typeface="Arial"/>
              </a:rPr>
              <a:t>to  </a:t>
            </a:r>
            <a:r>
              <a:rPr sz="3200" spc="-5" dirty="0">
                <a:cs typeface="Arial"/>
              </a:rPr>
              <a:t>divide the covariance of the variables by their  </a:t>
            </a:r>
            <a:r>
              <a:rPr sz="3200" dirty="0">
                <a:cs typeface="Arial"/>
              </a:rPr>
              <a:t>respective standard </a:t>
            </a:r>
            <a:r>
              <a:rPr sz="3200" spc="-5" dirty="0">
                <a:cs typeface="Arial"/>
              </a:rPr>
              <a:t>deviations. The </a:t>
            </a:r>
            <a:r>
              <a:rPr sz="3200" dirty="0">
                <a:cs typeface="Arial"/>
              </a:rPr>
              <a:t>ratio </a:t>
            </a:r>
            <a:r>
              <a:rPr sz="3200" spc="-5" dirty="0">
                <a:cs typeface="Arial"/>
              </a:rPr>
              <a:t>of  covariance </a:t>
            </a:r>
            <a:r>
              <a:rPr sz="3200" dirty="0">
                <a:cs typeface="Arial"/>
              </a:rPr>
              <a:t>to </a:t>
            </a:r>
            <a:r>
              <a:rPr sz="3200" spc="-5" dirty="0">
                <a:cs typeface="Arial"/>
              </a:rPr>
              <a:t>the </a:t>
            </a:r>
            <a:r>
              <a:rPr sz="3200" spc="-10" dirty="0">
                <a:cs typeface="Arial"/>
              </a:rPr>
              <a:t>product </a:t>
            </a:r>
            <a:r>
              <a:rPr sz="3200" spc="-5" dirty="0">
                <a:cs typeface="Arial"/>
              </a:rPr>
              <a:t>of standard deviations </a:t>
            </a:r>
            <a:r>
              <a:rPr sz="3200" dirty="0">
                <a:cs typeface="Arial"/>
              </a:rPr>
              <a:t>is  called Karl </a:t>
            </a:r>
            <a:r>
              <a:rPr sz="3200" spc="-20" dirty="0">
                <a:cs typeface="Arial"/>
              </a:rPr>
              <a:t>Pearson’s </a:t>
            </a:r>
            <a:r>
              <a:rPr sz="3200" spc="-10" dirty="0">
                <a:cs typeface="Arial"/>
              </a:rPr>
              <a:t>product </a:t>
            </a:r>
            <a:r>
              <a:rPr sz="3200" spc="-5" dirty="0">
                <a:cs typeface="Arial"/>
              </a:rPr>
              <a:t>moment correlation,  which </a:t>
            </a:r>
            <a:r>
              <a:rPr sz="3200" dirty="0">
                <a:cs typeface="Arial"/>
              </a:rPr>
              <a:t>is free </a:t>
            </a:r>
            <a:r>
              <a:rPr sz="3200" spc="-5" dirty="0">
                <a:cs typeface="Arial"/>
              </a:rPr>
              <a:t>of unit of</a:t>
            </a:r>
            <a:r>
              <a:rPr sz="3200" spc="5" dirty="0">
                <a:cs typeface="Arial"/>
              </a:rPr>
              <a:t> </a:t>
            </a:r>
            <a:r>
              <a:rPr sz="3200" spc="-5" dirty="0">
                <a:cs typeface="Arial"/>
              </a:rPr>
              <a:t>measurement.</a:t>
            </a:r>
            <a:endParaRPr lang="en-IN" sz="3200" spc="-5" dirty="0">
              <a:cs typeface="Arial"/>
            </a:endParaRPr>
          </a:p>
          <a:p>
            <a:pPr marL="469900" marR="5080" indent="-457200">
              <a:lnSpc>
                <a:spcPct val="150800"/>
              </a:lnSpc>
              <a:spcBef>
                <a:spcPts val="60"/>
              </a:spcBef>
              <a:buFont typeface="Wingdings" panose="05000000000000000000" pitchFamily="2" charset="2"/>
              <a:buChar char="v"/>
            </a:pPr>
            <a:r>
              <a:rPr lang="en-US" sz="3200" spc="-30" dirty="0">
                <a:cs typeface="Verdana"/>
              </a:rPr>
              <a:t>Karl Pearson’s </a:t>
            </a:r>
            <a:r>
              <a:rPr lang="en-US" sz="3200" spc="-5" dirty="0">
                <a:cs typeface="Verdana"/>
              </a:rPr>
              <a:t>product moment correlation </a:t>
            </a:r>
            <a:r>
              <a:rPr lang="en-US" sz="3200" dirty="0">
                <a:cs typeface="Verdana"/>
              </a:rPr>
              <a:t>returns  a numerical </a:t>
            </a:r>
            <a:r>
              <a:rPr lang="en-US" sz="3200" spc="-15" dirty="0">
                <a:cs typeface="Verdana"/>
              </a:rPr>
              <a:t>value, </a:t>
            </a:r>
            <a:r>
              <a:rPr lang="en-US" sz="3200" spc="-5" dirty="0">
                <a:cs typeface="Verdana"/>
              </a:rPr>
              <a:t>popularly known as </a:t>
            </a:r>
            <a:r>
              <a:rPr lang="en-US" sz="3200" b="1" spc="-5" dirty="0">
                <a:solidFill>
                  <a:srgbClr val="FF0000"/>
                </a:solidFill>
                <a:cs typeface="Verdana"/>
              </a:rPr>
              <a:t>Coefficient  </a:t>
            </a:r>
            <a:r>
              <a:rPr lang="en-US" sz="3200" b="1" dirty="0">
                <a:solidFill>
                  <a:srgbClr val="FF0000"/>
                </a:solidFill>
                <a:cs typeface="Verdana"/>
              </a:rPr>
              <a:t>of </a:t>
            </a:r>
            <a:r>
              <a:rPr lang="en-US" sz="3200" b="1" spc="-5" dirty="0">
                <a:solidFill>
                  <a:srgbClr val="FF0000"/>
                </a:solidFill>
                <a:cs typeface="Verdana"/>
              </a:rPr>
              <a:t>Correlation</a:t>
            </a:r>
            <a:r>
              <a:rPr lang="en-US" sz="3200" spc="-5" dirty="0">
                <a:solidFill>
                  <a:srgbClr val="FF0000"/>
                </a:solidFill>
                <a:cs typeface="Verdana"/>
              </a:rPr>
              <a:t>, </a:t>
            </a:r>
            <a:r>
              <a:rPr lang="en-US" sz="3200" spc="-5" dirty="0">
                <a:cs typeface="Verdana"/>
              </a:rPr>
              <a:t>denoted </a:t>
            </a:r>
            <a:r>
              <a:rPr lang="en-US" sz="3200" spc="-10" dirty="0">
                <a:cs typeface="Verdana"/>
              </a:rPr>
              <a:t>by</a:t>
            </a:r>
            <a:r>
              <a:rPr lang="en-US" sz="3200" spc="-5" dirty="0">
                <a:cs typeface="Verdana"/>
              </a:rPr>
              <a:t> </a:t>
            </a:r>
            <a:r>
              <a:rPr lang="en-US" sz="3200" b="1" dirty="0">
                <a:solidFill>
                  <a:srgbClr val="FF0000"/>
                </a:solidFill>
                <a:cs typeface="Verdana"/>
              </a:rPr>
              <a:t>‘r’</a:t>
            </a:r>
            <a:endParaRPr lang="en-US" sz="3200" dirty="0">
              <a:cs typeface="Verdana"/>
            </a:endParaRPr>
          </a:p>
          <a:p>
            <a:pPr marL="469900" marR="650240" indent="-457200">
              <a:lnSpc>
                <a:spcPct val="150000"/>
              </a:lnSpc>
              <a:spcBef>
                <a:spcPts val="1430"/>
              </a:spcBef>
              <a:buFont typeface="Wingdings" panose="05000000000000000000" pitchFamily="2" charset="2"/>
              <a:buChar char="v"/>
            </a:pPr>
            <a:r>
              <a:rPr lang="en-US" sz="3200" spc="-5" dirty="0">
                <a:cs typeface="Verdana"/>
              </a:rPr>
              <a:t>Correlation coefficient </a:t>
            </a:r>
            <a:r>
              <a:rPr lang="en-US" sz="3200" dirty="0">
                <a:cs typeface="Verdana"/>
              </a:rPr>
              <a:t>is a </a:t>
            </a:r>
            <a:r>
              <a:rPr lang="en-US" sz="3200" spc="-5" dirty="0">
                <a:cs typeface="Verdana"/>
              </a:rPr>
              <a:t>statistic that </a:t>
            </a:r>
            <a:r>
              <a:rPr lang="en-US" sz="3200" dirty="0">
                <a:cs typeface="Verdana"/>
              </a:rPr>
              <a:t>assesses  the </a:t>
            </a:r>
            <a:r>
              <a:rPr lang="en-US" sz="3200" b="1" spc="-5" dirty="0">
                <a:solidFill>
                  <a:srgbClr val="FF0000"/>
                </a:solidFill>
                <a:cs typeface="Verdana"/>
              </a:rPr>
              <a:t>strength </a:t>
            </a:r>
            <a:r>
              <a:rPr lang="en-US" sz="3200" dirty="0">
                <a:cs typeface="Verdana"/>
              </a:rPr>
              <a:t>and </a:t>
            </a:r>
            <a:r>
              <a:rPr lang="en-US" sz="3200" b="1" spc="-5" dirty="0">
                <a:solidFill>
                  <a:srgbClr val="FF0000"/>
                </a:solidFill>
                <a:cs typeface="Verdana"/>
              </a:rPr>
              <a:t>direction </a:t>
            </a:r>
            <a:r>
              <a:rPr lang="en-US" sz="3200" b="1" dirty="0">
                <a:solidFill>
                  <a:srgbClr val="FF0000"/>
                </a:solidFill>
                <a:cs typeface="Verdana"/>
              </a:rPr>
              <a:t>of </a:t>
            </a:r>
            <a:r>
              <a:rPr lang="en-US" sz="3200" b="1" spc="-5" dirty="0">
                <a:solidFill>
                  <a:srgbClr val="FF0000"/>
                </a:solidFill>
                <a:cs typeface="Verdana"/>
              </a:rPr>
              <a:t>relationship </a:t>
            </a:r>
            <a:r>
              <a:rPr lang="en-US" sz="3200" spc="-5" dirty="0">
                <a:cs typeface="Verdana"/>
              </a:rPr>
              <a:t>of  two </a:t>
            </a:r>
            <a:r>
              <a:rPr lang="en-US" sz="3200" dirty="0">
                <a:cs typeface="Verdana"/>
              </a:rPr>
              <a:t>continuous</a:t>
            </a:r>
            <a:r>
              <a:rPr lang="en-US" sz="3200" spc="5" dirty="0">
                <a:cs typeface="Verdana"/>
              </a:rPr>
              <a:t> </a:t>
            </a:r>
            <a:r>
              <a:rPr lang="en-US" sz="3200" spc="-15" dirty="0">
                <a:cs typeface="Verdana"/>
              </a:rPr>
              <a:t>variables</a:t>
            </a:r>
            <a:endParaRPr lang="en-US" sz="3200" dirty="0">
              <a:cs typeface="Verdana"/>
            </a:endParaRPr>
          </a:p>
          <a:p>
            <a:pPr marL="469900" marR="5715" indent="-457200" algn="just">
              <a:buFont typeface="Wingdings" panose="05000000000000000000" pitchFamily="2" charset="2"/>
              <a:buChar char="v"/>
            </a:pPr>
            <a:endParaRPr sz="3200" dirty="0">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2439" y="1343710"/>
            <a:ext cx="12184380" cy="6155531"/>
          </a:xfrm>
        </p:spPr>
        <p:txBody>
          <a:bodyPr/>
          <a:lstStyle/>
          <a:p>
            <a:r>
              <a:rPr lang="en-US" sz="3200" b="0" spc="20" dirty="0">
                <a:latin typeface="+mj-lt"/>
                <a:cs typeface="Verdana"/>
              </a:rPr>
              <a:t>Formula </a:t>
            </a:r>
            <a:r>
              <a:rPr lang="en-US" sz="3200" b="0" spc="15" dirty="0">
                <a:latin typeface="+mj-lt"/>
                <a:cs typeface="Verdana"/>
              </a:rPr>
              <a:t>for </a:t>
            </a:r>
            <a:r>
              <a:rPr lang="en-US" sz="3200" b="0" spc="20" dirty="0">
                <a:latin typeface="+mj-lt"/>
                <a:cs typeface="Verdana"/>
              </a:rPr>
              <a:t>computing </a:t>
            </a:r>
            <a:r>
              <a:rPr lang="en-US" sz="3200" b="0" spc="15" dirty="0">
                <a:latin typeface="+mj-lt"/>
                <a:cs typeface="Verdana"/>
              </a:rPr>
              <a:t>Karl </a:t>
            </a:r>
            <a:r>
              <a:rPr lang="en-US" sz="3200" b="0" spc="20" dirty="0">
                <a:latin typeface="+mj-lt"/>
                <a:cs typeface="Verdana"/>
              </a:rPr>
              <a:t>Pearson’s  correlation coefficient </a:t>
            </a:r>
            <a:r>
              <a:rPr lang="en-US" sz="3200" b="0" spc="15" dirty="0">
                <a:latin typeface="+mj-lt"/>
                <a:cs typeface="Verdana"/>
              </a:rPr>
              <a:t>(r) </a:t>
            </a:r>
            <a:r>
              <a:rPr lang="en-US" sz="3200" b="0" spc="10" dirty="0">
                <a:latin typeface="+mj-lt"/>
                <a:cs typeface="Verdana"/>
              </a:rPr>
              <a:t>is </a:t>
            </a:r>
            <a:r>
              <a:rPr lang="en-US" sz="3200" b="0" spc="20" dirty="0">
                <a:latin typeface="+mj-lt"/>
                <a:cs typeface="Verdana"/>
              </a:rPr>
              <a:t>standardized  covariance </a:t>
            </a:r>
            <a:r>
              <a:rPr lang="en-US" sz="3200" b="0" spc="15" dirty="0">
                <a:latin typeface="+mj-lt"/>
                <a:cs typeface="Verdana"/>
              </a:rPr>
              <a:t>(unit</a:t>
            </a:r>
            <a:r>
              <a:rPr lang="en-US" sz="3200" b="0" spc="55" dirty="0">
                <a:latin typeface="+mj-lt"/>
                <a:cs typeface="Verdana"/>
              </a:rPr>
              <a:t> </a:t>
            </a:r>
            <a:r>
              <a:rPr lang="en-US" sz="3200" b="0" spc="20" dirty="0">
                <a:latin typeface="+mj-lt"/>
                <a:cs typeface="Verdana"/>
              </a:rPr>
              <a:t>less)</a:t>
            </a:r>
          </a:p>
          <a:p>
            <a:endParaRPr lang="en-US" spc="20" dirty="0">
              <a:latin typeface="Verdana"/>
              <a:cs typeface="Verdana"/>
            </a:endParaRPr>
          </a:p>
          <a:p>
            <a:endParaRPr lang="en-US" spc="20" dirty="0">
              <a:latin typeface="Verdana"/>
              <a:cs typeface="Verdana"/>
            </a:endParaRPr>
          </a:p>
          <a:p>
            <a:endParaRPr lang="en-US" spc="20" dirty="0">
              <a:latin typeface="Verdana"/>
              <a:cs typeface="Verdana"/>
            </a:endParaRPr>
          </a:p>
          <a:p>
            <a:endParaRPr lang="en-US" spc="20" dirty="0">
              <a:latin typeface="Verdana"/>
              <a:cs typeface="Verdana"/>
            </a:endParaRPr>
          </a:p>
          <a:p>
            <a:endParaRPr lang="en-US" spc="20" dirty="0">
              <a:latin typeface="Verdana"/>
              <a:cs typeface="Verdana"/>
            </a:endParaRPr>
          </a:p>
          <a:p>
            <a:endParaRPr lang="en-US" dirty="0">
              <a:latin typeface="Verdana"/>
              <a:cs typeface="Verdana"/>
            </a:endParaRPr>
          </a:p>
          <a:p>
            <a:endParaRPr lang="en-US" dirty="0"/>
          </a:p>
        </p:txBody>
      </p:sp>
      <p:sp>
        <p:nvSpPr>
          <p:cNvPr id="6" name="object 3"/>
          <p:cNvSpPr/>
          <p:nvPr/>
        </p:nvSpPr>
        <p:spPr>
          <a:xfrm>
            <a:off x="2470150" y="3419475"/>
            <a:ext cx="7115175" cy="1914525"/>
          </a:xfrm>
          <a:prstGeom prst="rect">
            <a:avLst/>
          </a:prstGeom>
          <a:blipFill>
            <a:blip r:embed="rId2" cstate="print"/>
            <a:stretch>
              <a:fillRect/>
            </a:stretch>
          </a:blipFill>
        </p:spPr>
        <p:txBody>
          <a:bodyPr wrap="square" lIns="0" tIns="0" rIns="0" bIns="0" rtlCol="0"/>
          <a:lstStyle/>
          <a:p>
            <a:endParaRPr/>
          </a:p>
        </p:txBody>
      </p:sp>
      <p:grpSp>
        <p:nvGrpSpPr>
          <p:cNvPr id="7" name="object 8"/>
          <p:cNvGrpSpPr/>
          <p:nvPr/>
        </p:nvGrpSpPr>
        <p:grpSpPr>
          <a:xfrm>
            <a:off x="8540" y="0"/>
            <a:ext cx="14055090" cy="646430"/>
            <a:chOff x="8540" y="0"/>
            <a:chExt cx="14055090" cy="646430"/>
          </a:xfrm>
        </p:grpSpPr>
        <p:sp>
          <p:nvSpPr>
            <p:cNvPr id="8" name="object 9"/>
            <p:cNvSpPr/>
            <p:nvPr/>
          </p:nvSpPr>
          <p:spPr>
            <a:xfrm>
              <a:off x="10792967" y="0"/>
              <a:ext cx="3270504" cy="646176"/>
            </a:xfrm>
            <a:prstGeom prst="rect">
              <a:avLst/>
            </a:prstGeom>
            <a:blipFill>
              <a:blip r:embed="rId3" cstate="print"/>
              <a:stretch>
                <a:fillRect/>
              </a:stretch>
            </a:blipFill>
          </p:spPr>
          <p:txBody>
            <a:bodyPr wrap="square" lIns="0" tIns="0" rIns="0" bIns="0" rtlCol="0"/>
            <a:lstStyle/>
            <a:p>
              <a:endParaRPr/>
            </a:p>
          </p:txBody>
        </p:sp>
        <p:sp>
          <p:nvSpPr>
            <p:cNvPr id="9"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0"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1"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3198045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p:nvPr/>
        </p:nvSpPr>
        <p:spPr>
          <a:xfrm>
            <a:off x="430459" y="1738960"/>
            <a:ext cx="13334943" cy="4029075"/>
          </a:xfrm>
          <a:prstGeom prst="rect">
            <a:avLst/>
          </a:prstGeom>
          <a:blipFill>
            <a:blip r:embed="rId3" cstate="print"/>
            <a:stretch>
              <a:fillRect/>
            </a:stretch>
          </a:blip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9148" y="1707387"/>
            <a:ext cx="6664325" cy="635000"/>
          </a:xfrm>
          <a:prstGeom prst="rect">
            <a:avLst/>
          </a:prstGeom>
        </p:spPr>
        <p:txBody>
          <a:bodyPr vert="horz" wrap="square" lIns="0" tIns="12700" rIns="0" bIns="0" rtlCol="0">
            <a:spAutoFit/>
          </a:bodyPr>
          <a:lstStyle/>
          <a:p>
            <a:pPr marL="12700">
              <a:lnSpc>
                <a:spcPct val="100000"/>
              </a:lnSpc>
              <a:spcBef>
                <a:spcPts val="100"/>
              </a:spcBef>
            </a:pPr>
            <a:r>
              <a:rPr sz="4000" b="1" spc="15" dirty="0">
                <a:latin typeface="Arial"/>
                <a:cs typeface="Arial"/>
              </a:rPr>
              <a:t>Or </a:t>
            </a:r>
            <a:r>
              <a:rPr sz="4000" b="1" spc="5" dirty="0">
                <a:solidFill>
                  <a:srgbClr val="FF0000"/>
                </a:solidFill>
                <a:latin typeface="Arial"/>
                <a:cs typeface="Arial"/>
              </a:rPr>
              <a:t>alternatively</a:t>
            </a:r>
            <a:r>
              <a:rPr sz="4000" b="1" spc="5" dirty="0">
                <a:latin typeface="Arial"/>
                <a:cs typeface="Arial"/>
              </a:rPr>
              <a:t> </a:t>
            </a:r>
            <a:r>
              <a:rPr sz="4000" b="1" spc="120" dirty="0">
                <a:latin typeface="Arial"/>
                <a:cs typeface="Arial"/>
              </a:rPr>
              <a:t>we </a:t>
            </a:r>
            <a:r>
              <a:rPr sz="4000" b="1" spc="40" dirty="0">
                <a:latin typeface="Arial"/>
                <a:cs typeface="Arial"/>
              </a:rPr>
              <a:t>can</a:t>
            </a:r>
            <a:r>
              <a:rPr sz="4000" b="1" spc="-5" dirty="0">
                <a:latin typeface="Arial"/>
                <a:cs typeface="Arial"/>
              </a:rPr>
              <a:t> </a:t>
            </a:r>
            <a:r>
              <a:rPr sz="4000" b="1" spc="-10" dirty="0">
                <a:latin typeface="Arial"/>
                <a:cs typeface="Arial"/>
              </a:rPr>
              <a:t>use</a:t>
            </a:r>
            <a:endParaRPr sz="4000" dirty="0">
              <a:latin typeface="Arial"/>
              <a:cs typeface="Arial"/>
            </a:endParaRPr>
          </a:p>
        </p:txBody>
      </p:sp>
      <p:sp>
        <p:nvSpPr>
          <p:cNvPr id="3" name="object 3"/>
          <p:cNvSpPr/>
          <p:nvPr/>
        </p:nvSpPr>
        <p:spPr>
          <a:xfrm>
            <a:off x="1479550" y="3657600"/>
            <a:ext cx="10820400" cy="21050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6" name="object 6"/>
          <p:cNvSpPr txBox="1"/>
          <p:nvPr/>
        </p:nvSpPr>
        <p:spPr>
          <a:xfrm>
            <a:off x="565150" y="609600"/>
            <a:ext cx="726567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dirty="0">
              <a:latin typeface="Arial"/>
              <a:cs typeface="Arial"/>
            </a:endParaRPr>
          </a:p>
        </p:txBody>
      </p:sp>
      <p:sp>
        <p:nvSpPr>
          <p:cNvPr id="11" name="object 1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grpSp>
        <p:nvGrpSpPr>
          <p:cNvPr id="17" name="object 8"/>
          <p:cNvGrpSpPr/>
          <p:nvPr/>
        </p:nvGrpSpPr>
        <p:grpSpPr>
          <a:xfrm>
            <a:off x="8540" y="0"/>
            <a:ext cx="14055090" cy="646430"/>
            <a:chOff x="8540" y="0"/>
            <a:chExt cx="14055090" cy="646430"/>
          </a:xfrm>
        </p:grpSpPr>
        <p:sp>
          <p:nvSpPr>
            <p:cNvPr id="18" name="object 9"/>
            <p:cNvSpPr/>
            <p:nvPr/>
          </p:nvSpPr>
          <p:spPr>
            <a:xfrm>
              <a:off x="10792967" y="0"/>
              <a:ext cx="3270504" cy="646176"/>
            </a:xfrm>
            <a:prstGeom prst="rect">
              <a:avLst/>
            </a:prstGeom>
            <a:blipFill>
              <a:blip r:embed="rId4" cstate="print"/>
              <a:stretch>
                <a:fillRect/>
              </a:stretch>
            </a:blipFill>
          </p:spPr>
          <p:txBody>
            <a:bodyPr wrap="square" lIns="0" tIns="0" rIns="0" bIns="0" rtlCol="0"/>
            <a:lstStyle/>
            <a:p>
              <a:endParaRPr/>
            </a:p>
          </p:txBody>
        </p:sp>
        <p:sp>
          <p:nvSpPr>
            <p:cNvPr id="19"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20"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21"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4" name="object 14"/>
          <p:cNvSpPr txBox="1"/>
          <p:nvPr/>
        </p:nvSpPr>
        <p:spPr>
          <a:xfrm>
            <a:off x="770890" y="1138097"/>
            <a:ext cx="12672060" cy="6481903"/>
          </a:xfrm>
          <a:prstGeom prst="rect">
            <a:avLst/>
          </a:prstGeom>
        </p:spPr>
        <p:txBody>
          <a:bodyPr vert="horz" wrap="square" lIns="0" tIns="130810" rIns="0" bIns="0" rtlCol="0">
            <a:spAutoFit/>
          </a:bodyPr>
          <a:lstStyle/>
          <a:p>
            <a:pPr marL="12700">
              <a:lnSpc>
                <a:spcPct val="100000"/>
              </a:lnSpc>
              <a:spcBef>
                <a:spcPts val="1030"/>
              </a:spcBef>
              <a:tabLst>
                <a:tab pos="5791835" algn="l"/>
              </a:tabLst>
            </a:pPr>
            <a:r>
              <a:rPr sz="3600" b="1" spc="-20" dirty="0">
                <a:solidFill>
                  <a:srgbClr val="0033CC"/>
                </a:solidFill>
                <a:latin typeface="Arial"/>
                <a:cs typeface="Arial"/>
              </a:rPr>
              <a:t>Simple </a:t>
            </a:r>
            <a:r>
              <a:rPr sz="3600" b="1" spc="-5" dirty="0">
                <a:solidFill>
                  <a:srgbClr val="0033CC"/>
                </a:solidFill>
                <a:latin typeface="Arial"/>
                <a:cs typeface="Arial"/>
              </a:rPr>
              <a:t>Correlation </a:t>
            </a:r>
            <a:r>
              <a:rPr sz="3600" b="1" dirty="0">
                <a:solidFill>
                  <a:srgbClr val="0033CC"/>
                </a:solidFill>
                <a:latin typeface="Arial"/>
                <a:cs typeface="Arial"/>
              </a:rPr>
              <a:t>coefficient</a:t>
            </a:r>
            <a:endParaRPr sz="3600" dirty="0">
              <a:latin typeface="Arial"/>
              <a:cs typeface="Arial"/>
            </a:endParaRPr>
          </a:p>
          <a:p>
            <a:pPr marL="553085" indent="-374015" algn="just">
              <a:lnSpc>
                <a:spcPct val="100000"/>
              </a:lnSpc>
              <a:spcBef>
                <a:spcPts val="955"/>
              </a:spcBef>
              <a:buSzPct val="97297"/>
              <a:buFont typeface="Wingdings"/>
              <a:buChar char=""/>
              <a:tabLst>
                <a:tab pos="553720" algn="l"/>
                <a:tab pos="4453255" algn="l"/>
              </a:tabLst>
            </a:pPr>
            <a:r>
              <a:rPr sz="2800" b="1" spc="25" dirty="0">
                <a:cs typeface="Arial"/>
              </a:rPr>
              <a:t>If </a:t>
            </a:r>
            <a:r>
              <a:rPr sz="2800" b="1" spc="20" dirty="0">
                <a:cs typeface="Arial"/>
              </a:rPr>
              <a:t>the </a:t>
            </a:r>
            <a:r>
              <a:rPr sz="2800" b="1" spc="-55" dirty="0">
                <a:cs typeface="Arial"/>
              </a:rPr>
              <a:t>sign</a:t>
            </a:r>
            <a:r>
              <a:rPr sz="2800" b="1" spc="-25" dirty="0">
                <a:cs typeface="Arial"/>
              </a:rPr>
              <a:t> </a:t>
            </a:r>
            <a:r>
              <a:rPr sz="2800" b="1" spc="-75" dirty="0">
                <a:cs typeface="Arial"/>
              </a:rPr>
              <a:t>is</a:t>
            </a:r>
            <a:r>
              <a:rPr sz="2800" b="1" dirty="0">
                <a:cs typeface="Arial"/>
              </a:rPr>
              <a:t> </a:t>
            </a:r>
            <a:r>
              <a:rPr sz="2800" b="1" spc="-5" dirty="0">
                <a:cs typeface="Arial"/>
              </a:rPr>
              <a:t>+</a:t>
            </a:r>
            <a:r>
              <a:rPr sz="2800" b="1" spc="-5" dirty="0" err="1">
                <a:cs typeface="Arial"/>
              </a:rPr>
              <a:t>ve</a:t>
            </a:r>
            <a:r>
              <a:rPr lang="en-IN" sz="2800" b="1" spc="-5" dirty="0">
                <a:cs typeface="Arial"/>
              </a:rPr>
              <a:t> </a:t>
            </a:r>
            <a:r>
              <a:rPr sz="2800" b="1" spc="-40" dirty="0">
                <a:cs typeface="Arial"/>
              </a:rPr>
              <a:t>this </a:t>
            </a:r>
            <a:r>
              <a:rPr sz="2800" b="1" spc="5" dirty="0">
                <a:cs typeface="Arial"/>
              </a:rPr>
              <a:t>means </a:t>
            </a:r>
            <a:r>
              <a:rPr sz="2800" b="1" spc="20" dirty="0">
                <a:cs typeface="Arial"/>
              </a:rPr>
              <a:t>the </a:t>
            </a:r>
            <a:r>
              <a:rPr sz="2800" b="1" spc="-15" dirty="0">
                <a:cs typeface="Arial"/>
              </a:rPr>
              <a:t>relation </a:t>
            </a:r>
            <a:r>
              <a:rPr sz="2800" b="1" spc="-75" dirty="0">
                <a:cs typeface="Arial"/>
              </a:rPr>
              <a:t>is </a:t>
            </a:r>
            <a:r>
              <a:rPr sz="2800" b="1" spc="5" dirty="0">
                <a:cs typeface="Arial"/>
              </a:rPr>
              <a:t>direct</a:t>
            </a:r>
            <a:r>
              <a:rPr sz="2800" b="1" spc="70" dirty="0">
                <a:cs typeface="Arial"/>
              </a:rPr>
              <a:t> </a:t>
            </a:r>
            <a:r>
              <a:rPr sz="2800" b="1" spc="-50" dirty="0">
                <a:cs typeface="Arial"/>
              </a:rPr>
              <a:t>(an</a:t>
            </a:r>
            <a:r>
              <a:rPr lang="en-IN" sz="2800" b="1" spc="-50" dirty="0">
                <a:cs typeface="Arial"/>
              </a:rPr>
              <a:t> </a:t>
            </a:r>
            <a:r>
              <a:rPr sz="2800" b="1" spc="-5" dirty="0">
                <a:cs typeface="Arial"/>
              </a:rPr>
              <a:t>increase </a:t>
            </a:r>
            <a:r>
              <a:rPr sz="2800" b="1" spc="-75" dirty="0">
                <a:cs typeface="Arial"/>
              </a:rPr>
              <a:t>in </a:t>
            </a:r>
            <a:r>
              <a:rPr sz="2800" b="1" dirty="0">
                <a:cs typeface="Arial"/>
              </a:rPr>
              <a:t>one </a:t>
            </a:r>
            <a:r>
              <a:rPr sz="2800" b="1" spc="-15" dirty="0">
                <a:cs typeface="Arial"/>
              </a:rPr>
              <a:t>variable </a:t>
            </a:r>
            <a:r>
              <a:rPr sz="2800" b="1" spc="-75" dirty="0">
                <a:cs typeface="Arial"/>
              </a:rPr>
              <a:t>is </a:t>
            </a:r>
            <a:r>
              <a:rPr sz="2800" b="1" spc="10" dirty="0">
                <a:cs typeface="Arial"/>
              </a:rPr>
              <a:t>associated with </a:t>
            </a:r>
            <a:r>
              <a:rPr sz="2800" b="1" dirty="0">
                <a:cs typeface="Arial"/>
              </a:rPr>
              <a:t>an </a:t>
            </a:r>
            <a:r>
              <a:rPr sz="2800" b="1" spc="-5" dirty="0">
                <a:cs typeface="Arial"/>
              </a:rPr>
              <a:t>increase  </a:t>
            </a:r>
            <a:r>
              <a:rPr sz="2800" b="1" spc="-75" dirty="0">
                <a:cs typeface="Arial"/>
              </a:rPr>
              <a:t>in </a:t>
            </a:r>
            <a:r>
              <a:rPr sz="2800" b="1" spc="20" dirty="0">
                <a:cs typeface="Arial"/>
              </a:rPr>
              <a:t>the </a:t>
            </a:r>
            <a:r>
              <a:rPr sz="2800" b="1" spc="10" dirty="0">
                <a:cs typeface="Arial"/>
              </a:rPr>
              <a:t>other </a:t>
            </a:r>
            <a:r>
              <a:rPr sz="2800" b="1" spc="-15" dirty="0">
                <a:cs typeface="Arial"/>
              </a:rPr>
              <a:t>variable </a:t>
            </a:r>
            <a:r>
              <a:rPr sz="2800" b="1" dirty="0">
                <a:cs typeface="Arial"/>
              </a:rPr>
              <a:t>and </a:t>
            </a:r>
            <a:r>
              <a:rPr sz="2800" b="1" spc="65" dirty="0">
                <a:cs typeface="Arial"/>
              </a:rPr>
              <a:t>a </a:t>
            </a:r>
            <a:r>
              <a:rPr sz="2800" b="1" spc="20" dirty="0">
                <a:cs typeface="Arial"/>
              </a:rPr>
              <a:t>decrease </a:t>
            </a:r>
            <a:r>
              <a:rPr sz="2800" b="1" spc="-75" dirty="0">
                <a:cs typeface="Arial"/>
              </a:rPr>
              <a:t>in </a:t>
            </a:r>
            <a:r>
              <a:rPr sz="2800" b="1" dirty="0">
                <a:cs typeface="Arial"/>
              </a:rPr>
              <a:t>one </a:t>
            </a:r>
            <a:r>
              <a:rPr sz="2800" b="1" spc="-15" dirty="0">
                <a:cs typeface="Arial"/>
              </a:rPr>
              <a:t>variable </a:t>
            </a:r>
            <a:r>
              <a:rPr sz="2800" b="1" spc="-80" dirty="0">
                <a:cs typeface="Arial"/>
              </a:rPr>
              <a:t>is  </a:t>
            </a:r>
            <a:r>
              <a:rPr sz="2800" b="1" spc="10" dirty="0">
                <a:cs typeface="Arial"/>
              </a:rPr>
              <a:t>associated with</a:t>
            </a:r>
            <a:r>
              <a:rPr sz="2800" b="1" spc="-20" dirty="0">
                <a:cs typeface="Arial"/>
              </a:rPr>
              <a:t> </a:t>
            </a:r>
            <a:r>
              <a:rPr sz="2800" b="1" spc="65" dirty="0">
                <a:cs typeface="Arial"/>
              </a:rPr>
              <a:t>a</a:t>
            </a:r>
            <a:r>
              <a:rPr lang="en-IN" sz="2800" b="1" spc="65" dirty="0">
                <a:cs typeface="Arial"/>
              </a:rPr>
              <a:t> </a:t>
            </a:r>
            <a:r>
              <a:rPr sz="2800" b="1" spc="20" dirty="0">
                <a:cs typeface="Arial"/>
              </a:rPr>
              <a:t>decrease </a:t>
            </a:r>
            <a:r>
              <a:rPr sz="2800" b="1" spc="-75" dirty="0">
                <a:cs typeface="Arial"/>
              </a:rPr>
              <a:t>in </a:t>
            </a:r>
            <a:r>
              <a:rPr sz="2800" b="1" spc="20" dirty="0">
                <a:cs typeface="Arial"/>
              </a:rPr>
              <a:t>the </a:t>
            </a:r>
            <a:r>
              <a:rPr sz="2800" b="1" spc="10" dirty="0">
                <a:cs typeface="Arial"/>
              </a:rPr>
              <a:t>other </a:t>
            </a:r>
            <a:r>
              <a:rPr sz="2800" b="1" spc="-25" dirty="0">
                <a:cs typeface="Arial"/>
              </a:rPr>
              <a:t>variable).</a:t>
            </a:r>
            <a:endParaRPr sz="2800" dirty="0">
              <a:cs typeface="Arial"/>
            </a:endParaRPr>
          </a:p>
          <a:p>
            <a:pPr marL="484505" marR="223520" indent="-304800" algn="just">
              <a:lnSpc>
                <a:spcPct val="129500"/>
              </a:lnSpc>
              <a:spcBef>
                <a:spcPts val="1355"/>
              </a:spcBef>
              <a:buSzPct val="97297"/>
              <a:buFont typeface="Wingdings"/>
              <a:buChar char=""/>
              <a:tabLst>
                <a:tab pos="553720" algn="l"/>
              </a:tabLst>
            </a:pPr>
            <a:r>
              <a:rPr sz="2800" b="1" spc="25" dirty="0">
                <a:solidFill>
                  <a:srgbClr val="0000FF"/>
                </a:solidFill>
                <a:cs typeface="Arial"/>
              </a:rPr>
              <a:t>If </a:t>
            </a:r>
            <a:r>
              <a:rPr sz="2800" b="1" spc="20" dirty="0">
                <a:solidFill>
                  <a:srgbClr val="0000FF"/>
                </a:solidFill>
                <a:cs typeface="Arial"/>
              </a:rPr>
              <a:t>the </a:t>
            </a:r>
            <a:r>
              <a:rPr sz="2800" b="1" spc="-55" dirty="0">
                <a:solidFill>
                  <a:srgbClr val="0000FF"/>
                </a:solidFill>
                <a:cs typeface="Arial"/>
              </a:rPr>
              <a:t>sign </a:t>
            </a:r>
            <a:r>
              <a:rPr sz="2800" b="1" spc="-75" dirty="0">
                <a:solidFill>
                  <a:srgbClr val="0000FF"/>
                </a:solidFill>
                <a:cs typeface="Arial"/>
              </a:rPr>
              <a:t>is </a:t>
            </a:r>
            <a:r>
              <a:rPr sz="2800" b="1" spc="65" dirty="0">
                <a:solidFill>
                  <a:srgbClr val="0000FF"/>
                </a:solidFill>
                <a:cs typeface="Arial"/>
              </a:rPr>
              <a:t>-ve </a:t>
            </a:r>
            <a:r>
              <a:rPr sz="2800" b="1" spc="-40" dirty="0">
                <a:solidFill>
                  <a:srgbClr val="0000FF"/>
                </a:solidFill>
                <a:cs typeface="Arial"/>
              </a:rPr>
              <a:t>this </a:t>
            </a:r>
            <a:r>
              <a:rPr sz="2800" b="1" spc="10" dirty="0">
                <a:solidFill>
                  <a:srgbClr val="0000FF"/>
                </a:solidFill>
                <a:cs typeface="Arial"/>
              </a:rPr>
              <a:t>means </a:t>
            </a:r>
            <a:r>
              <a:rPr sz="2800" b="1" dirty="0">
                <a:solidFill>
                  <a:srgbClr val="0000FF"/>
                </a:solidFill>
                <a:cs typeface="Arial"/>
              </a:rPr>
              <a:t>an </a:t>
            </a:r>
            <a:r>
              <a:rPr sz="2800" b="1" spc="-35" dirty="0">
                <a:solidFill>
                  <a:srgbClr val="0000FF"/>
                </a:solidFill>
                <a:cs typeface="Arial"/>
              </a:rPr>
              <a:t>inverse </a:t>
            </a:r>
            <a:r>
              <a:rPr sz="2800" b="1" dirty="0">
                <a:solidFill>
                  <a:srgbClr val="0000FF"/>
                </a:solidFill>
                <a:cs typeface="Arial"/>
              </a:rPr>
              <a:t>or </a:t>
            </a:r>
            <a:r>
              <a:rPr sz="2800" b="1" spc="-15" dirty="0">
                <a:solidFill>
                  <a:srgbClr val="0000FF"/>
                </a:solidFill>
                <a:cs typeface="Arial"/>
              </a:rPr>
              <a:t>indirect  </a:t>
            </a:r>
            <a:r>
              <a:rPr sz="2800" b="1" spc="-30" dirty="0">
                <a:solidFill>
                  <a:srgbClr val="0000FF"/>
                </a:solidFill>
                <a:cs typeface="Arial"/>
              </a:rPr>
              <a:t>relationship </a:t>
            </a:r>
            <a:r>
              <a:rPr sz="2800" b="1" spc="-45" dirty="0">
                <a:solidFill>
                  <a:srgbClr val="0000FF"/>
                </a:solidFill>
                <a:cs typeface="Arial"/>
              </a:rPr>
              <a:t>(an </a:t>
            </a:r>
            <a:r>
              <a:rPr sz="2800" b="1" spc="-5" dirty="0">
                <a:solidFill>
                  <a:srgbClr val="0000FF"/>
                </a:solidFill>
                <a:cs typeface="Arial"/>
              </a:rPr>
              <a:t>increase </a:t>
            </a:r>
            <a:r>
              <a:rPr sz="2800" b="1" spc="-75" dirty="0">
                <a:solidFill>
                  <a:srgbClr val="0000FF"/>
                </a:solidFill>
                <a:cs typeface="Arial"/>
              </a:rPr>
              <a:t>in </a:t>
            </a:r>
            <a:r>
              <a:rPr sz="2800" b="1" dirty="0">
                <a:solidFill>
                  <a:srgbClr val="0000FF"/>
                </a:solidFill>
                <a:cs typeface="Arial"/>
              </a:rPr>
              <a:t>one </a:t>
            </a:r>
            <a:r>
              <a:rPr sz="2800" b="1" spc="-15" dirty="0">
                <a:solidFill>
                  <a:srgbClr val="0000FF"/>
                </a:solidFill>
                <a:cs typeface="Arial"/>
              </a:rPr>
              <a:t>variable </a:t>
            </a:r>
            <a:r>
              <a:rPr sz="2800" b="1" spc="-80" dirty="0">
                <a:solidFill>
                  <a:srgbClr val="0000FF"/>
                </a:solidFill>
                <a:cs typeface="Arial"/>
              </a:rPr>
              <a:t>is </a:t>
            </a:r>
            <a:r>
              <a:rPr sz="2800" b="1" spc="10" dirty="0">
                <a:solidFill>
                  <a:srgbClr val="0000FF"/>
                </a:solidFill>
                <a:cs typeface="Arial"/>
              </a:rPr>
              <a:t>associated  with </a:t>
            </a:r>
            <a:r>
              <a:rPr sz="2800" b="1" spc="65" dirty="0">
                <a:solidFill>
                  <a:srgbClr val="0000FF"/>
                </a:solidFill>
                <a:cs typeface="Arial"/>
              </a:rPr>
              <a:t>a </a:t>
            </a:r>
            <a:r>
              <a:rPr sz="2800" b="1" spc="20" dirty="0">
                <a:solidFill>
                  <a:srgbClr val="0000FF"/>
                </a:solidFill>
                <a:cs typeface="Arial"/>
              </a:rPr>
              <a:t>decrease </a:t>
            </a:r>
            <a:r>
              <a:rPr sz="2800" b="1" spc="-75" dirty="0">
                <a:solidFill>
                  <a:srgbClr val="0000FF"/>
                </a:solidFill>
                <a:cs typeface="Arial"/>
              </a:rPr>
              <a:t>in </a:t>
            </a:r>
            <a:r>
              <a:rPr sz="2800" b="1" spc="20" dirty="0">
                <a:solidFill>
                  <a:srgbClr val="0000FF"/>
                </a:solidFill>
                <a:cs typeface="Arial"/>
              </a:rPr>
              <a:t>the</a:t>
            </a:r>
            <a:r>
              <a:rPr sz="2800" b="1" spc="-40" dirty="0">
                <a:solidFill>
                  <a:srgbClr val="0000FF"/>
                </a:solidFill>
                <a:cs typeface="Arial"/>
              </a:rPr>
              <a:t> </a:t>
            </a:r>
            <a:r>
              <a:rPr sz="2800" b="1" spc="-15" dirty="0">
                <a:solidFill>
                  <a:srgbClr val="0000FF"/>
                </a:solidFill>
                <a:cs typeface="Arial"/>
              </a:rPr>
              <a:t>other).</a:t>
            </a:r>
            <a:endParaRPr lang="en-IN" sz="2800" b="1" spc="-15" dirty="0">
              <a:solidFill>
                <a:srgbClr val="0000FF"/>
              </a:solidFill>
              <a:cs typeface="Arial"/>
            </a:endParaRPr>
          </a:p>
          <a:p>
            <a:pPr marL="637540" marR="5080" indent="-304800" algn="just">
              <a:lnSpc>
                <a:spcPct val="151800"/>
              </a:lnSpc>
              <a:spcBef>
                <a:spcPts val="1070"/>
              </a:spcBef>
              <a:buSzPct val="97727"/>
              <a:buFont typeface="Wingdings"/>
              <a:buChar char=""/>
              <a:tabLst>
                <a:tab pos="777875" algn="l"/>
              </a:tabLst>
            </a:pPr>
            <a:r>
              <a:rPr lang="en-US" sz="2800" b="1" spc="-5" dirty="0">
                <a:cs typeface="Arial"/>
              </a:rPr>
              <a:t>The </a:t>
            </a:r>
            <a:r>
              <a:rPr lang="en-US" sz="2800" b="1" spc="-40" dirty="0">
                <a:cs typeface="Arial"/>
              </a:rPr>
              <a:t>value </a:t>
            </a:r>
            <a:r>
              <a:rPr lang="en-US" sz="2800" b="1" spc="-5" dirty="0">
                <a:cs typeface="Arial"/>
              </a:rPr>
              <a:t>of r ranges </a:t>
            </a:r>
            <a:r>
              <a:rPr lang="en-US" sz="2800" b="1" spc="55" dirty="0">
                <a:cs typeface="Arial"/>
              </a:rPr>
              <a:t>between </a:t>
            </a:r>
            <a:r>
              <a:rPr lang="en-US" sz="2800" b="1" spc="-165" dirty="0">
                <a:cs typeface="Arial"/>
              </a:rPr>
              <a:t>( </a:t>
            </a:r>
            <a:r>
              <a:rPr lang="en-US" sz="2800" b="1" spc="50" dirty="0">
                <a:cs typeface="Arial"/>
              </a:rPr>
              <a:t>-1) </a:t>
            </a:r>
            <a:r>
              <a:rPr lang="en-US" sz="2800" b="1" spc="-5" dirty="0">
                <a:cs typeface="Arial"/>
              </a:rPr>
              <a:t>and </a:t>
            </a:r>
            <a:r>
              <a:rPr lang="en-US" sz="2800" b="1" spc="-165" dirty="0">
                <a:cs typeface="Arial"/>
              </a:rPr>
              <a:t>( </a:t>
            </a:r>
            <a:r>
              <a:rPr lang="en-US" sz="2800" b="1" spc="-30" dirty="0">
                <a:cs typeface="Arial"/>
              </a:rPr>
              <a:t>+1),  </a:t>
            </a:r>
            <a:r>
              <a:rPr lang="en-US" sz="2800" b="1" spc="-5" dirty="0">
                <a:cs typeface="Arial"/>
              </a:rPr>
              <a:t>i.e.,</a:t>
            </a:r>
            <a:r>
              <a:rPr lang="en-US" sz="2800" b="1" spc="1210" dirty="0">
                <a:cs typeface="Arial"/>
              </a:rPr>
              <a:t> </a:t>
            </a:r>
            <a:r>
              <a:rPr lang="en-US" sz="2800" b="1" spc="155" dirty="0">
                <a:solidFill>
                  <a:srgbClr val="FF0000"/>
                </a:solidFill>
                <a:cs typeface="Arial"/>
              </a:rPr>
              <a:t>-1 </a:t>
            </a:r>
            <a:r>
              <a:rPr lang="en-US" sz="2800" b="1" spc="225" dirty="0">
                <a:solidFill>
                  <a:srgbClr val="FF0000"/>
                </a:solidFill>
                <a:cs typeface="Arial"/>
              </a:rPr>
              <a:t>≤ </a:t>
            </a:r>
            <a:r>
              <a:rPr lang="en-US" sz="2800" b="1" spc="-5" dirty="0">
                <a:solidFill>
                  <a:srgbClr val="FF0000"/>
                </a:solidFill>
                <a:cs typeface="Arial"/>
              </a:rPr>
              <a:t>r </a:t>
            </a:r>
            <a:r>
              <a:rPr lang="en-US" sz="2800" b="1" spc="225" dirty="0">
                <a:solidFill>
                  <a:srgbClr val="FF0000"/>
                </a:solidFill>
                <a:cs typeface="Arial"/>
              </a:rPr>
              <a:t>≤</a:t>
            </a:r>
            <a:r>
              <a:rPr lang="en-US" sz="2800" b="1" spc="-355" dirty="0">
                <a:solidFill>
                  <a:srgbClr val="FF0000"/>
                </a:solidFill>
                <a:cs typeface="Arial"/>
              </a:rPr>
              <a:t> </a:t>
            </a:r>
            <a:r>
              <a:rPr lang="en-US" sz="2800" b="1" spc="30" dirty="0">
                <a:solidFill>
                  <a:srgbClr val="FF0000"/>
                </a:solidFill>
                <a:cs typeface="Arial"/>
              </a:rPr>
              <a:t>+1</a:t>
            </a:r>
            <a:endParaRPr lang="en-US" sz="2800" dirty="0">
              <a:cs typeface="Arial"/>
            </a:endParaRPr>
          </a:p>
          <a:p>
            <a:pPr marL="637540" marR="822325" indent="-304800" algn="just">
              <a:lnSpc>
                <a:spcPct val="149500"/>
              </a:lnSpc>
              <a:spcBef>
                <a:spcPts val="1300"/>
              </a:spcBef>
              <a:buSzPct val="97727"/>
              <a:buFont typeface="Wingdings"/>
              <a:buChar char=""/>
              <a:tabLst>
                <a:tab pos="777875" algn="l"/>
              </a:tabLst>
            </a:pPr>
            <a:r>
              <a:rPr lang="en-US" sz="2800" b="1" spc="-5" dirty="0">
                <a:cs typeface="Arial"/>
              </a:rPr>
              <a:t>The </a:t>
            </a:r>
            <a:r>
              <a:rPr lang="en-US" sz="2800" b="1" spc="-40" dirty="0">
                <a:cs typeface="Arial"/>
              </a:rPr>
              <a:t>value </a:t>
            </a:r>
            <a:r>
              <a:rPr lang="en-US" sz="2800" b="1" spc="-5" dirty="0">
                <a:cs typeface="Arial"/>
              </a:rPr>
              <a:t>of r </a:t>
            </a:r>
            <a:r>
              <a:rPr lang="en-US" sz="2800" b="1" spc="5" dirty="0">
                <a:cs typeface="Arial"/>
              </a:rPr>
              <a:t>denotes </a:t>
            </a:r>
            <a:r>
              <a:rPr lang="en-US" sz="2800" b="1" spc="25" dirty="0">
                <a:cs typeface="Arial"/>
              </a:rPr>
              <a:t>the </a:t>
            </a:r>
            <a:r>
              <a:rPr lang="en-US" sz="2800" b="1" spc="-15" dirty="0">
                <a:cs typeface="Arial"/>
              </a:rPr>
              <a:t>strength </a:t>
            </a:r>
            <a:r>
              <a:rPr lang="en-US" sz="2800" b="1" spc="-5" dirty="0">
                <a:cs typeface="Arial"/>
              </a:rPr>
              <a:t>of </a:t>
            </a:r>
            <a:r>
              <a:rPr lang="en-US" sz="2800" b="1" spc="25" dirty="0">
                <a:cs typeface="Arial"/>
              </a:rPr>
              <a:t>the  </a:t>
            </a:r>
            <a:r>
              <a:rPr lang="en-US" sz="2800" b="1" spc="-15" dirty="0">
                <a:cs typeface="Arial"/>
              </a:rPr>
              <a:t>association </a:t>
            </a:r>
            <a:r>
              <a:rPr lang="en-US" sz="2800" b="1" spc="-10" dirty="0">
                <a:cs typeface="Arial"/>
              </a:rPr>
              <a:t>as </a:t>
            </a:r>
            <a:r>
              <a:rPr lang="en-US" sz="2800" b="1" spc="-15" dirty="0">
                <a:cs typeface="Arial"/>
              </a:rPr>
              <a:t>illustrated </a:t>
            </a:r>
            <a:r>
              <a:rPr lang="en-US" sz="2800" b="1" spc="-85" dirty="0">
                <a:cs typeface="Arial"/>
              </a:rPr>
              <a:t>by </a:t>
            </a:r>
            <a:r>
              <a:rPr lang="en-US" sz="2800" b="1" spc="25" dirty="0">
                <a:cs typeface="Arial"/>
              </a:rPr>
              <a:t>the </a:t>
            </a:r>
            <a:r>
              <a:rPr lang="en-US" sz="2800" b="1" spc="-25" dirty="0">
                <a:cs typeface="Arial"/>
              </a:rPr>
              <a:t>following  </a:t>
            </a:r>
            <a:r>
              <a:rPr lang="en-US" sz="2800" b="1" spc="10" dirty="0">
                <a:cs typeface="Arial"/>
              </a:rPr>
              <a:t>diagram.</a:t>
            </a:r>
            <a:endParaRPr lang="en-US" sz="2800" dirty="0">
              <a:cs typeface="Arial"/>
            </a:endParaRPr>
          </a:p>
          <a:p>
            <a:pPr marL="484505" marR="223520" indent="-304800" algn="just">
              <a:lnSpc>
                <a:spcPct val="129500"/>
              </a:lnSpc>
              <a:spcBef>
                <a:spcPts val="1355"/>
              </a:spcBef>
              <a:buSzPct val="97297"/>
              <a:buFont typeface="Wingdings"/>
              <a:buChar char=""/>
              <a:tabLst>
                <a:tab pos="553720" algn="l"/>
              </a:tabLst>
            </a:pPr>
            <a:endParaRPr sz="3200" dirty="0">
              <a:cs typeface="Arial"/>
            </a:endParaRPr>
          </a:p>
        </p:txBody>
      </p:sp>
      <p:sp>
        <p:nvSpPr>
          <p:cNvPr id="19" name="object 19"/>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303" y="1314791"/>
            <a:ext cx="14045184" cy="5543210"/>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0"/>
            <a:ext cx="14055090" cy="646430"/>
            <a:chOff x="8540" y="0"/>
            <a:chExt cx="14055090" cy="646430"/>
          </a:xfrm>
        </p:grpSpPr>
        <p:sp>
          <p:nvSpPr>
            <p:cNvPr id="4" name="object 4"/>
            <p:cNvSpPr/>
            <p:nvPr/>
          </p:nvSpPr>
          <p:spPr>
            <a:xfrm>
              <a:off x="10792967" y="0"/>
              <a:ext cx="3270504" cy="64617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6" name="object 6"/>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7" name="object 7"/>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8" name="object 8"/>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grpSp>
        <p:nvGrpSpPr>
          <p:cNvPr id="9" name="object 9"/>
          <p:cNvGrpSpPr/>
          <p:nvPr/>
        </p:nvGrpSpPr>
        <p:grpSpPr>
          <a:xfrm>
            <a:off x="5503786" y="705472"/>
            <a:ext cx="550545" cy="398780"/>
            <a:chOff x="5503786" y="705472"/>
            <a:chExt cx="550545" cy="398780"/>
          </a:xfrm>
        </p:grpSpPr>
        <p:sp>
          <p:nvSpPr>
            <p:cNvPr id="10" name="object 10"/>
            <p:cNvSpPr/>
            <p:nvPr/>
          </p:nvSpPr>
          <p:spPr>
            <a:xfrm>
              <a:off x="5506961" y="708647"/>
              <a:ext cx="543763" cy="39182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5506961" y="708647"/>
              <a:ext cx="544195" cy="392430"/>
            </a:xfrm>
            <a:custGeom>
              <a:avLst/>
              <a:gdLst/>
              <a:ahLst/>
              <a:cxnLst/>
              <a:rect l="l" t="t" r="r" b="b"/>
              <a:pathLst>
                <a:path w="544195" h="392430">
                  <a:moveTo>
                    <a:pt x="0" y="97953"/>
                  </a:moveTo>
                  <a:lnTo>
                    <a:pt x="347864" y="97953"/>
                  </a:lnTo>
                  <a:lnTo>
                    <a:pt x="347864" y="0"/>
                  </a:lnTo>
                  <a:lnTo>
                    <a:pt x="543771" y="195907"/>
                  </a:lnTo>
                  <a:lnTo>
                    <a:pt x="347864" y="391815"/>
                  </a:lnTo>
                  <a:lnTo>
                    <a:pt x="347864" y="293861"/>
                  </a:lnTo>
                  <a:lnTo>
                    <a:pt x="0" y="293861"/>
                  </a:lnTo>
                  <a:lnTo>
                    <a:pt x="0" y="97953"/>
                  </a:lnTo>
                  <a:close/>
                </a:path>
              </a:pathLst>
            </a:custGeom>
            <a:ln w="6350">
              <a:solidFill>
                <a:srgbClr val="404040"/>
              </a:solidFill>
            </a:ln>
          </p:spPr>
          <p:txBody>
            <a:bodyPr wrap="square" lIns="0" tIns="0" rIns="0" bIns="0" rtlCol="0"/>
            <a:lstStyle/>
            <a:p>
              <a:endParaRPr/>
            </a:p>
          </p:txBody>
        </p:sp>
      </p:grpSp>
      <p:sp>
        <p:nvSpPr>
          <p:cNvPr id="13" name="object 13"/>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13F6851-F7D9-46E6-9825-C6DDE8D685D0}"/>
              </a:ext>
            </a:extLst>
          </p:cNvPr>
          <p:cNvSpPr>
            <a:spLocks noGrp="1"/>
          </p:cNvSpPr>
          <p:nvPr>
            <p:ph type="title" idx="4294967295"/>
          </p:nvPr>
        </p:nvSpPr>
        <p:spPr>
          <a:xfrm>
            <a:off x="2287270" y="317359"/>
            <a:ext cx="8332878" cy="677108"/>
          </a:xfrm>
        </p:spPr>
        <p:txBody>
          <a:bodyPr/>
          <a:lstStyle/>
          <a:p>
            <a:r>
              <a:rPr lang="en-US" b="1" dirty="0"/>
              <a:t>  IMP Note to Self</a:t>
            </a:r>
            <a:endParaRPr lang="x-none"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944" y="2464634"/>
            <a:ext cx="7821668" cy="3827625"/>
          </a:xfrm>
          <a:prstGeom prst="rect">
            <a:avLst/>
          </a:prstGeom>
        </p:spPr>
      </p:pic>
    </p:spTree>
    <p:extLst>
      <p:ext uri="{BB962C8B-B14F-4D97-AF65-F5344CB8AC3E}">
        <p14:creationId xmlns:p14="http://schemas.microsoft.com/office/powerpoint/2010/main" val="3205462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697856" y="1495590"/>
            <a:ext cx="266699" cy="26670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04781" y="2167534"/>
            <a:ext cx="266699" cy="2667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732490" y="2881045"/>
            <a:ext cx="266700" cy="26670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739415" y="3532213"/>
            <a:ext cx="266700" cy="26670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746342" y="4204157"/>
            <a:ext cx="266700" cy="26670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725563" y="4827613"/>
            <a:ext cx="266700" cy="26670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32490" y="5478767"/>
            <a:ext cx="266700" cy="266700"/>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760197" y="6192278"/>
            <a:ext cx="266699" cy="266699"/>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774049" y="6933503"/>
            <a:ext cx="266700" cy="266700"/>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3" name="object 23"/>
          <p:cNvSpPr txBox="1"/>
          <p:nvPr/>
        </p:nvSpPr>
        <p:spPr>
          <a:xfrm>
            <a:off x="423475" y="364641"/>
            <a:ext cx="12274550" cy="7030130"/>
          </a:xfrm>
          <a:prstGeom prst="rect">
            <a:avLst/>
          </a:prstGeom>
        </p:spPr>
        <p:txBody>
          <a:bodyPr vert="horz" wrap="square" lIns="0" tIns="254000" rIns="0" bIns="0" rtlCol="0">
            <a:spAutoFit/>
          </a:bodyPr>
          <a:lstStyle/>
          <a:p>
            <a:pPr marL="12700">
              <a:lnSpc>
                <a:spcPct val="100000"/>
              </a:lnSpc>
              <a:spcBef>
                <a:spcPts val="2000"/>
              </a:spcBef>
              <a:tabLst>
                <a:tab pos="5791835" algn="l"/>
              </a:tabLst>
            </a:pPr>
            <a:r>
              <a:rPr sz="3600" b="1" spc="-20" dirty="0">
                <a:solidFill>
                  <a:srgbClr val="0033CC"/>
                </a:solidFill>
                <a:latin typeface="Arial"/>
                <a:cs typeface="Arial"/>
              </a:rPr>
              <a:t>Simple </a:t>
            </a:r>
            <a:r>
              <a:rPr sz="3600" b="1" spc="-5" dirty="0">
                <a:solidFill>
                  <a:srgbClr val="0033CC"/>
                </a:solidFill>
                <a:latin typeface="Arial"/>
                <a:cs typeface="Arial"/>
              </a:rPr>
              <a:t>Correlation</a:t>
            </a:r>
            <a:r>
              <a:rPr sz="3600" b="1" spc="-30" dirty="0">
                <a:solidFill>
                  <a:srgbClr val="0033CC"/>
                </a:solidFill>
                <a:latin typeface="Arial"/>
                <a:cs typeface="Arial"/>
              </a:rPr>
              <a:t> </a:t>
            </a:r>
            <a:r>
              <a:rPr sz="3600" b="1" dirty="0">
                <a:solidFill>
                  <a:srgbClr val="0033CC"/>
                </a:solidFill>
                <a:latin typeface="Arial"/>
                <a:cs typeface="Arial"/>
              </a:rPr>
              <a:t>coefficient</a:t>
            </a:r>
            <a:endParaRPr sz="3600" dirty="0">
              <a:latin typeface="Arial"/>
              <a:cs typeface="Arial"/>
            </a:endParaRPr>
          </a:p>
          <a:p>
            <a:pPr marL="685165">
              <a:lnSpc>
                <a:spcPct val="100000"/>
              </a:lnSpc>
              <a:spcBef>
                <a:spcPts val="1585"/>
              </a:spcBef>
            </a:pPr>
            <a:r>
              <a:rPr sz="3000" b="1" dirty="0">
                <a:solidFill>
                  <a:srgbClr val="0000CC"/>
                </a:solidFill>
                <a:latin typeface="Arial"/>
                <a:cs typeface="Arial"/>
              </a:rPr>
              <a:t>r = - 1 </a:t>
            </a:r>
            <a:r>
              <a:rPr sz="2950" b="1" spc="45" dirty="0">
                <a:solidFill>
                  <a:srgbClr val="0000CC"/>
                </a:solidFill>
                <a:latin typeface="Symbol"/>
                <a:cs typeface="Symbol"/>
              </a:rPr>
              <a:t></a:t>
            </a:r>
            <a:r>
              <a:rPr sz="2950" b="1" spc="45" dirty="0">
                <a:solidFill>
                  <a:srgbClr val="0000CC"/>
                </a:solidFill>
                <a:latin typeface="Times New Roman"/>
                <a:cs typeface="Times New Roman"/>
              </a:rPr>
              <a:t> </a:t>
            </a:r>
            <a:r>
              <a:rPr sz="3000" b="1" spc="-10" dirty="0">
                <a:solidFill>
                  <a:srgbClr val="0000CC"/>
                </a:solidFill>
                <a:latin typeface="Arial"/>
                <a:cs typeface="Arial"/>
              </a:rPr>
              <a:t>Perfect </a:t>
            </a:r>
            <a:r>
              <a:rPr sz="3000" b="1" spc="-5" dirty="0">
                <a:solidFill>
                  <a:srgbClr val="0000CC"/>
                </a:solidFill>
                <a:latin typeface="Arial"/>
                <a:cs typeface="Arial"/>
              </a:rPr>
              <a:t>negative</a:t>
            </a:r>
            <a:r>
              <a:rPr sz="3000" b="1" spc="55" dirty="0">
                <a:solidFill>
                  <a:srgbClr val="0000CC"/>
                </a:solidFill>
                <a:latin typeface="Arial"/>
                <a:cs typeface="Arial"/>
              </a:rPr>
              <a:t> </a:t>
            </a:r>
            <a:r>
              <a:rPr sz="3000" b="1" spc="-5" dirty="0">
                <a:solidFill>
                  <a:srgbClr val="0000CC"/>
                </a:solidFill>
                <a:latin typeface="Arial"/>
                <a:cs typeface="Arial"/>
              </a:rPr>
              <a:t>correlation</a:t>
            </a:r>
            <a:endParaRPr sz="3000" dirty="0">
              <a:latin typeface="Arial"/>
              <a:cs typeface="Arial"/>
            </a:endParaRPr>
          </a:p>
          <a:p>
            <a:pPr marL="925830" indent="-234315">
              <a:lnSpc>
                <a:spcPct val="100000"/>
              </a:lnSpc>
              <a:spcBef>
                <a:spcPts val="1680"/>
              </a:spcBef>
              <a:buChar char="-"/>
              <a:tabLst>
                <a:tab pos="925830" algn="l"/>
                <a:tab pos="3423920" algn="l"/>
              </a:tabLst>
            </a:pPr>
            <a:r>
              <a:rPr sz="3000" b="1" spc="-5" dirty="0">
                <a:latin typeface="Arial"/>
                <a:cs typeface="Arial"/>
              </a:rPr>
              <a:t>0.99 </a:t>
            </a:r>
            <a:r>
              <a:rPr sz="3000" b="1" dirty="0">
                <a:latin typeface="Arial"/>
                <a:cs typeface="Arial"/>
              </a:rPr>
              <a:t>to</a:t>
            </a:r>
            <a:r>
              <a:rPr sz="3000" b="1" spc="10" dirty="0">
                <a:latin typeface="Arial"/>
                <a:cs typeface="Arial"/>
              </a:rPr>
              <a:t> </a:t>
            </a:r>
            <a:r>
              <a:rPr sz="3000" b="1" dirty="0">
                <a:latin typeface="Arial"/>
                <a:cs typeface="Arial"/>
              </a:rPr>
              <a:t>-</a:t>
            </a:r>
            <a:r>
              <a:rPr sz="3000" b="1" spc="5" dirty="0">
                <a:latin typeface="Arial"/>
                <a:cs typeface="Arial"/>
              </a:rPr>
              <a:t> </a:t>
            </a:r>
            <a:r>
              <a:rPr sz="3000" b="1" spc="-5" dirty="0">
                <a:latin typeface="Arial"/>
                <a:cs typeface="Arial"/>
              </a:rPr>
              <a:t>0.76	</a:t>
            </a:r>
            <a:r>
              <a:rPr sz="2950" b="1" spc="45" dirty="0">
                <a:latin typeface="Symbol"/>
                <a:cs typeface="Symbol"/>
              </a:rPr>
              <a:t></a:t>
            </a:r>
            <a:r>
              <a:rPr sz="2950" b="1" spc="45" dirty="0">
                <a:latin typeface="Times New Roman"/>
                <a:cs typeface="Times New Roman"/>
              </a:rPr>
              <a:t> </a:t>
            </a:r>
            <a:r>
              <a:rPr sz="3000" b="1" dirty="0">
                <a:latin typeface="Arial"/>
                <a:cs typeface="Arial"/>
              </a:rPr>
              <a:t>Strong </a:t>
            </a:r>
            <a:r>
              <a:rPr sz="3000" b="1" spc="-5" dirty="0">
                <a:latin typeface="Arial"/>
                <a:cs typeface="Arial"/>
              </a:rPr>
              <a:t>negative</a:t>
            </a:r>
            <a:r>
              <a:rPr sz="3000" b="1" spc="55" dirty="0">
                <a:latin typeface="Arial"/>
                <a:cs typeface="Arial"/>
              </a:rPr>
              <a:t> </a:t>
            </a:r>
            <a:r>
              <a:rPr sz="3000" b="1" spc="-5" dirty="0">
                <a:latin typeface="Arial"/>
                <a:cs typeface="Arial"/>
              </a:rPr>
              <a:t>correlation</a:t>
            </a:r>
            <a:endParaRPr sz="3000" dirty="0">
              <a:latin typeface="Arial"/>
              <a:cs typeface="Arial"/>
            </a:endParaRPr>
          </a:p>
          <a:p>
            <a:pPr marL="953135" indent="-233679">
              <a:lnSpc>
                <a:spcPct val="100000"/>
              </a:lnSpc>
              <a:spcBef>
                <a:spcPts val="2040"/>
              </a:spcBef>
              <a:buChar char="-"/>
              <a:tabLst>
                <a:tab pos="953769" algn="l"/>
                <a:tab pos="3451860" algn="l"/>
              </a:tabLst>
            </a:pPr>
            <a:r>
              <a:rPr sz="3000" b="1" spc="-5" dirty="0">
                <a:latin typeface="Arial"/>
                <a:cs typeface="Arial"/>
              </a:rPr>
              <a:t>0.75 </a:t>
            </a:r>
            <a:r>
              <a:rPr sz="3000" b="1" dirty="0">
                <a:latin typeface="Arial"/>
                <a:cs typeface="Arial"/>
              </a:rPr>
              <a:t>to</a:t>
            </a:r>
            <a:r>
              <a:rPr sz="3000" b="1" spc="5" dirty="0">
                <a:latin typeface="Arial"/>
                <a:cs typeface="Arial"/>
              </a:rPr>
              <a:t> </a:t>
            </a:r>
            <a:r>
              <a:rPr sz="3000" b="1" dirty="0">
                <a:latin typeface="Arial"/>
                <a:cs typeface="Arial"/>
              </a:rPr>
              <a:t>-</a:t>
            </a:r>
            <a:r>
              <a:rPr sz="3000" b="1" spc="5" dirty="0">
                <a:latin typeface="Arial"/>
                <a:cs typeface="Arial"/>
              </a:rPr>
              <a:t> </a:t>
            </a:r>
            <a:r>
              <a:rPr sz="3000" b="1" spc="-5" dirty="0">
                <a:latin typeface="Arial"/>
                <a:cs typeface="Arial"/>
              </a:rPr>
              <a:t>0.26	</a:t>
            </a:r>
            <a:r>
              <a:rPr sz="2950" b="1" spc="45" dirty="0">
                <a:latin typeface="Symbol"/>
                <a:cs typeface="Symbol"/>
              </a:rPr>
              <a:t></a:t>
            </a:r>
            <a:r>
              <a:rPr sz="2950" b="1" spc="45" dirty="0">
                <a:latin typeface="Times New Roman"/>
                <a:cs typeface="Times New Roman"/>
              </a:rPr>
              <a:t> </a:t>
            </a:r>
            <a:r>
              <a:rPr sz="3000" b="1" spc="-5" dirty="0">
                <a:latin typeface="Arial"/>
                <a:cs typeface="Arial"/>
              </a:rPr>
              <a:t>Intermediate (Moderate) </a:t>
            </a:r>
            <a:r>
              <a:rPr sz="3000" b="1" dirty="0">
                <a:latin typeface="Arial"/>
                <a:cs typeface="Arial"/>
              </a:rPr>
              <a:t>negative</a:t>
            </a:r>
            <a:r>
              <a:rPr sz="3000" b="1" spc="25" dirty="0">
                <a:latin typeface="Arial"/>
                <a:cs typeface="Arial"/>
              </a:rPr>
              <a:t> </a:t>
            </a:r>
            <a:r>
              <a:rPr sz="3000" b="1" dirty="0">
                <a:latin typeface="Arial"/>
                <a:cs typeface="Arial"/>
              </a:rPr>
              <a:t>correlation</a:t>
            </a:r>
            <a:endParaRPr sz="3000" dirty="0">
              <a:latin typeface="Arial"/>
              <a:cs typeface="Arial"/>
            </a:endParaRPr>
          </a:p>
          <a:p>
            <a:pPr marL="733425" marR="4371975" indent="-6985">
              <a:lnSpc>
                <a:spcPts val="5300"/>
              </a:lnSpc>
              <a:spcBef>
                <a:spcPts val="270"/>
              </a:spcBef>
              <a:buChar char="-"/>
              <a:tabLst>
                <a:tab pos="960755" algn="l"/>
                <a:tab pos="2696845" algn="l"/>
              </a:tabLst>
            </a:pPr>
            <a:r>
              <a:rPr sz="3000" b="1" spc="-5" dirty="0">
                <a:latin typeface="Arial"/>
                <a:cs typeface="Arial"/>
              </a:rPr>
              <a:t>0.25 </a:t>
            </a:r>
            <a:r>
              <a:rPr sz="3000" b="1" dirty="0">
                <a:latin typeface="Arial"/>
                <a:cs typeface="Arial"/>
              </a:rPr>
              <a:t>to</a:t>
            </a:r>
            <a:r>
              <a:rPr sz="3000" b="1" spc="5" dirty="0">
                <a:latin typeface="Arial"/>
                <a:cs typeface="Arial"/>
              </a:rPr>
              <a:t> </a:t>
            </a:r>
            <a:r>
              <a:rPr sz="3000" b="1" dirty="0">
                <a:latin typeface="Arial"/>
                <a:cs typeface="Arial"/>
              </a:rPr>
              <a:t>0	</a:t>
            </a:r>
            <a:r>
              <a:rPr sz="2950" b="1" spc="45" dirty="0">
                <a:latin typeface="Symbol"/>
                <a:cs typeface="Symbol"/>
              </a:rPr>
              <a:t></a:t>
            </a:r>
            <a:r>
              <a:rPr sz="2950" b="1" spc="45" dirty="0">
                <a:latin typeface="Times New Roman"/>
                <a:cs typeface="Times New Roman"/>
              </a:rPr>
              <a:t> </a:t>
            </a:r>
            <a:r>
              <a:rPr sz="3000" b="1" spc="-20" dirty="0">
                <a:latin typeface="Arial"/>
                <a:cs typeface="Arial"/>
              </a:rPr>
              <a:t>Weak </a:t>
            </a:r>
            <a:r>
              <a:rPr sz="3000" b="1" dirty="0">
                <a:latin typeface="Arial"/>
                <a:cs typeface="Arial"/>
              </a:rPr>
              <a:t>negative correlation </a:t>
            </a:r>
            <a:r>
              <a:rPr sz="3000" b="1" dirty="0">
                <a:solidFill>
                  <a:srgbClr val="006600"/>
                </a:solidFill>
                <a:latin typeface="Arial"/>
                <a:cs typeface="Arial"/>
              </a:rPr>
              <a:t> r = 0 </a:t>
            </a:r>
            <a:r>
              <a:rPr sz="2950" b="1" spc="45" dirty="0">
                <a:solidFill>
                  <a:srgbClr val="006600"/>
                </a:solidFill>
                <a:latin typeface="Symbol"/>
                <a:cs typeface="Symbol"/>
              </a:rPr>
              <a:t></a:t>
            </a:r>
            <a:r>
              <a:rPr sz="2950" b="1" spc="45" dirty="0">
                <a:solidFill>
                  <a:srgbClr val="006600"/>
                </a:solidFill>
                <a:latin typeface="Times New Roman"/>
                <a:cs typeface="Times New Roman"/>
              </a:rPr>
              <a:t> </a:t>
            </a:r>
            <a:r>
              <a:rPr sz="3000" b="1" spc="-5" dirty="0">
                <a:solidFill>
                  <a:srgbClr val="006600"/>
                </a:solidFill>
                <a:latin typeface="Arial"/>
                <a:cs typeface="Arial"/>
              </a:rPr>
              <a:t>Zero</a:t>
            </a:r>
            <a:r>
              <a:rPr sz="3000" b="1" spc="40" dirty="0">
                <a:solidFill>
                  <a:srgbClr val="006600"/>
                </a:solidFill>
                <a:latin typeface="Arial"/>
                <a:cs typeface="Arial"/>
              </a:rPr>
              <a:t> </a:t>
            </a:r>
            <a:r>
              <a:rPr sz="3000" b="1" dirty="0">
                <a:solidFill>
                  <a:srgbClr val="006600"/>
                </a:solidFill>
                <a:latin typeface="Arial"/>
                <a:cs typeface="Arial"/>
              </a:rPr>
              <a:t>correlation</a:t>
            </a:r>
            <a:endParaRPr sz="3000" dirty="0">
              <a:latin typeface="Arial"/>
              <a:cs typeface="Arial"/>
            </a:endParaRPr>
          </a:p>
          <a:p>
            <a:pPr marL="713105">
              <a:lnSpc>
                <a:spcPct val="100000"/>
              </a:lnSpc>
              <a:spcBef>
                <a:spcPts val="840"/>
              </a:spcBef>
            </a:pPr>
            <a:r>
              <a:rPr sz="3000" b="1" dirty="0">
                <a:latin typeface="Arial"/>
                <a:cs typeface="Arial"/>
              </a:rPr>
              <a:t>0 to </a:t>
            </a:r>
            <a:r>
              <a:rPr sz="3000" b="1" spc="-5" dirty="0">
                <a:latin typeface="Arial"/>
                <a:cs typeface="Arial"/>
              </a:rPr>
              <a:t>0.25 </a:t>
            </a:r>
            <a:r>
              <a:rPr sz="2950" b="1" spc="45" dirty="0">
                <a:latin typeface="Symbol"/>
                <a:cs typeface="Symbol"/>
              </a:rPr>
              <a:t></a:t>
            </a:r>
            <a:r>
              <a:rPr sz="2950" b="1" spc="45" dirty="0">
                <a:latin typeface="Times New Roman"/>
                <a:cs typeface="Times New Roman"/>
              </a:rPr>
              <a:t> </a:t>
            </a:r>
            <a:r>
              <a:rPr sz="3000" b="1" spc="-20" dirty="0">
                <a:latin typeface="Arial"/>
                <a:cs typeface="Arial"/>
              </a:rPr>
              <a:t>Weak </a:t>
            </a:r>
            <a:r>
              <a:rPr sz="3000" b="1" spc="-5" dirty="0">
                <a:latin typeface="Arial"/>
                <a:cs typeface="Arial"/>
              </a:rPr>
              <a:t>positive</a:t>
            </a:r>
            <a:r>
              <a:rPr sz="3000" b="1" spc="65" dirty="0">
                <a:latin typeface="Arial"/>
                <a:cs typeface="Arial"/>
              </a:rPr>
              <a:t> </a:t>
            </a:r>
            <a:r>
              <a:rPr sz="3000" b="1" spc="-5" dirty="0">
                <a:latin typeface="Arial"/>
                <a:cs typeface="Arial"/>
              </a:rPr>
              <a:t>correlation</a:t>
            </a:r>
            <a:endParaRPr sz="3000" dirty="0">
              <a:latin typeface="Arial"/>
              <a:cs typeface="Arial"/>
            </a:endParaRPr>
          </a:p>
          <a:p>
            <a:pPr marL="720090">
              <a:lnSpc>
                <a:spcPct val="100000"/>
              </a:lnSpc>
              <a:spcBef>
                <a:spcPts val="1535"/>
              </a:spcBef>
            </a:pPr>
            <a:r>
              <a:rPr sz="3000" b="1" spc="-5" dirty="0">
                <a:latin typeface="Arial"/>
                <a:cs typeface="Arial"/>
              </a:rPr>
              <a:t>0.26 </a:t>
            </a:r>
            <a:r>
              <a:rPr sz="3000" b="1" dirty="0">
                <a:latin typeface="Arial"/>
                <a:cs typeface="Arial"/>
              </a:rPr>
              <a:t>to </a:t>
            </a:r>
            <a:r>
              <a:rPr sz="3000" b="1" spc="-5" dirty="0">
                <a:latin typeface="Arial"/>
                <a:cs typeface="Arial"/>
              </a:rPr>
              <a:t>0.75 </a:t>
            </a:r>
            <a:r>
              <a:rPr sz="2950" b="1" spc="45" dirty="0">
                <a:latin typeface="Symbol"/>
                <a:cs typeface="Symbol"/>
              </a:rPr>
              <a:t></a:t>
            </a:r>
            <a:r>
              <a:rPr sz="2950" b="1" spc="45" dirty="0">
                <a:latin typeface="Times New Roman"/>
                <a:cs typeface="Times New Roman"/>
              </a:rPr>
              <a:t> </a:t>
            </a:r>
            <a:r>
              <a:rPr sz="3000" b="1" spc="-5" dirty="0">
                <a:latin typeface="Arial"/>
                <a:cs typeface="Arial"/>
              </a:rPr>
              <a:t>Intermediate (Moderate) positive</a:t>
            </a:r>
            <a:r>
              <a:rPr sz="3000" b="1" spc="50" dirty="0">
                <a:latin typeface="Arial"/>
                <a:cs typeface="Arial"/>
              </a:rPr>
              <a:t> </a:t>
            </a:r>
            <a:r>
              <a:rPr sz="3000" b="1" spc="-5" dirty="0">
                <a:latin typeface="Arial"/>
                <a:cs typeface="Arial"/>
              </a:rPr>
              <a:t>correlation</a:t>
            </a:r>
            <a:endParaRPr sz="3000" dirty="0">
              <a:latin typeface="Arial"/>
              <a:cs typeface="Arial"/>
            </a:endParaRPr>
          </a:p>
          <a:p>
            <a:pPr marL="761365" marR="4025265" indent="-13970">
              <a:lnSpc>
                <a:spcPts val="5830"/>
              </a:lnSpc>
              <a:spcBef>
                <a:spcPts val="355"/>
              </a:spcBef>
            </a:pPr>
            <a:r>
              <a:rPr sz="3000" b="1" spc="-5" dirty="0">
                <a:latin typeface="Arial"/>
                <a:cs typeface="Arial"/>
              </a:rPr>
              <a:t>0.76 </a:t>
            </a:r>
            <a:r>
              <a:rPr sz="3000" b="1" dirty="0">
                <a:latin typeface="Arial"/>
                <a:cs typeface="Arial"/>
              </a:rPr>
              <a:t>to </a:t>
            </a:r>
            <a:r>
              <a:rPr sz="3000" b="1" spc="-5" dirty="0">
                <a:latin typeface="Arial"/>
                <a:cs typeface="Arial"/>
              </a:rPr>
              <a:t>0.99 </a:t>
            </a:r>
            <a:r>
              <a:rPr sz="2950" b="1" spc="45" dirty="0">
                <a:latin typeface="Symbol"/>
                <a:cs typeface="Symbol"/>
              </a:rPr>
              <a:t></a:t>
            </a:r>
            <a:r>
              <a:rPr sz="2950" b="1" spc="45" dirty="0">
                <a:latin typeface="Times New Roman"/>
                <a:cs typeface="Times New Roman"/>
              </a:rPr>
              <a:t> </a:t>
            </a:r>
            <a:r>
              <a:rPr sz="3000" b="1" dirty="0">
                <a:latin typeface="Arial"/>
                <a:cs typeface="Arial"/>
              </a:rPr>
              <a:t>Strong positive correlation </a:t>
            </a:r>
            <a:r>
              <a:rPr sz="3000" b="1" dirty="0">
                <a:solidFill>
                  <a:srgbClr val="FF0000"/>
                </a:solidFill>
                <a:latin typeface="Arial"/>
                <a:cs typeface="Arial"/>
              </a:rPr>
              <a:t> r = = 1 </a:t>
            </a:r>
            <a:r>
              <a:rPr sz="2950" b="1" spc="45" dirty="0">
                <a:solidFill>
                  <a:srgbClr val="FF0000"/>
                </a:solidFill>
                <a:latin typeface="Symbol"/>
                <a:cs typeface="Symbol"/>
              </a:rPr>
              <a:t></a:t>
            </a:r>
            <a:r>
              <a:rPr sz="2950" b="1" spc="45" dirty="0">
                <a:solidFill>
                  <a:srgbClr val="FF0000"/>
                </a:solidFill>
                <a:latin typeface="Times New Roman"/>
                <a:cs typeface="Times New Roman"/>
              </a:rPr>
              <a:t> </a:t>
            </a:r>
            <a:r>
              <a:rPr sz="3000" b="1" spc="-10" dirty="0">
                <a:solidFill>
                  <a:srgbClr val="FF0000"/>
                </a:solidFill>
                <a:latin typeface="Arial"/>
                <a:cs typeface="Arial"/>
              </a:rPr>
              <a:t>Perfect </a:t>
            </a:r>
            <a:r>
              <a:rPr sz="3000" b="1" dirty="0">
                <a:solidFill>
                  <a:srgbClr val="FF0000"/>
                </a:solidFill>
                <a:latin typeface="Arial"/>
                <a:cs typeface="Arial"/>
              </a:rPr>
              <a:t>positive</a:t>
            </a:r>
            <a:r>
              <a:rPr sz="3000" b="1" spc="35" dirty="0">
                <a:solidFill>
                  <a:srgbClr val="FF0000"/>
                </a:solidFill>
                <a:latin typeface="Arial"/>
                <a:cs typeface="Arial"/>
              </a:rPr>
              <a:t> </a:t>
            </a:r>
            <a:r>
              <a:rPr sz="3000" b="1" spc="-5" dirty="0">
                <a:solidFill>
                  <a:srgbClr val="FF0000"/>
                </a:solidFill>
                <a:latin typeface="Arial"/>
                <a:cs typeface="Arial"/>
              </a:rPr>
              <a:t>correlation</a:t>
            </a:r>
            <a:endParaRPr sz="3000" dirty="0">
              <a:latin typeface="Arial"/>
              <a:cs typeface="Arial"/>
            </a:endParaRPr>
          </a:p>
        </p:txBody>
      </p:sp>
      <p:sp>
        <p:nvSpPr>
          <p:cNvPr id="28" name="object 28"/>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2251735" y="1716735"/>
          <a:ext cx="9805668" cy="3848960"/>
        </p:xfrm>
        <a:graphic>
          <a:graphicData uri="http://schemas.openxmlformats.org/drawingml/2006/table">
            <a:tbl>
              <a:tblPr firstRow="1" bandRow="1">
                <a:tableStyleId>{2D5ABB26-0587-4C30-8999-92F81FD0307C}</a:tableStyleId>
              </a:tblPr>
              <a:tblGrid>
                <a:gridCol w="2980690">
                  <a:extLst>
                    <a:ext uri="{9D8B030D-6E8A-4147-A177-3AD203B41FA5}">
                      <a16:colId xmlns:a16="http://schemas.microsoft.com/office/drawing/2014/main" xmlns="" val="20000"/>
                    </a:ext>
                  </a:extLst>
                </a:gridCol>
                <a:gridCol w="3198494">
                  <a:extLst>
                    <a:ext uri="{9D8B030D-6E8A-4147-A177-3AD203B41FA5}">
                      <a16:colId xmlns:a16="http://schemas.microsoft.com/office/drawing/2014/main" xmlns="" val="20001"/>
                    </a:ext>
                  </a:extLst>
                </a:gridCol>
                <a:gridCol w="3626484">
                  <a:extLst>
                    <a:ext uri="{9D8B030D-6E8A-4147-A177-3AD203B41FA5}">
                      <a16:colId xmlns:a16="http://schemas.microsoft.com/office/drawing/2014/main" xmlns="" val="20002"/>
                    </a:ext>
                  </a:extLst>
                </a:gridCol>
              </a:tblGrid>
              <a:tr h="616003">
                <a:tc>
                  <a:txBody>
                    <a:bodyPr/>
                    <a:lstStyle/>
                    <a:p>
                      <a:pPr marR="372110" algn="ctr">
                        <a:lnSpc>
                          <a:spcPct val="100000"/>
                        </a:lnSpc>
                        <a:spcBef>
                          <a:spcPts val="310"/>
                        </a:spcBef>
                      </a:pPr>
                      <a:r>
                        <a:rPr sz="2800" b="1" spc="-15" dirty="0">
                          <a:latin typeface="Arial"/>
                          <a:cs typeface="Arial"/>
                        </a:rPr>
                        <a:t>Serial </a:t>
                      </a:r>
                      <a:r>
                        <a:rPr sz="2800" b="1" spc="25" dirty="0">
                          <a:latin typeface="Arial"/>
                          <a:cs typeface="Arial"/>
                        </a:rPr>
                        <a:t>No</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250" algn="ctr">
                        <a:lnSpc>
                          <a:spcPct val="100000"/>
                        </a:lnSpc>
                        <a:spcBef>
                          <a:spcPts val="310"/>
                        </a:spcBef>
                      </a:pPr>
                      <a:r>
                        <a:rPr sz="2800" b="1" spc="-25" dirty="0">
                          <a:latin typeface="Arial"/>
                          <a:cs typeface="Arial"/>
                        </a:rPr>
                        <a:t>Age</a:t>
                      </a:r>
                      <a:r>
                        <a:rPr sz="2800" b="1" spc="-10" dirty="0">
                          <a:latin typeface="Arial"/>
                          <a:cs typeface="Arial"/>
                        </a:rPr>
                        <a:t> </a:t>
                      </a:r>
                      <a:r>
                        <a:rPr sz="2800" b="1" spc="-80" dirty="0">
                          <a:latin typeface="Arial"/>
                          <a:cs typeface="Arial"/>
                        </a:rPr>
                        <a:t>(yrs)</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8300" algn="ctr">
                        <a:lnSpc>
                          <a:spcPct val="100000"/>
                        </a:lnSpc>
                        <a:spcBef>
                          <a:spcPts val="310"/>
                        </a:spcBef>
                      </a:pPr>
                      <a:r>
                        <a:rPr sz="2800" b="1" spc="-30" dirty="0">
                          <a:latin typeface="Arial"/>
                          <a:cs typeface="Arial"/>
                        </a:rPr>
                        <a:t>Weight</a:t>
                      </a:r>
                      <a:r>
                        <a:rPr sz="2800" b="1" spc="-15" dirty="0">
                          <a:latin typeface="Arial"/>
                          <a:cs typeface="Arial"/>
                        </a:rPr>
                        <a:t> </a:t>
                      </a:r>
                      <a:r>
                        <a:rPr sz="2800" b="1" spc="-55" dirty="0">
                          <a:latin typeface="Arial"/>
                          <a:cs typeface="Arial"/>
                        </a:rPr>
                        <a:t>(Kg)</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0"/>
                  </a:ext>
                </a:extLst>
              </a:tr>
              <a:tr h="532317">
                <a:tc>
                  <a:txBody>
                    <a:bodyPr/>
                    <a:lstStyle/>
                    <a:p>
                      <a:pPr marR="373380" algn="ctr">
                        <a:lnSpc>
                          <a:spcPct val="100000"/>
                        </a:lnSpc>
                        <a:spcBef>
                          <a:spcPts val="309"/>
                        </a:spcBef>
                      </a:pPr>
                      <a:r>
                        <a:rPr sz="2800" b="1" dirty="0">
                          <a:latin typeface="Arial"/>
                          <a:cs typeface="Arial"/>
                        </a:rPr>
                        <a:t>1</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09"/>
                        </a:spcBef>
                      </a:pPr>
                      <a:r>
                        <a:rPr sz="2800" b="1" dirty="0">
                          <a:latin typeface="Arial"/>
                          <a:cs typeface="Arial"/>
                        </a:rPr>
                        <a:t>7</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09"/>
                        </a:spcBef>
                      </a:pPr>
                      <a:r>
                        <a:rPr sz="2800" b="1" dirty="0">
                          <a:latin typeface="Arial"/>
                          <a:cs typeface="Arial"/>
                        </a:rPr>
                        <a:t>12</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1"/>
                  </a:ext>
                </a:extLst>
              </a:tr>
              <a:tr h="532320">
                <a:tc>
                  <a:txBody>
                    <a:bodyPr/>
                    <a:lstStyle/>
                    <a:p>
                      <a:pPr marR="373380" algn="ctr">
                        <a:lnSpc>
                          <a:spcPct val="100000"/>
                        </a:lnSpc>
                        <a:spcBef>
                          <a:spcPts val="315"/>
                        </a:spcBef>
                      </a:pPr>
                      <a:r>
                        <a:rPr sz="2800" b="1" dirty="0">
                          <a:latin typeface="Arial"/>
                          <a:cs typeface="Arial"/>
                        </a:rPr>
                        <a:t>2</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15"/>
                        </a:spcBef>
                      </a:pPr>
                      <a:r>
                        <a:rPr sz="2800" b="1" dirty="0">
                          <a:latin typeface="Arial"/>
                          <a:cs typeface="Arial"/>
                        </a:rPr>
                        <a:t>6</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70205" algn="ctr">
                        <a:lnSpc>
                          <a:spcPct val="100000"/>
                        </a:lnSpc>
                        <a:spcBef>
                          <a:spcPts val="315"/>
                        </a:spcBef>
                      </a:pPr>
                      <a:r>
                        <a:rPr sz="2800" b="1" dirty="0">
                          <a:latin typeface="Arial"/>
                          <a:cs typeface="Arial"/>
                        </a:rPr>
                        <a:t>8</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2"/>
                  </a:ext>
                </a:extLst>
              </a:tr>
              <a:tr h="532330">
                <a:tc>
                  <a:txBody>
                    <a:bodyPr/>
                    <a:lstStyle/>
                    <a:p>
                      <a:pPr marR="373380" algn="ctr">
                        <a:lnSpc>
                          <a:spcPct val="100000"/>
                        </a:lnSpc>
                        <a:spcBef>
                          <a:spcPts val="325"/>
                        </a:spcBef>
                      </a:pPr>
                      <a:r>
                        <a:rPr sz="2800" b="1" dirty="0">
                          <a:latin typeface="Arial"/>
                          <a:cs typeface="Arial"/>
                        </a:rPr>
                        <a:t>3</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25"/>
                        </a:spcBef>
                      </a:pPr>
                      <a:r>
                        <a:rPr sz="2800" b="1" dirty="0">
                          <a:latin typeface="Arial"/>
                          <a:cs typeface="Arial"/>
                        </a:rPr>
                        <a:t>8</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25"/>
                        </a:spcBef>
                      </a:pPr>
                      <a:r>
                        <a:rPr sz="2800" b="1" dirty="0">
                          <a:latin typeface="Arial"/>
                          <a:cs typeface="Arial"/>
                        </a:rPr>
                        <a:t>12</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3"/>
                  </a:ext>
                </a:extLst>
              </a:tr>
              <a:tr h="535330">
                <a:tc>
                  <a:txBody>
                    <a:bodyPr/>
                    <a:lstStyle/>
                    <a:p>
                      <a:pPr marR="373380" algn="ctr">
                        <a:lnSpc>
                          <a:spcPct val="100000"/>
                        </a:lnSpc>
                        <a:spcBef>
                          <a:spcPts val="310"/>
                        </a:spcBef>
                      </a:pPr>
                      <a:r>
                        <a:rPr sz="2800" b="1" dirty="0">
                          <a:latin typeface="Arial"/>
                          <a:cs typeface="Arial"/>
                        </a:rPr>
                        <a:t>4</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10"/>
                        </a:spcBef>
                      </a:pPr>
                      <a:r>
                        <a:rPr sz="2800" b="1" dirty="0">
                          <a:latin typeface="Arial"/>
                          <a:cs typeface="Arial"/>
                        </a:rPr>
                        <a:t>5</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10"/>
                        </a:spcBef>
                      </a:pPr>
                      <a:r>
                        <a:rPr sz="2800" b="1" dirty="0">
                          <a:latin typeface="Arial"/>
                          <a:cs typeface="Arial"/>
                        </a:rPr>
                        <a:t>10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4"/>
                  </a:ext>
                </a:extLst>
              </a:tr>
              <a:tr h="532320">
                <a:tc>
                  <a:txBody>
                    <a:bodyPr/>
                    <a:lstStyle/>
                    <a:p>
                      <a:pPr marR="373380" algn="ctr">
                        <a:lnSpc>
                          <a:spcPct val="100000"/>
                        </a:lnSpc>
                        <a:spcBef>
                          <a:spcPts val="320"/>
                        </a:spcBef>
                      </a:pPr>
                      <a:r>
                        <a:rPr sz="2800" b="1" dirty="0">
                          <a:latin typeface="Arial"/>
                          <a:cs typeface="Arial"/>
                        </a:rPr>
                        <a:t>5</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20"/>
                        </a:spcBef>
                      </a:pPr>
                      <a:r>
                        <a:rPr sz="2800" b="1" dirty="0">
                          <a:latin typeface="Arial"/>
                          <a:cs typeface="Arial"/>
                        </a:rPr>
                        <a:t>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20"/>
                        </a:spcBef>
                      </a:pPr>
                      <a:r>
                        <a:rPr sz="2800" b="1" dirty="0">
                          <a:latin typeface="Arial"/>
                          <a:cs typeface="Arial"/>
                        </a:rPr>
                        <a:t>11</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5"/>
                  </a:ext>
                </a:extLst>
              </a:tr>
              <a:tr h="568340">
                <a:tc>
                  <a:txBody>
                    <a:bodyPr/>
                    <a:lstStyle/>
                    <a:p>
                      <a:pPr marR="373380" algn="ctr">
                        <a:lnSpc>
                          <a:spcPct val="100000"/>
                        </a:lnSpc>
                        <a:spcBef>
                          <a:spcPts val="305"/>
                        </a:spcBef>
                      </a:pPr>
                      <a:r>
                        <a:rPr sz="2800" b="1" dirty="0">
                          <a:latin typeface="Arial"/>
                          <a:cs typeface="Arial"/>
                        </a:rPr>
                        <a:t>6</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05"/>
                        </a:spcBef>
                      </a:pPr>
                      <a:r>
                        <a:rPr sz="2800" b="1" dirty="0">
                          <a:latin typeface="Arial"/>
                          <a:cs typeface="Arial"/>
                        </a:rPr>
                        <a:t>9</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05"/>
                        </a:spcBef>
                      </a:pPr>
                      <a:r>
                        <a:rPr sz="2800" b="1" dirty="0">
                          <a:latin typeface="Arial"/>
                          <a:cs typeface="Arial"/>
                        </a:rPr>
                        <a:t>13</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6"/>
                  </a:ext>
                </a:extLst>
              </a:tr>
            </a:tbl>
          </a:graphicData>
        </a:graphic>
      </p:graphicFrame>
      <p:sp>
        <p:nvSpPr>
          <p:cNvPr id="14" name="object 14"/>
          <p:cNvSpPr txBox="1"/>
          <p:nvPr/>
        </p:nvSpPr>
        <p:spPr>
          <a:xfrm>
            <a:off x="423475" y="602995"/>
            <a:ext cx="4774565" cy="574040"/>
          </a:xfrm>
          <a:prstGeom prst="rect">
            <a:avLst/>
          </a:prstGeom>
        </p:spPr>
        <p:txBody>
          <a:bodyPr vert="horz" wrap="square" lIns="0" tIns="12700" rIns="0" bIns="0" rtlCol="0">
            <a:spAutoFit/>
          </a:bodyPr>
          <a:lstStyle/>
          <a:p>
            <a:pPr marL="12700">
              <a:lnSpc>
                <a:spcPct val="100000"/>
              </a:lnSpc>
              <a:spcBef>
                <a:spcPts val="100"/>
              </a:spcBef>
            </a:pPr>
            <a:r>
              <a:rPr lang="en-US" sz="3600" b="1" spc="-5" dirty="0">
                <a:solidFill>
                  <a:srgbClr val="FF0000"/>
                </a:solidFill>
                <a:latin typeface="Arial"/>
                <a:cs typeface="Arial"/>
              </a:rPr>
              <a:t>Example  </a:t>
            </a:r>
            <a:endParaRPr sz="3600" dirty="0">
              <a:latin typeface="Arial"/>
              <a:cs typeface="Arial"/>
            </a:endParaRPr>
          </a:p>
        </p:txBody>
      </p:sp>
      <p:sp>
        <p:nvSpPr>
          <p:cNvPr id="15" name="object 15"/>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1086596" y="1718906"/>
          <a:ext cx="12043409" cy="5517080"/>
        </p:xfrm>
        <a:graphic>
          <a:graphicData uri="http://schemas.openxmlformats.org/drawingml/2006/table">
            <a:tbl>
              <a:tblPr firstRow="1" bandRow="1">
                <a:tableStyleId>{2D5ABB26-0587-4C30-8999-92F81FD0307C}</a:tableStyleId>
              </a:tblPr>
              <a:tblGrid>
                <a:gridCol w="1432560">
                  <a:extLst>
                    <a:ext uri="{9D8B030D-6E8A-4147-A177-3AD203B41FA5}">
                      <a16:colId xmlns:a16="http://schemas.microsoft.com/office/drawing/2014/main" xmlns="" val="20000"/>
                    </a:ext>
                  </a:extLst>
                </a:gridCol>
                <a:gridCol w="2402840">
                  <a:extLst>
                    <a:ext uri="{9D8B030D-6E8A-4147-A177-3AD203B41FA5}">
                      <a16:colId xmlns:a16="http://schemas.microsoft.com/office/drawing/2014/main" xmlns="" val="20001"/>
                    </a:ext>
                  </a:extLst>
                </a:gridCol>
                <a:gridCol w="1981835">
                  <a:extLst>
                    <a:ext uri="{9D8B030D-6E8A-4147-A177-3AD203B41FA5}">
                      <a16:colId xmlns:a16="http://schemas.microsoft.com/office/drawing/2014/main" xmlns="" val="20002"/>
                    </a:ext>
                  </a:extLst>
                </a:gridCol>
                <a:gridCol w="1981835">
                  <a:extLst>
                    <a:ext uri="{9D8B030D-6E8A-4147-A177-3AD203B41FA5}">
                      <a16:colId xmlns:a16="http://schemas.microsoft.com/office/drawing/2014/main" xmlns="" val="20003"/>
                    </a:ext>
                  </a:extLst>
                </a:gridCol>
                <a:gridCol w="1902460">
                  <a:extLst>
                    <a:ext uri="{9D8B030D-6E8A-4147-A177-3AD203B41FA5}">
                      <a16:colId xmlns:a16="http://schemas.microsoft.com/office/drawing/2014/main" xmlns="" val="20004"/>
                    </a:ext>
                  </a:extLst>
                </a:gridCol>
                <a:gridCol w="2341879">
                  <a:extLst>
                    <a:ext uri="{9D8B030D-6E8A-4147-A177-3AD203B41FA5}">
                      <a16:colId xmlns:a16="http://schemas.microsoft.com/office/drawing/2014/main" xmlns="" val="20005"/>
                    </a:ext>
                  </a:extLst>
                </a:gridCol>
              </a:tblGrid>
              <a:tr h="1372800">
                <a:tc>
                  <a:txBody>
                    <a:bodyPr/>
                    <a:lstStyle/>
                    <a:p>
                      <a:pPr marL="276860" marR="613410" indent="86360">
                        <a:lnSpc>
                          <a:spcPct val="100699"/>
                        </a:lnSpc>
                        <a:spcBef>
                          <a:spcPts val="1925"/>
                        </a:spcBef>
                      </a:pPr>
                      <a:r>
                        <a:rPr sz="2800" b="1" spc="-5" dirty="0">
                          <a:latin typeface="Arial"/>
                          <a:cs typeface="Arial"/>
                        </a:rPr>
                        <a:t>Sl  </a:t>
                      </a:r>
                      <a:r>
                        <a:rPr sz="2800" b="1" dirty="0">
                          <a:latin typeface="Arial"/>
                          <a:cs typeface="Arial"/>
                        </a:rPr>
                        <a:t>no.</a:t>
                      </a:r>
                      <a:endParaRPr sz="2800">
                        <a:latin typeface="Arial"/>
                        <a:cs typeface="Arial"/>
                      </a:endParaRPr>
                    </a:p>
                  </a:txBody>
                  <a:tcPr marL="0" marR="0" marT="2444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43585" marR="612775" indent="-505459">
                        <a:lnSpc>
                          <a:spcPct val="100699"/>
                        </a:lnSpc>
                        <a:spcBef>
                          <a:spcPts val="1925"/>
                        </a:spcBef>
                      </a:pPr>
                      <a:r>
                        <a:rPr sz="2800" b="1" dirty="0">
                          <a:latin typeface="Arial"/>
                          <a:cs typeface="Arial"/>
                        </a:rPr>
                        <a:t>Age</a:t>
                      </a:r>
                      <a:r>
                        <a:rPr sz="2800" b="1" spc="-90" dirty="0">
                          <a:latin typeface="Arial"/>
                          <a:cs typeface="Arial"/>
                        </a:rPr>
                        <a:t> </a:t>
                      </a:r>
                      <a:r>
                        <a:rPr sz="2800" b="1" dirty="0">
                          <a:latin typeface="Arial"/>
                          <a:cs typeface="Arial"/>
                        </a:rPr>
                        <a:t>(yrs)  </a:t>
                      </a:r>
                      <a:r>
                        <a:rPr sz="2800" b="1" spc="-5" dirty="0">
                          <a:latin typeface="Arial"/>
                          <a:cs typeface="Arial"/>
                        </a:rPr>
                        <a:t>(X)</a:t>
                      </a:r>
                      <a:endParaRPr sz="2800">
                        <a:latin typeface="Arial"/>
                        <a:cs typeface="Arial"/>
                      </a:endParaRPr>
                    </a:p>
                  </a:txBody>
                  <a:tcPr marL="0" marR="0" marT="2444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55930" algn="ctr">
                        <a:lnSpc>
                          <a:spcPct val="100000"/>
                        </a:lnSpc>
                        <a:spcBef>
                          <a:spcPts val="1950"/>
                        </a:spcBef>
                      </a:pPr>
                      <a:r>
                        <a:rPr sz="2800" b="1" spc="-5" dirty="0">
                          <a:latin typeface="Arial"/>
                          <a:cs typeface="Arial"/>
                        </a:rPr>
                        <a:t>Wt</a:t>
                      </a:r>
                      <a:r>
                        <a:rPr sz="2800" b="1" spc="-45" dirty="0">
                          <a:latin typeface="Arial"/>
                          <a:cs typeface="Arial"/>
                        </a:rPr>
                        <a:t> </a:t>
                      </a:r>
                      <a:r>
                        <a:rPr sz="2800" b="1" dirty="0">
                          <a:latin typeface="Arial"/>
                          <a:cs typeface="Arial"/>
                        </a:rPr>
                        <a:t>(Kg)</a:t>
                      </a:r>
                      <a:endParaRPr sz="2800">
                        <a:latin typeface="Arial"/>
                        <a:cs typeface="Arial"/>
                      </a:endParaRPr>
                    </a:p>
                    <a:p>
                      <a:pPr marR="430530" algn="ctr">
                        <a:lnSpc>
                          <a:spcPct val="100000"/>
                        </a:lnSpc>
                        <a:spcBef>
                          <a:spcPts val="25"/>
                        </a:spcBef>
                      </a:pPr>
                      <a:r>
                        <a:rPr sz="2800" b="1" spc="-5" dirty="0">
                          <a:latin typeface="Arial"/>
                          <a:cs typeface="Arial"/>
                        </a:rPr>
                        <a:t>(Y)</a:t>
                      </a:r>
                      <a:endParaRPr sz="2800">
                        <a:latin typeface="Arial"/>
                        <a:cs typeface="Arial"/>
                      </a:endParaRPr>
                    </a:p>
                  </a:txBody>
                  <a:tcPr marL="0" marR="0" marT="2476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
                        </a:spcBef>
                      </a:pPr>
                      <a:endParaRPr sz="3150">
                        <a:latin typeface="Times New Roman"/>
                        <a:cs typeface="Times New Roman"/>
                      </a:endParaRPr>
                    </a:p>
                    <a:p>
                      <a:pPr marL="3175" algn="ctr">
                        <a:lnSpc>
                          <a:spcPct val="100000"/>
                        </a:lnSpc>
                        <a:spcBef>
                          <a:spcPts val="5"/>
                        </a:spcBef>
                      </a:pPr>
                      <a:r>
                        <a:rPr sz="2800" b="1" spc="-5" dirty="0">
                          <a:latin typeface="Arial"/>
                          <a:cs typeface="Arial"/>
                        </a:rPr>
                        <a:t>XY</a:t>
                      </a:r>
                      <a:endParaRPr sz="2800">
                        <a:latin typeface="Arial"/>
                        <a:cs typeface="Arial"/>
                      </a:endParaRPr>
                    </a:p>
                  </a:txBody>
                  <a:tcPr marL="0" marR="0" marT="6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5"/>
                        </a:spcBef>
                      </a:pPr>
                      <a:endParaRPr sz="2400">
                        <a:latin typeface="Times New Roman"/>
                        <a:cs typeface="Times New Roman"/>
                      </a:endParaRPr>
                    </a:p>
                    <a:p>
                      <a:pPr marL="12065" algn="ctr">
                        <a:lnSpc>
                          <a:spcPct val="100000"/>
                        </a:lnSpc>
                      </a:pPr>
                      <a:r>
                        <a:rPr sz="4200" b="1" spc="-7" baseline="-15873" dirty="0">
                          <a:latin typeface="Arial"/>
                          <a:cs typeface="Arial"/>
                        </a:rPr>
                        <a:t>X</a:t>
                      </a:r>
                      <a:r>
                        <a:rPr sz="1900" b="1" spc="-5" dirty="0">
                          <a:latin typeface="Arial"/>
                          <a:cs typeface="Arial"/>
                        </a:rPr>
                        <a:t>2</a:t>
                      </a:r>
                      <a:endParaRPr sz="1900">
                        <a:latin typeface="Arial"/>
                        <a:cs typeface="Arial"/>
                      </a:endParaRPr>
                    </a:p>
                  </a:txBody>
                  <a:tcPr marL="0" marR="0" marT="69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5"/>
                        </a:spcBef>
                      </a:pPr>
                      <a:endParaRPr sz="2400">
                        <a:latin typeface="Times New Roman"/>
                        <a:cs typeface="Times New Roman"/>
                      </a:endParaRPr>
                    </a:p>
                    <a:p>
                      <a:pPr algn="ctr">
                        <a:lnSpc>
                          <a:spcPct val="100000"/>
                        </a:lnSpc>
                      </a:pPr>
                      <a:r>
                        <a:rPr sz="4200" b="1" spc="-7" baseline="-15873" dirty="0">
                          <a:latin typeface="Arial"/>
                          <a:cs typeface="Arial"/>
                        </a:rPr>
                        <a:t>Y</a:t>
                      </a:r>
                      <a:r>
                        <a:rPr sz="1900" b="1" spc="-5" dirty="0">
                          <a:latin typeface="Arial"/>
                          <a:cs typeface="Arial"/>
                        </a:rPr>
                        <a:t>2</a:t>
                      </a:r>
                      <a:endParaRPr sz="1900">
                        <a:latin typeface="Arial"/>
                        <a:cs typeface="Arial"/>
                      </a:endParaRPr>
                    </a:p>
                  </a:txBody>
                  <a:tcPr marL="0" marR="0" marT="69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0"/>
                  </a:ext>
                </a:extLst>
              </a:tr>
              <a:tr h="532310">
                <a:tc>
                  <a:txBody>
                    <a:bodyPr/>
                    <a:lstStyle/>
                    <a:p>
                      <a:pPr marL="8890" algn="ctr">
                        <a:lnSpc>
                          <a:spcPct val="100000"/>
                        </a:lnSpc>
                        <a:spcBef>
                          <a:spcPts val="309"/>
                        </a:spcBef>
                      </a:pPr>
                      <a:r>
                        <a:rPr sz="2800" b="1" dirty="0">
                          <a:latin typeface="Arial"/>
                          <a:cs typeface="Arial"/>
                        </a:rPr>
                        <a:t>1</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9"/>
                        </a:spcBef>
                      </a:pPr>
                      <a:r>
                        <a:rPr sz="2800" b="1" dirty="0">
                          <a:latin typeface="Arial"/>
                          <a:cs typeface="Arial"/>
                        </a:rPr>
                        <a:t>7</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09"/>
                        </a:spcBef>
                      </a:pPr>
                      <a:r>
                        <a:rPr sz="2800" b="1" spc="5" dirty="0">
                          <a:latin typeface="Arial"/>
                          <a:cs typeface="Arial"/>
                        </a:rPr>
                        <a:t>12</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09"/>
                        </a:spcBef>
                      </a:pPr>
                      <a:r>
                        <a:rPr sz="2800" b="1" spc="5" dirty="0">
                          <a:latin typeface="Arial"/>
                          <a:cs typeface="Arial"/>
                        </a:rPr>
                        <a:t>84</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09"/>
                        </a:spcBef>
                      </a:pPr>
                      <a:r>
                        <a:rPr sz="2800" b="1" spc="5" dirty="0">
                          <a:latin typeface="Arial"/>
                          <a:cs typeface="Arial"/>
                        </a:rPr>
                        <a:t>49</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9"/>
                        </a:spcBef>
                      </a:pPr>
                      <a:r>
                        <a:rPr sz="2800" b="1" spc="5" dirty="0">
                          <a:latin typeface="Arial"/>
                          <a:cs typeface="Arial"/>
                        </a:rPr>
                        <a:t>144</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1"/>
                  </a:ext>
                </a:extLst>
              </a:tr>
              <a:tr h="532320">
                <a:tc>
                  <a:txBody>
                    <a:bodyPr/>
                    <a:lstStyle/>
                    <a:p>
                      <a:pPr marL="8890" algn="ctr">
                        <a:lnSpc>
                          <a:spcPct val="100000"/>
                        </a:lnSpc>
                        <a:spcBef>
                          <a:spcPts val="315"/>
                        </a:spcBef>
                      </a:pPr>
                      <a:r>
                        <a:rPr sz="2800" b="1" dirty="0">
                          <a:latin typeface="Arial"/>
                          <a:cs typeface="Arial"/>
                        </a:rPr>
                        <a:t>2</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2800" b="1" dirty="0">
                          <a:latin typeface="Arial"/>
                          <a:cs typeface="Arial"/>
                        </a:rPr>
                        <a:t>6</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315"/>
                        </a:spcBef>
                      </a:pPr>
                      <a:r>
                        <a:rPr sz="2800" b="1" dirty="0">
                          <a:latin typeface="Arial"/>
                          <a:cs typeface="Arial"/>
                        </a:rPr>
                        <a:t>8</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15"/>
                        </a:spcBef>
                      </a:pPr>
                      <a:r>
                        <a:rPr sz="2800" b="1" spc="5" dirty="0">
                          <a:latin typeface="Arial"/>
                          <a:cs typeface="Arial"/>
                        </a:rPr>
                        <a:t>48</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15"/>
                        </a:spcBef>
                      </a:pPr>
                      <a:r>
                        <a:rPr sz="2800" b="1" spc="5" dirty="0">
                          <a:latin typeface="Arial"/>
                          <a:cs typeface="Arial"/>
                        </a:rPr>
                        <a:t>36</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2800" b="1" spc="5" dirty="0">
                          <a:latin typeface="Arial"/>
                          <a:cs typeface="Arial"/>
                        </a:rPr>
                        <a:t>64</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2"/>
                  </a:ext>
                </a:extLst>
              </a:tr>
              <a:tr h="532310">
                <a:tc>
                  <a:txBody>
                    <a:bodyPr/>
                    <a:lstStyle/>
                    <a:p>
                      <a:pPr marL="8890" algn="ctr">
                        <a:lnSpc>
                          <a:spcPct val="100000"/>
                        </a:lnSpc>
                        <a:spcBef>
                          <a:spcPts val="325"/>
                        </a:spcBef>
                      </a:pPr>
                      <a:r>
                        <a:rPr sz="2800" b="1" dirty="0">
                          <a:latin typeface="Arial"/>
                          <a:cs typeface="Arial"/>
                        </a:rPr>
                        <a:t>3</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5"/>
                        </a:spcBef>
                      </a:pPr>
                      <a:r>
                        <a:rPr sz="2800" b="1" dirty="0">
                          <a:latin typeface="Arial"/>
                          <a:cs typeface="Arial"/>
                        </a:rPr>
                        <a:t>8</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25"/>
                        </a:spcBef>
                      </a:pPr>
                      <a:r>
                        <a:rPr sz="2800" b="1" spc="5" dirty="0">
                          <a:latin typeface="Arial"/>
                          <a:cs typeface="Arial"/>
                        </a:rPr>
                        <a:t>12</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25"/>
                        </a:spcBef>
                      </a:pPr>
                      <a:r>
                        <a:rPr sz="2800" b="1" spc="5" dirty="0">
                          <a:latin typeface="Arial"/>
                          <a:cs typeface="Arial"/>
                        </a:rPr>
                        <a:t>96</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25"/>
                        </a:spcBef>
                      </a:pPr>
                      <a:r>
                        <a:rPr sz="2800" b="1" spc="5" dirty="0">
                          <a:latin typeface="Arial"/>
                          <a:cs typeface="Arial"/>
                        </a:rPr>
                        <a:t>64</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5"/>
                        </a:spcBef>
                      </a:pPr>
                      <a:r>
                        <a:rPr sz="2800" b="1" spc="5" dirty="0">
                          <a:latin typeface="Arial"/>
                          <a:cs typeface="Arial"/>
                        </a:rPr>
                        <a:t>144</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3"/>
                  </a:ext>
                </a:extLst>
              </a:tr>
              <a:tr h="532320">
                <a:tc>
                  <a:txBody>
                    <a:bodyPr/>
                    <a:lstStyle/>
                    <a:p>
                      <a:pPr marL="8890" algn="ctr">
                        <a:lnSpc>
                          <a:spcPct val="100000"/>
                        </a:lnSpc>
                        <a:spcBef>
                          <a:spcPts val="310"/>
                        </a:spcBef>
                      </a:pPr>
                      <a:r>
                        <a:rPr sz="2800" b="1" dirty="0">
                          <a:latin typeface="Arial"/>
                          <a:cs typeface="Arial"/>
                        </a:rPr>
                        <a:t>4</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0"/>
                        </a:spcBef>
                      </a:pPr>
                      <a:r>
                        <a:rPr sz="2800" b="1" dirty="0">
                          <a:latin typeface="Arial"/>
                          <a:cs typeface="Arial"/>
                        </a:rPr>
                        <a:t>5</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10"/>
                        </a:spcBef>
                      </a:pPr>
                      <a:r>
                        <a:rPr sz="2800" b="1" spc="5" dirty="0">
                          <a:latin typeface="Arial"/>
                          <a:cs typeface="Arial"/>
                        </a:rPr>
                        <a:t>10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10"/>
                        </a:spcBef>
                      </a:pPr>
                      <a:r>
                        <a:rPr sz="2800" b="1" spc="5" dirty="0">
                          <a:latin typeface="Arial"/>
                          <a:cs typeface="Arial"/>
                        </a:rPr>
                        <a:t>50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10"/>
                        </a:spcBef>
                      </a:pPr>
                      <a:r>
                        <a:rPr sz="2800" b="1" spc="5" dirty="0">
                          <a:latin typeface="Arial"/>
                          <a:cs typeface="Arial"/>
                        </a:rPr>
                        <a:t>25</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0"/>
                        </a:spcBef>
                      </a:pPr>
                      <a:r>
                        <a:rPr sz="2800" b="1" spc="5" dirty="0">
                          <a:latin typeface="Arial"/>
                          <a:cs typeface="Arial"/>
                        </a:rPr>
                        <a:t>100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4"/>
                  </a:ext>
                </a:extLst>
              </a:tr>
              <a:tr h="532310">
                <a:tc>
                  <a:txBody>
                    <a:bodyPr/>
                    <a:lstStyle/>
                    <a:p>
                      <a:pPr marL="8890" algn="ctr">
                        <a:lnSpc>
                          <a:spcPct val="100000"/>
                        </a:lnSpc>
                        <a:spcBef>
                          <a:spcPts val="320"/>
                        </a:spcBef>
                      </a:pPr>
                      <a:r>
                        <a:rPr sz="2800" b="1" dirty="0">
                          <a:latin typeface="Arial"/>
                          <a:cs typeface="Arial"/>
                        </a:rPr>
                        <a:t>5</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0"/>
                        </a:spcBef>
                      </a:pPr>
                      <a:r>
                        <a:rPr sz="2800" b="1" dirty="0">
                          <a:latin typeface="Arial"/>
                          <a:cs typeface="Arial"/>
                        </a:rPr>
                        <a:t>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8255" algn="ctr">
                        <a:lnSpc>
                          <a:spcPct val="100000"/>
                        </a:lnSpc>
                        <a:spcBef>
                          <a:spcPts val="320"/>
                        </a:spcBef>
                      </a:pPr>
                      <a:r>
                        <a:rPr sz="2800" b="1" spc="-150" dirty="0">
                          <a:latin typeface="Arial"/>
                          <a:cs typeface="Arial"/>
                        </a:rPr>
                        <a:t>11</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20"/>
                        </a:spcBef>
                      </a:pPr>
                      <a:r>
                        <a:rPr sz="2800" b="1" spc="5" dirty="0">
                          <a:latin typeface="Arial"/>
                          <a:cs typeface="Arial"/>
                        </a:rPr>
                        <a:t>66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20"/>
                        </a:spcBef>
                      </a:pPr>
                      <a:r>
                        <a:rPr sz="2800" b="1" spc="5" dirty="0">
                          <a:latin typeface="Arial"/>
                          <a:cs typeface="Arial"/>
                        </a:rPr>
                        <a:t>36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0"/>
                        </a:spcBef>
                      </a:pPr>
                      <a:r>
                        <a:rPr sz="2800" b="1" spc="5" dirty="0">
                          <a:latin typeface="Arial"/>
                          <a:cs typeface="Arial"/>
                        </a:rPr>
                        <a:t>121</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5"/>
                  </a:ext>
                </a:extLst>
              </a:tr>
              <a:tr h="532310">
                <a:tc>
                  <a:txBody>
                    <a:bodyPr/>
                    <a:lstStyle/>
                    <a:p>
                      <a:pPr marL="8890" algn="ctr">
                        <a:lnSpc>
                          <a:spcPct val="100000"/>
                        </a:lnSpc>
                        <a:spcBef>
                          <a:spcPts val="305"/>
                        </a:spcBef>
                      </a:pPr>
                      <a:r>
                        <a:rPr sz="2800" b="1" dirty="0">
                          <a:latin typeface="Arial"/>
                          <a:cs typeface="Arial"/>
                        </a:rPr>
                        <a:t>6</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2800" b="1" dirty="0">
                          <a:latin typeface="Arial"/>
                          <a:cs typeface="Arial"/>
                        </a:rPr>
                        <a:t>9</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05"/>
                        </a:spcBef>
                      </a:pPr>
                      <a:r>
                        <a:rPr sz="2800" b="1" spc="5" dirty="0">
                          <a:latin typeface="Arial"/>
                          <a:cs typeface="Arial"/>
                        </a:rPr>
                        <a:t>13</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305"/>
                        </a:spcBef>
                      </a:pPr>
                      <a:r>
                        <a:rPr sz="2800" b="1" spc="-50" dirty="0">
                          <a:latin typeface="Arial"/>
                          <a:cs typeface="Arial"/>
                        </a:rPr>
                        <a:t>117</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05"/>
                        </a:spcBef>
                      </a:pPr>
                      <a:r>
                        <a:rPr sz="2800" b="1" spc="5" dirty="0">
                          <a:latin typeface="Arial"/>
                          <a:cs typeface="Arial"/>
                        </a:rPr>
                        <a:t>81</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2800" b="1" spc="5" dirty="0">
                          <a:latin typeface="Arial"/>
                          <a:cs typeface="Arial"/>
                        </a:rPr>
                        <a:t>169</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6"/>
                  </a:ext>
                </a:extLst>
              </a:tr>
              <a:tr h="950400">
                <a:tc>
                  <a:txBody>
                    <a:bodyPr/>
                    <a:lstStyle/>
                    <a:p>
                      <a:pPr marL="10160" algn="ctr">
                        <a:lnSpc>
                          <a:spcPct val="100000"/>
                        </a:lnSpc>
                        <a:spcBef>
                          <a:spcPts val="310"/>
                        </a:spcBef>
                      </a:pPr>
                      <a:r>
                        <a:rPr sz="2800" b="1" spc="-40" dirty="0">
                          <a:latin typeface="Arial"/>
                          <a:cs typeface="Arial"/>
                        </a:rPr>
                        <a:t>Total</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02945">
                        <a:lnSpc>
                          <a:spcPct val="100000"/>
                        </a:lnSpc>
                        <a:spcBef>
                          <a:spcPts val="1970"/>
                        </a:spcBef>
                      </a:pPr>
                      <a:r>
                        <a:rPr sz="2800" b="1" dirty="0">
                          <a:latin typeface="Arial"/>
                          <a:cs typeface="Arial"/>
                        </a:rPr>
                        <a:t>∑X=41</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1970"/>
                        </a:spcBef>
                      </a:pPr>
                      <a:r>
                        <a:rPr sz="2800" b="1" dirty="0">
                          <a:latin typeface="Arial"/>
                          <a:cs typeface="Arial"/>
                        </a:rPr>
                        <a:t>∑Y=66</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1970"/>
                        </a:spcBef>
                      </a:pPr>
                      <a:r>
                        <a:rPr sz="2800" b="1" spc="-5" dirty="0">
                          <a:latin typeface="Arial"/>
                          <a:cs typeface="Arial"/>
                        </a:rPr>
                        <a:t>∑XY=</a:t>
                      </a:r>
                      <a:r>
                        <a:rPr sz="2800" b="1" spc="-35" dirty="0">
                          <a:latin typeface="Arial"/>
                          <a:cs typeface="Arial"/>
                        </a:rPr>
                        <a:t> </a:t>
                      </a:r>
                      <a:r>
                        <a:rPr sz="2800" b="1" dirty="0">
                          <a:latin typeface="Arial"/>
                          <a:cs typeface="Arial"/>
                        </a:rPr>
                        <a:t>461</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890" algn="ctr">
                        <a:lnSpc>
                          <a:spcPct val="100000"/>
                        </a:lnSpc>
                        <a:spcBef>
                          <a:spcPts val="1970"/>
                        </a:spcBef>
                      </a:pPr>
                      <a:r>
                        <a:rPr sz="2800" b="1" spc="-10" dirty="0">
                          <a:latin typeface="Arial"/>
                          <a:cs typeface="Arial"/>
                        </a:rPr>
                        <a:t>∑X</a:t>
                      </a:r>
                      <a:r>
                        <a:rPr sz="2850" b="1" spc="-15" baseline="23391" dirty="0">
                          <a:latin typeface="Arial"/>
                          <a:cs typeface="Arial"/>
                        </a:rPr>
                        <a:t>2</a:t>
                      </a:r>
                      <a:r>
                        <a:rPr sz="2800" b="1" spc="-10" dirty="0">
                          <a:latin typeface="Arial"/>
                          <a:cs typeface="Arial"/>
                        </a:rPr>
                        <a:t>=</a:t>
                      </a:r>
                      <a:r>
                        <a:rPr sz="2800" b="1" spc="-40" dirty="0">
                          <a:latin typeface="Arial"/>
                          <a:cs typeface="Arial"/>
                        </a:rPr>
                        <a:t> </a:t>
                      </a:r>
                      <a:r>
                        <a:rPr sz="2800" b="1" dirty="0">
                          <a:latin typeface="Arial"/>
                          <a:cs typeface="Arial"/>
                        </a:rPr>
                        <a:t>291</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970"/>
                        </a:spcBef>
                      </a:pPr>
                      <a:r>
                        <a:rPr sz="2800" b="1" spc="-10" dirty="0">
                          <a:latin typeface="Arial"/>
                          <a:cs typeface="Arial"/>
                        </a:rPr>
                        <a:t>∑Y</a:t>
                      </a:r>
                      <a:r>
                        <a:rPr sz="2850" b="1" spc="-15" baseline="23391" dirty="0">
                          <a:latin typeface="Arial"/>
                          <a:cs typeface="Arial"/>
                        </a:rPr>
                        <a:t>2</a:t>
                      </a:r>
                      <a:r>
                        <a:rPr sz="2800" b="1" spc="-10" dirty="0">
                          <a:latin typeface="Arial"/>
                          <a:cs typeface="Arial"/>
                        </a:rPr>
                        <a:t>=</a:t>
                      </a:r>
                      <a:r>
                        <a:rPr sz="2800" b="1" spc="-25" dirty="0">
                          <a:latin typeface="Arial"/>
                          <a:cs typeface="Arial"/>
                        </a:rPr>
                        <a:t> </a:t>
                      </a:r>
                      <a:r>
                        <a:rPr sz="2800" b="1" dirty="0">
                          <a:latin typeface="Arial"/>
                          <a:cs typeface="Arial"/>
                        </a:rPr>
                        <a:t>742</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xmlns="" val="10007"/>
                  </a:ext>
                </a:extLst>
              </a:tr>
            </a:tbl>
          </a:graphicData>
        </a:graphic>
      </p:graphicFrame>
      <p:sp>
        <p:nvSpPr>
          <p:cNvPr id="15" name="object 15"/>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6" name="object 16"/>
          <p:cNvSpPr txBox="1"/>
          <p:nvPr/>
        </p:nvSpPr>
        <p:spPr>
          <a:xfrm>
            <a:off x="946150" y="605029"/>
            <a:ext cx="12522276" cy="513080"/>
          </a:xfrm>
          <a:prstGeom prst="rect">
            <a:avLst/>
          </a:prstGeom>
        </p:spPr>
        <p:txBody>
          <a:bodyPr vert="horz" wrap="square" lIns="0" tIns="12700" rIns="0" bIns="0" rtlCol="0">
            <a:spAutoFit/>
          </a:bodyPr>
          <a:lstStyle/>
          <a:p>
            <a:pPr marL="12700">
              <a:lnSpc>
                <a:spcPct val="100000"/>
              </a:lnSpc>
              <a:spcBef>
                <a:spcPts val="100"/>
              </a:spcBef>
            </a:pPr>
            <a:r>
              <a:rPr lang="en-US" sz="3200" b="1" spc="-5" dirty="0">
                <a:solidFill>
                  <a:srgbClr val="0033CC"/>
                </a:solidFill>
                <a:latin typeface="Arial"/>
                <a:cs typeface="Arial"/>
              </a:rPr>
              <a:t>Solution</a:t>
            </a:r>
            <a:endParaRPr sz="3200" dirty="0">
              <a:latin typeface="Arial"/>
              <a:cs typeface="Arial"/>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txBox="1"/>
          <p:nvPr/>
        </p:nvSpPr>
        <p:spPr>
          <a:xfrm>
            <a:off x="1145504" y="6047738"/>
            <a:ext cx="11080750" cy="635000"/>
          </a:xfrm>
          <a:prstGeom prst="rect">
            <a:avLst/>
          </a:prstGeom>
        </p:spPr>
        <p:txBody>
          <a:bodyPr vert="horz" wrap="square" lIns="0" tIns="12700" rIns="0" bIns="0" rtlCol="0">
            <a:spAutoFit/>
          </a:bodyPr>
          <a:lstStyle/>
          <a:p>
            <a:pPr marL="12700">
              <a:lnSpc>
                <a:spcPct val="100000"/>
              </a:lnSpc>
              <a:spcBef>
                <a:spcPts val="100"/>
              </a:spcBef>
              <a:tabLst>
                <a:tab pos="2377440" algn="l"/>
              </a:tabLst>
            </a:pPr>
            <a:r>
              <a:rPr sz="4000" b="1" spc="-5" dirty="0">
                <a:solidFill>
                  <a:srgbClr val="FF0000"/>
                </a:solidFill>
                <a:latin typeface="Arial"/>
                <a:cs typeface="Arial"/>
              </a:rPr>
              <a:t>r</a:t>
            </a:r>
            <a:r>
              <a:rPr sz="4000" b="1" spc="30" dirty="0">
                <a:solidFill>
                  <a:srgbClr val="FF0000"/>
                </a:solidFill>
                <a:latin typeface="Arial"/>
                <a:cs typeface="Arial"/>
              </a:rPr>
              <a:t> </a:t>
            </a:r>
            <a:r>
              <a:rPr sz="4000" b="1" spc="60" dirty="0">
                <a:solidFill>
                  <a:srgbClr val="FF0000"/>
                </a:solidFill>
                <a:latin typeface="Arial"/>
                <a:cs typeface="Arial"/>
              </a:rPr>
              <a:t>=</a:t>
            </a:r>
            <a:r>
              <a:rPr sz="4000" b="1" spc="40" dirty="0">
                <a:solidFill>
                  <a:srgbClr val="FF0000"/>
                </a:solidFill>
                <a:latin typeface="Arial"/>
                <a:cs typeface="Arial"/>
              </a:rPr>
              <a:t> </a:t>
            </a:r>
            <a:r>
              <a:rPr sz="4000" b="1" spc="15" dirty="0">
                <a:solidFill>
                  <a:srgbClr val="FF0000"/>
                </a:solidFill>
                <a:latin typeface="Arial"/>
                <a:cs typeface="Arial"/>
              </a:rPr>
              <a:t>0.759</a:t>
            </a:r>
            <a:r>
              <a:rPr sz="4000" b="1" spc="15" dirty="0">
                <a:latin typeface="Arial"/>
                <a:cs typeface="Arial"/>
              </a:rPr>
              <a:t>	</a:t>
            </a:r>
            <a:r>
              <a:rPr sz="4000" b="1" spc="-30" dirty="0">
                <a:latin typeface="Arial"/>
                <a:cs typeface="Arial"/>
              </a:rPr>
              <a:t>(Positive </a:t>
            </a:r>
            <a:r>
              <a:rPr sz="4000" b="1" spc="-5" dirty="0">
                <a:latin typeface="Arial"/>
                <a:cs typeface="Arial"/>
              </a:rPr>
              <a:t>(Direct) </a:t>
            </a:r>
            <a:r>
              <a:rPr sz="4000" b="1" spc="-10" dirty="0">
                <a:latin typeface="Arial"/>
                <a:cs typeface="Arial"/>
              </a:rPr>
              <a:t>strong</a:t>
            </a:r>
            <a:r>
              <a:rPr sz="4000" b="1" spc="190" dirty="0">
                <a:latin typeface="Arial"/>
                <a:cs typeface="Arial"/>
              </a:rPr>
              <a:t> </a:t>
            </a:r>
            <a:r>
              <a:rPr sz="4000" b="1" dirty="0">
                <a:latin typeface="Arial"/>
                <a:cs typeface="Arial"/>
              </a:rPr>
              <a:t>correlation)</a:t>
            </a:r>
            <a:endParaRPr sz="4000" dirty="0">
              <a:latin typeface="Arial"/>
              <a:cs typeface="Arial"/>
            </a:endParaRPr>
          </a:p>
        </p:txBody>
      </p:sp>
      <p:sp>
        <p:nvSpPr>
          <p:cNvPr id="14" name="object 14"/>
          <p:cNvSpPr txBox="1"/>
          <p:nvPr/>
        </p:nvSpPr>
        <p:spPr>
          <a:xfrm>
            <a:off x="1521929" y="1799844"/>
            <a:ext cx="991869" cy="787400"/>
          </a:xfrm>
          <a:prstGeom prst="rect">
            <a:avLst/>
          </a:prstGeom>
        </p:spPr>
        <p:txBody>
          <a:bodyPr vert="horz" wrap="square" lIns="0" tIns="12700" rIns="0" bIns="0" rtlCol="0">
            <a:spAutoFit/>
          </a:bodyPr>
          <a:lstStyle/>
          <a:p>
            <a:pPr marL="12700">
              <a:lnSpc>
                <a:spcPct val="100000"/>
              </a:lnSpc>
              <a:spcBef>
                <a:spcPts val="100"/>
              </a:spcBef>
            </a:pPr>
            <a:r>
              <a:rPr sz="5000" spc="-625" dirty="0">
                <a:latin typeface="DejaVu Serif"/>
                <a:cs typeface="DejaVu Serif"/>
              </a:rPr>
              <a:t>𝑟</a:t>
            </a:r>
            <a:r>
              <a:rPr sz="5000" spc="-190" dirty="0">
                <a:latin typeface="DejaVu Serif"/>
                <a:cs typeface="DejaVu Serif"/>
              </a:rPr>
              <a:t> </a:t>
            </a:r>
            <a:r>
              <a:rPr sz="5000" spc="-455" dirty="0">
                <a:latin typeface="DejaVu Serif"/>
                <a:cs typeface="DejaVu Serif"/>
              </a:rPr>
              <a:t>=</a:t>
            </a:r>
            <a:endParaRPr sz="5000">
              <a:latin typeface="DejaVu Serif"/>
              <a:cs typeface="DejaVu Serif"/>
            </a:endParaRPr>
          </a:p>
        </p:txBody>
      </p:sp>
      <p:sp>
        <p:nvSpPr>
          <p:cNvPr id="15" name="object 15"/>
          <p:cNvSpPr/>
          <p:nvPr/>
        </p:nvSpPr>
        <p:spPr>
          <a:xfrm>
            <a:off x="2680360" y="2244293"/>
            <a:ext cx="9652000" cy="38100"/>
          </a:xfrm>
          <a:custGeom>
            <a:avLst/>
            <a:gdLst/>
            <a:ahLst/>
            <a:cxnLst/>
            <a:rect l="l" t="t" r="r" b="b"/>
            <a:pathLst>
              <a:path w="9652000" h="38100">
                <a:moveTo>
                  <a:pt x="9652000" y="0"/>
                </a:moveTo>
                <a:lnTo>
                  <a:pt x="0" y="0"/>
                </a:lnTo>
                <a:lnTo>
                  <a:pt x="0" y="38100"/>
                </a:lnTo>
                <a:lnTo>
                  <a:pt x="9652000" y="38100"/>
                </a:lnTo>
                <a:lnTo>
                  <a:pt x="9652000" y="0"/>
                </a:lnTo>
                <a:close/>
              </a:path>
            </a:pathLst>
          </a:custGeom>
          <a:solidFill>
            <a:srgbClr val="000000"/>
          </a:solidFill>
        </p:spPr>
        <p:txBody>
          <a:bodyPr wrap="square" lIns="0" tIns="0" rIns="0" bIns="0" rtlCol="0"/>
          <a:lstStyle/>
          <a:p>
            <a:endParaRPr/>
          </a:p>
        </p:txBody>
      </p:sp>
      <p:sp>
        <p:nvSpPr>
          <p:cNvPr id="16" name="object 16"/>
          <p:cNvSpPr/>
          <p:nvPr/>
        </p:nvSpPr>
        <p:spPr>
          <a:xfrm>
            <a:off x="2688539" y="2408643"/>
            <a:ext cx="4792980" cy="788670"/>
          </a:xfrm>
          <a:custGeom>
            <a:avLst/>
            <a:gdLst/>
            <a:ahLst/>
            <a:cxnLst/>
            <a:rect l="l" t="t" r="r" b="b"/>
            <a:pathLst>
              <a:path w="4792980" h="788669">
                <a:moveTo>
                  <a:pt x="3239960" y="160985"/>
                </a:moveTo>
                <a:lnTo>
                  <a:pt x="3231591" y="137109"/>
                </a:lnTo>
                <a:lnTo>
                  <a:pt x="3188944" y="152514"/>
                </a:lnTo>
                <a:lnTo>
                  <a:pt x="3151543" y="174828"/>
                </a:lnTo>
                <a:lnTo>
                  <a:pt x="3119412" y="204063"/>
                </a:lnTo>
                <a:lnTo>
                  <a:pt x="3092526" y="240207"/>
                </a:lnTo>
                <a:lnTo>
                  <a:pt x="3071291" y="281863"/>
                </a:lnTo>
                <a:lnTo>
                  <a:pt x="3056128" y="327609"/>
                </a:lnTo>
                <a:lnTo>
                  <a:pt x="3047022" y="377444"/>
                </a:lnTo>
                <a:lnTo>
                  <a:pt x="3043999" y="431355"/>
                </a:lnTo>
                <a:lnTo>
                  <a:pt x="3047022" y="485394"/>
                </a:lnTo>
                <a:lnTo>
                  <a:pt x="3056090" y="535266"/>
                </a:lnTo>
                <a:lnTo>
                  <a:pt x="3071203" y="580974"/>
                </a:lnTo>
                <a:lnTo>
                  <a:pt x="3092373" y="622503"/>
                </a:lnTo>
                <a:lnTo>
                  <a:pt x="3119209" y="658520"/>
                </a:lnTo>
                <a:lnTo>
                  <a:pt x="3151352" y="687654"/>
                </a:lnTo>
                <a:lnTo>
                  <a:pt x="3188817" y="709917"/>
                </a:lnTo>
                <a:lnTo>
                  <a:pt x="3231591" y="725284"/>
                </a:lnTo>
                <a:lnTo>
                  <a:pt x="3239033" y="701421"/>
                </a:lnTo>
                <a:lnTo>
                  <a:pt x="3205505" y="686574"/>
                </a:lnTo>
                <a:lnTo>
                  <a:pt x="3176587" y="665911"/>
                </a:lnTo>
                <a:lnTo>
                  <a:pt x="3132518" y="607161"/>
                </a:lnTo>
                <a:lnTo>
                  <a:pt x="3117253" y="569595"/>
                </a:lnTo>
                <a:lnTo>
                  <a:pt x="3106356" y="527240"/>
                </a:lnTo>
                <a:lnTo>
                  <a:pt x="3099816" y="480136"/>
                </a:lnTo>
                <a:lnTo>
                  <a:pt x="3097644" y="428256"/>
                </a:lnTo>
                <a:lnTo>
                  <a:pt x="3099816" y="378079"/>
                </a:lnTo>
                <a:lnTo>
                  <a:pt x="3106356" y="332333"/>
                </a:lnTo>
                <a:lnTo>
                  <a:pt x="3117253" y="291033"/>
                </a:lnTo>
                <a:lnTo>
                  <a:pt x="3132518" y="254152"/>
                </a:lnTo>
                <a:lnTo>
                  <a:pt x="3176816" y="196215"/>
                </a:lnTo>
                <a:lnTo>
                  <a:pt x="3206026" y="175768"/>
                </a:lnTo>
                <a:lnTo>
                  <a:pt x="3239960" y="160985"/>
                </a:lnTo>
                <a:close/>
              </a:path>
              <a:path w="4792980" h="788669">
                <a:moveTo>
                  <a:pt x="4440275" y="431355"/>
                </a:moveTo>
                <a:lnTo>
                  <a:pt x="4437240" y="377444"/>
                </a:lnTo>
                <a:lnTo>
                  <a:pt x="4428134" y="327609"/>
                </a:lnTo>
                <a:lnTo>
                  <a:pt x="4412970" y="281863"/>
                </a:lnTo>
                <a:lnTo>
                  <a:pt x="4391749" y="240207"/>
                </a:lnTo>
                <a:lnTo>
                  <a:pt x="4364850" y="204063"/>
                </a:lnTo>
                <a:lnTo>
                  <a:pt x="4332719" y="174828"/>
                </a:lnTo>
                <a:lnTo>
                  <a:pt x="4295318" y="152514"/>
                </a:lnTo>
                <a:lnTo>
                  <a:pt x="4252684" y="137109"/>
                </a:lnTo>
                <a:lnTo>
                  <a:pt x="4244314" y="160985"/>
                </a:lnTo>
                <a:lnTo>
                  <a:pt x="4278363" y="175768"/>
                </a:lnTo>
                <a:lnTo>
                  <a:pt x="4307637" y="196215"/>
                </a:lnTo>
                <a:lnTo>
                  <a:pt x="4351909" y="254152"/>
                </a:lnTo>
                <a:lnTo>
                  <a:pt x="4367098" y="291033"/>
                </a:lnTo>
                <a:lnTo>
                  <a:pt x="4377944" y="332333"/>
                </a:lnTo>
                <a:lnTo>
                  <a:pt x="4384459" y="378079"/>
                </a:lnTo>
                <a:lnTo>
                  <a:pt x="4386631" y="428256"/>
                </a:lnTo>
                <a:lnTo>
                  <a:pt x="4384446" y="480136"/>
                </a:lnTo>
                <a:lnTo>
                  <a:pt x="4377906" y="527240"/>
                </a:lnTo>
                <a:lnTo>
                  <a:pt x="4367009" y="569595"/>
                </a:lnTo>
                <a:lnTo>
                  <a:pt x="4351756" y="607161"/>
                </a:lnTo>
                <a:lnTo>
                  <a:pt x="4307687" y="665911"/>
                </a:lnTo>
                <a:lnTo>
                  <a:pt x="4245254" y="701421"/>
                </a:lnTo>
                <a:lnTo>
                  <a:pt x="4252684" y="725284"/>
                </a:lnTo>
                <a:lnTo>
                  <a:pt x="4295445" y="709917"/>
                </a:lnTo>
                <a:lnTo>
                  <a:pt x="4332910" y="687654"/>
                </a:lnTo>
                <a:lnTo>
                  <a:pt x="4365053" y="658520"/>
                </a:lnTo>
                <a:lnTo>
                  <a:pt x="4391901" y="622503"/>
                </a:lnTo>
                <a:lnTo>
                  <a:pt x="4413059" y="580974"/>
                </a:lnTo>
                <a:lnTo>
                  <a:pt x="4428172" y="535266"/>
                </a:lnTo>
                <a:lnTo>
                  <a:pt x="4437240" y="485394"/>
                </a:lnTo>
                <a:lnTo>
                  <a:pt x="4440275" y="431355"/>
                </a:lnTo>
                <a:close/>
              </a:path>
              <a:path w="4792980" h="788669">
                <a:moveTo>
                  <a:pt x="4792421" y="749"/>
                </a:moveTo>
                <a:lnTo>
                  <a:pt x="483997" y="749"/>
                </a:lnTo>
                <a:lnTo>
                  <a:pt x="483997" y="0"/>
                </a:lnTo>
                <a:lnTo>
                  <a:pt x="397179" y="0"/>
                </a:lnTo>
                <a:lnTo>
                  <a:pt x="208978" y="705383"/>
                </a:lnTo>
                <a:lnTo>
                  <a:pt x="101701" y="466026"/>
                </a:lnTo>
                <a:lnTo>
                  <a:pt x="0" y="512533"/>
                </a:lnTo>
                <a:lnTo>
                  <a:pt x="9613" y="535787"/>
                </a:lnTo>
                <a:lnTo>
                  <a:pt x="62014" y="512533"/>
                </a:lnTo>
                <a:lnTo>
                  <a:pt x="190373" y="788479"/>
                </a:lnTo>
                <a:lnTo>
                  <a:pt x="220446" y="788479"/>
                </a:lnTo>
                <a:lnTo>
                  <a:pt x="421995" y="41236"/>
                </a:lnTo>
                <a:lnTo>
                  <a:pt x="483997" y="41236"/>
                </a:lnTo>
                <a:lnTo>
                  <a:pt x="483997" y="38849"/>
                </a:lnTo>
                <a:lnTo>
                  <a:pt x="4792421" y="38849"/>
                </a:lnTo>
                <a:lnTo>
                  <a:pt x="4792421" y="749"/>
                </a:lnTo>
                <a:close/>
              </a:path>
            </a:pathLst>
          </a:custGeom>
          <a:solidFill>
            <a:srgbClr val="000000"/>
          </a:solidFill>
        </p:spPr>
        <p:txBody>
          <a:bodyPr wrap="square" lIns="0" tIns="0" rIns="0" bIns="0" rtlCol="0"/>
          <a:lstStyle/>
          <a:p>
            <a:endParaRPr/>
          </a:p>
        </p:txBody>
      </p:sp>
      <p:sp>
        <p:nvSpPr>
          <p:cNvPr id="17" name="object 17"/>
          <p:cNvSpPr/>
          <p:nvPr/>
        </p:nvSpPr>
        <p:spPr>
          <a:xfrm>
            <a:off x="7595946" y="2408643"/>
            <a:ext cx="4723765" cy="788670"/>
          </a:xfrm>
          <a:custGeom>
            <a:avLst/>
            <a:gdLst/>
            <a:ahLst/>
            <a:cxnLst/>
            <a:rect l="l" t="t" r="r" b="b"/>
            <a:pathLst>
              <a:path w="4723765" h="788669">
                <a:moveTo>
                  <a:pt x="3208972" y="160985"/>
                </a:moveTo>
                <a:lnTo>
                  <a:pt x="3200603" y="137109"/>
                </a:lnTo>
                <a:lnTo>
                  <a:pt x="3157956" y="152514"/>
                </a:lnTo>
                <a:lnTo>
                  <a:pt x="3120555" y="174828"/>
                </a:lnTo>
                <a:lnTo>
                  <a:pt x="3088424" y="204063"/>
                </a:lnTo>
                <a:lnTo>
                  <a:pt x="3061538" y="240207"/>
                </a:lnTo>
                <a:lnTo>
                  <a:pt x="3040303" y="281863"/>
                </a:lnTo>
                <a:lnTo>
                  <a:pt x="3025140" y="327609"/>
                </a:lnTo>
                <a:lnTo>
                  <a:pt x="3016034" y="377444"/>
                </a:lnTo>
                <a:lnTo>
                  <a:pt x="3013011" y="431355"/>
                </a:lnTo>
                <a:lnTo>
                  <a:pt x="3016034" y="485394"/>
                </a:lnTo>
                <a:lnTo>
                  <a:pt x="3025102" y="535266"/>
                </a:lnTo>
                <a:lnTo>
                  <a:pt x="3040215" y="580974"/>
                </a:lnTo>
                <a:lnTo>
                  <a:pt x="3061385" y="622503"/>
                </a:lnTo>
                <a:lnTo>
                  <a:pt x="3088221" y="658520"/>
                </a:lnTo>
                <a:lnTo>
                  <a:pt x="3120364" y="687654"/>
                </a:lnTo>
                <a:lnTo>
                  <a:pt x="3157829" y="709917"/>
                </a:lnTo>
                <a:lnTo>
                  <a:pt x="3200603" y="725284"/>
                </a:lnTo>
                <a:lnTo>
                  <a:pt x="3208045" y="701421"/>
                </a:lnTo>
                <a:lnTo>
                  <a:pt x="3174517" y="686574"/>
                </a:lnTo>
                <a:lnTo>
                  <a:pt x="3145599" y="665911"/>
                </a:lnTo>
                <a:lnTo>
                  <a:pt x="3101530" y="607161"/>
                </a:lnTo>
                <a:lnTo>
                  <a:pt x="3086265" y="569595"/>
                </a:lnTo>
                <a:lnTo>
                  <a:pt x="3075368" y="527240"/>
                </a:lnTo>
                <a:lnTo>
                  <a:pt x="3068828" y="480136"/>
                </a:lnTo>
                <a:lnTo>
                  <a:pt x="3066656" y="428256"/>
                </a:lnTo>
                <a:lnTo>
                  <a:pt x="3068828" y="378079"/>
                </a:lnTo>
                <a:lnTo>
                  <a:pt x="3075368" y="332333"/>
                </a:lnTo>
                <a:lnTo>
                  <a:pt x="3086265" y="291033"/>
                </a:lnTo>
                <a:lnTo>
                  <a:pt x="3101530" y="254152"/>
                </a:lnTo>
                <a:lnTo>
                  <a:pt x="3145828" y="196215"/>
                </a:lnTo>
                <a:lnTo>
                  <a:pt x="3175038" y="175768"/>
                </a:lnTo>
                <a:lnTo>
                  <a:pt x="3208972" y="160985"/>
                </a:lnTo>
                <a:close/>
              </a:path>
              <a:path w="4723765" h="788669">
                <a:moveTo>
                  <a:pt x="4382300" y="431355"/>
                </a:moveTo>
                <a:lnTo>
                  <a:pt x="4379265" y="377444"/>
                </a:lnTo>
                <a:lnTo>
                  <a:pt x="4370159" y="327609"/>
                </a:lnTo>
                <a:lnTo>
                  <a:pt x="4354995" y="281863"/>
                </a:lnTo>
                <a:lnTo>
                  <a:pt x="4333773" y="240207"/>
                </a:lnTo>
                <a:lnTo>
                  <a:pt x="4306875" y="204063"/>
                </a:lnTo>
                <a:lnTo>
                  <a:pt x="4274744" y="174828"/>
                </a:lnTo>
                <a:lnTo>
                  <a:pt x="4237342" y="152514"/>
                </a:lnTo>
                <a:lnTo>
                  <a:pt x="4194708" y="137109"/>
                </a:lnTo>
                <a:lnTo>
                  <a:pt x="4186339" y="160985"/>
                </a:lnTo>
                <a:lnTo>
                  <a:pt x="4220388" y="175768"/>
                </a:lnTo>
                <a:lnTo>
                  <a:pt x="4249661" y="196215"/>
                </a:lnTo>
                <a:lnTo>
                  <a:pt x="4293933" y="254152"/>
                </a:lnTo>
                <a:lnTo>
                  <a:pt x="4309122" y="291033"/>
                </a:lnTo>
                <a:lnTo>
                  <a:pt x="4319968" y="332333"/>
                </a:lnTo>
                <a:lnTo>
                  <a:pt x="4326483" y="378079"/>
                </a:lnTo>
                <a:lnTo>
                  <a:pt x="4328655" y="428256"/>
                </a:lnTo>
                <a:lnTo>
                  <a:pt x="4326471" y="480136"/>
                </a:lnTo>
                <a:lnTo>
                  <a:pt x="4319930" y="527240"/>
                </a:lnTo>
                <a:lnTo>
                  <a:pt x="4309034" y="569595"/>
                </a:lnTo>
                <a:lnTo>
                  <a:pt x="4293781" y="607161"/>
                </a:lnTo>
                <a:lnTo>
                  <a:pt x="4249712" y="665911"/>
                </a:lnTo>
                <a:lnTo>
                  <a:pt x="4187279" y="701421"/>
                </a:lnTo>
                <a:lnTo>
                  <a:pt x="4194708" y="725284"/>
                </a:lnTo>
                <a:lnTo>
                  <a:pt x="4237469" y="709917"/>
                </a:lnTo>
                <a:lnTo>
                  <a:pt x="4274934" y="687654"/>
                </a:lnTo>
                <a:lnTo>
                  <a:pt x="4307078" y="658520"/>
                </a:lnTo>
                <a:lnTo>
                  <a:pt x="4333926" y="622503"/>
                </a:lnTo>
                <a:lnTo>
                  <a:pt x="4355084" y="580974"/>
                </a:lnTo>
                <a:lnTo>
                  <a:pt x="4370209" y="535266"/>
                </a:lnTo>
                <a:lnTo>
                  <a:pt x="4379277" y="485394"/>
                </a:lnTo>
                <a:lnTo>
                  <a:pt x="4382300" y="431355"/>
                </a:lnTo>
                <a:close/>
              </a:path>
              <a:path w="4723765" h="788669">
                <a:moveTo>
                  <a:pt x="4723714" y="749"/>
                </a:moveTo>
                <a:lnTo>
                  <a:pt x="483997" y="749"/>
                </a:lnTo>
                <a:lnTo>
                  <a:pt x="483997" y="0"/>
                </a:lnTo>
                <a:lnTo>
                  <a:pt x="397179" y="0"/>
                </a:lnTo>
                <a:lnTo>
                  <a:pt x="208978" y="705383"/>
                </a:lnTo>
                <a:lnTo>
                  <a:pt x="101701" y="466026"/>
                </a:lnTo>
                <a:lnTo>
                  <a:pt x="0" y="512533"/>
                </a:lnTo>
                <a:lnTo>
                  <a:pt x="9613" y="535787"/>
                </a:lnTo>
                <a:lnTo>
                  <a:pt x="62014" y="512533"/>
                </a:lnTo>
                <a:lnTo>
                  <a:pt x="190373" y="788479"/>
                </a:lnTo>
                <a:lnTo>
                  <a:pt x="220446" y="788479"/>
                </a:lnTo>
                <a:lnTo>
                  <a:pt x="421995" y="41236"/>
                </a:lnTo>
                <a:lnTo>
                  <a:pt x="483997" y="41236"/>
                </a:lnTo>
                <a:lnTo>
                  <a:pt x="483997" y="38849"/>
                </a:lnTo>
                <a:lnTo>
                  <a:pt x="4723714" y="38849"/>
                </a:lnTo>
                <a:lnTo>
                  <a:pt x="4723714" y="749"/>
                </a:lnTo>
                <a:close/>
              </a:path>
            </a:pathLst>
          </a:custGeom>
          <a:solidFill>
            <a:srgbClr val="000000"/>
          </a:solidFill>
        </p:spPr>
        <p:txBody>
          <a:bodyPr wrap="square" lIns="0" tIns="0" rIns="0" bIns="0" rtlCol="0"/>
          <a:lstStyle/>
          <a:p>
            <a:endParaRPr/>
          </a:p>
        </p:txBody>
      </p:sp>
      <p:sp>
        <p:nvSpPr>
          <p:cNvPr id="18" name="object 18"/>
          <p:cNvSpPr txBox="1"/>
          <p:nvPr/>
        </p:nvSpPr>
        <p:spPr>
          <a:xfrm>
            <a:off x="3085807" y="1025651"/>
            <a:ext cx="9283700" cy="2134870"/>
          </a:xfrm>
          <a:prstGeom prst="rect">
            <a:avLst/>
          </a:prstGeom>
        </p:spPr>
        <p:txBody>
          <a:bodyPr vert="horz" wrap="square" lIns="0" tIns="305435" rIns="0" bIns="0" rtlCol="0">
            <a:spAutoFit/>
          </a:bodyPr>
          <a:lstStyle/>
          <a:p>
            <a:pPr marR="440690" algn="ctr">
              <a:lnSpc>
                <a:spcPct val="100000"/>
              </a:lnSpc>
              <a:spcBef>
                <a:spcPts val="2405"/>
              </a:spcBef>
            </a:pPr>
            <a:r>
              <a:rPr sz="5000" spc="-135" dirty="0">
                <a:latin typeface="DejaVu Serif"/>
                <a:cs typeface="DejaVu Serif"/>
              </a:rPr>
              <a:t>𝑛</a:t>
            </a:r>
            <a:r>
              <a:rPr sz="5000" spc="-685" dirty="0">
                <a:latin typeface="DejaVu Serif"/>
                <a:cs typeface="DejaVu Serif"/>
              </a:rPr>
              <a:t> </a:t>
            </a:r>
            <a:r>
              <a:rPr sz="7500" spc="-44" baseline="2222" dirty="0">
                <a:latin typeface="DejaVu Serif"/>
                <a:cs typeface="DejaVu Serif"/>
              </a:rPr>
              <a:t>∑</a:t>
            </a:r>
            <a:r>
              <a:rPr sz="7500" spc="-1147" baseline="2222" dirty="0">
                <a:latin typeface="DejaVu Serif"/>
                <a:cs typeface="DejaVu Serif"/>
              </a:rPr>
              <a:t> </a:t>
            </a:r>
            <a:r>
              <a:rPr sz="5000" spc="114" dirty="0">
                <a:latin typeface="DejaVu Serif"/>
                <a:cs typeface="DejaVu Serif"/>
              </a:rPr>
              <a:t>𝑋𝑌</a:t>
            </a:r>
            <a:r>
              <a:rPr sz="5000" spc="-365" dirty="0">
                <a:latin typeface="DejaVu Serif"/>
                <a:cs typeface="DejaVu Serif"/>
              </a:rPr>
              <a:t> </a:t>
            </a:r>
            <a:r>
              <a:rPr sz="5000" spc="-455" dirty="0">
                <a:latin typeface="DejaVu Serif"/>
                <a:cs typeface="DejaVu Serif"/>
              </a:rPr>
              <a:t>−</a:t>
            </a:r>
            <a:r>
              <a:rPr sz="5000" spc="-480" dirty="0">
                <a:latin typeface="DejaVu Serif"/>
                <a:cs typeface="DejaVu Serif"/>
              </a:rPr>
              <a:t> </a:t>
            </a:r>
            <a:r>
              <a:rPr sz="5000" spc="45" dirty="0">
                <a:latin typeface="DejaVu Serif"/>
                <a:cs typeface="DejaVu Serif"/>
              </a:rPr>
              <a:t>(</a:t>
            </a:r>
            <a:r>
              <a:rPr sz="7500" spc="67" baseline="2222" dirty="0">
                <a:latin typeface="DejaVu Serif"/>
                <a:cs typeface="DejaVu Serif"/>
              </a:rPr>
              <a:t>∑</a:t>
            </a:r>
            <a:r>
              <a:rPr sz="7500" spc="-1147" baseline="2222" dirty="0">
                <a:latin typeface="DejaVu Serif"/>
                <a:cs typeface="DejaVu Serif"/>
              </a:rPr>
              <a:t> </a:t>
            </a:r>
            <a:r>
              <a:rPr sz="5000" spc="135" dirty="0">
                <a:latin typeface="DejaVu Serif"/>
                <a:cs typeface="DejaVu Serif"/>
              </a:rPr>
              <a:t>𝑋)(</a:t>
            </a:r>
            <a:r>
              <a:rPr sz="7500" spc="202" baseline="2222" dirty="0">
                <a:latin typeface="DejaVu Serif"/>
                <a:cs typeface="DejaVu Serif"/>
              </a:rPr>
              <a:t>∑</a:t>
            </a:r>
            <a:r>
              <a:rPr sz="7500" spc="-1139" baseline="2222" dirty="0">
                <a:latin typeface="DejaVu Serif"/>
                <a:cs typeface="DejaVu Serif"/>
              </a:rPr>
              <a:t> </a:t>
            </a:r>
            <a:r>
              <a:rPr sz="5000" spc="125" dirty="0">
                <a:latin typeface="DejaVu Serif"/>
                <a:cs typeface="DejaVu Serif"/>
              </a:rPr>
              <a:t>𝑌)</a:t>
            </a:r>
            <a:endParaRPr sz="5000">
              <a:latin typeface="DejaVu Serif"/>
              <a:cs typeface="DejaVu Serif"/>
            </a:endParaRPr>
          </a:p>
          <a:p>
            <a:pPr algn="ctr">
              <a:lnSpc>
                <a:spcPct val="100000"/>
              </a:lnSpc>
              <a:spcBef>
                <a:spcPts val="2300"/>
              </a:spcBef>
              <a:tabLst>
                <a:tab pos="2790825" algn="l"/>
                <a:tab pos="4907280" algn="l"/>
                <a:tab pos="7666990" algn="l"/>
              </a:tabLst>
            </a:pPr>
            <a:r>
              <a:rPr sz="5000" spc="-135" dirty="0">
                <a:latin typeface="DejaVu Serif"/>
                <a:cs typeface="DejaVu Serif"/>
              </a:rPr>
              <a:t>𝑛 </a:t>
            </a:r>
            <a:r>
              <a:rPr sz="7500" spc="-44" baseline="2222" dirty="0">
                <a:latin typeface="DejaVu Serif"/>
                <a:cs typeface="DejaVu Serif"/>
              </a:rPr>
              <a:t>∑</a:t>
            </a:r>
            <a:r>
              <a:rPr sz="7500" spc="-1957" baseline="2222" dirty="0">
                <a:latin typeface="DejaVu Serif"/>
                <a:cs typeface="DejaVu Serif"/>
              </a:rPr>
              <a:t> </a:t>
            </a:r>
            <a:r>
              <a:rPr sz="5000" spc="190" dirty="0">
                <a:latin typeface="DejaVu Serif"/>
                <a:cs typeface="DejaVu Serif"/>
              </a:rPr>
              <a:t>𝑋</a:t>
            </a:r>
            <a:r>
              <a:rPr sz="5550" spc="284" baseline="22522" dirty="0">
                <a:latin typeface="WenQuanYi Micro Hei Mono"/>
                <a:cs typeface="WenQuanYi Micro Hei Mono"/>
              </a:rPr>
              <a:t>!</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a:t>
            </a:r>
            <a:r>
              <a:rPr sz="7500" spc="-1139" baseline="2222" dirty="0">
                <a:latin typeface="DejaVu Serif"/>
                <a:cs typeface="DejaVu Serif"/>
              </a:rPr>
              <a:t> </a:t>
            </a:r>
            <a:r>
              <a:rPr sz="5000" spc="220" dirty="0">
                <a:latin typeface="DejaVu Serif"/>
                <a:cs typeface="DejaVu Serif"/>
              </a:rPr>
              <a:t>𝑋</a:t>
            </a:r>
            <a:r>
              <a:rPr sz="5000" spc="610" dirty="0">
                <a:latin typeface="DejaVu Serif"/>
                <a:cs typeface="DejaVu Serif"/>
              </a:rPr>
              <a:t> </a:t>
            </a:r>
            <a:r>
              <a:rPr sz="5550" spc="-120" baseline="22522" dirty="0">
                <a:latin typeface="WenQuanYi Micro Hei Mono"/>
                <a:cs typeface="WenQuanYi Micro Hei Mono"/>
              </a:rPr>
              <a:t>!	</a:t>
            </a:r>
            <a:r>
              <a:rPr sz="5000" spc="-135" dirty="0">
                <a:latin typeface="DejaVu Serif"/>
                <a:cs typeface="DejaVu Serif"/>
              </a:rPr>
              <a:t>𝑛 </a:t>
            </a:r>
            <a:r>
              <a:rPr sz="7500" spc="-44" baseline="2222" dirty="0">
                <a:latin typeface="DejaVu Serif"/>
                <a:cs typeface="DejaVu Serif"/>
              </a:rPr>
              <a:t>∑</a:t>
            </a:r>
            <a:r>
              <a:rPr sz="7500" spc="-1950" baseline="2222" dirty="0">
                <a:latin typeface="DejaVu Serif"/>
                <a:cs typeface="DejaVu Serif"/>
              </a:rPr>
              <a:t> </a:t>
            </a:r>
            <a:r>
              <a:rPr sz="5000" spc="65" dirty="0">
                <a:latin typeface="DejaVu Serif"/>
                <a:cs typeface="DejaVu Serif"/>
              </a:rPr>
              <a:t>𝑌</a:t>
            </a:r>
            <a:r>
              <a:rPr sz="5550" spc="97" baseline="22522" dirty="0">
                <a:latin typeface="WenQuanYi Micro Hei Mono"/>
                <a:cs typeface="WenQuanYi Micro Hei Mono"/>
              </a:rPr>
              <a:t>!</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 </a:t>
            </a:r>
            <a:r>
              <a:rPr sz="5000" spc="10" dirty="0">
                <a:latin typeface="DejaVu Serif"/>
                <a:cs typeface="DejaVu Serif"/>
              </a:rPr>
              <a:t>𝑌</a:t>
            </a:r>
            <a:r>
              <a:rPr sz="5000" spc="-204" dirty="0">
                <a:latin typeface="DejaVu Serif"/>
                <a:cs typeface="DejaVu Serif"/>
              </a:rPr>
              <a:t> </a:t>
            </a:r>
            <a:r>
              <a:rPr sz="5550" spc="-120" baseline="22522" dirty="0">
                <a:latin typeface="WenQuanYi Micro Hei Mono"/>
                <a:cs typeface="WenQuanYi Micro Hei Mono"/>
              </a:rPr>
              <a:t>!</a:t>
            </a:r>
            <a:endParaRPr sz="5550" baseline="22522">
              <a:latin typeface="WenQuanYi Micro Hei Mono"/>
              <a:cs typeface="WenQuanYi Micro Hei Mono"/>
            </a:endParaRPr>
          </a:p>
        </p:txBody>
      </p:sp>
      <p:sp>
        <p:nvSpPr>
          <p:cNvPr id="19" name="object 19"/>
          <p:cNvSpPr txBox="1"/>
          <p:nvPr/>
        </p:nvSpPr>
        <p:spPr>
          <a:xfrm>
            <a:off x="1511553" y="4210813"/>
            <a:ext cx="991869" cy="787400"/>
          </a:xfrm>
          <a:prstGeom prst="rect">
            <a:avLst/>
          </a:prstGeom>
        </p:spPr>
        <p:txBody>
          <a:bodyPr vert="horz" wrap="square" lIns="0" tIns="12700" rIns="0" bIns="0" rtlCol="0">
            <a:spAutoFit/>
          </a:bodyPr>
          <a:lstStyle/>
          <a:p>
            <a:pPr marL="12700">
              <a:lnSpc>
                <a:spcPct val="100000"/>
              </a:lnSpc>
              <a:spcBef>
                <a:spcPts val="100"/>
              </a:spcBef>
            </a:pPr>
            <a:r>
              <a:rPr sz="5000" spc="-625" dirty="0">
                <a:latin typeface="DejaVu Serif"/>
                <a:cs typeface="DejaVu Serif"/>
              </a:rPr>
              <a:t>𝑟</a:t>
            </a:r>
            <a:r>
              <a:rPr sz="5000" spc="-190" dirty="0">
                <a:latin typeface="DejaVu Serif"/>
                <a:cs typeface="DejaVu Serif"/>
              </a:rPr>
              <a:t> </a:t>
            </a:r>
            <a:r>
              <a:rPr sz="5000" spc="-455" dirty="0">
                <a:latin typeface="DejaVu Serif"/>
                <a:cs typeface="DejaVu Serif"/>
              </a:rPr>
              <a:t>=</a:t>
            </a:r>
            <a:endParaRPr sz="5000">
              <a:latin typeface="DejaVu Serif"/>
              <a:cs typeface="DejaVu Serif"/>
            </a:endParaRPr>
          </a:p>
        </p:txBody>
      </p:sp>
      <p:sp>
        <p:nvSpPr>
          <p:cNvPr id="20" name="object 20"/>
          <p:cNvSpPr/>
          <p:nvPr/>
        </p:nvSpPr>
        <p:spPr>
          <a:xfrm>
            <a:off x="2670810" y="4656632"/>
            <a:ext cx="9486900" cy="38100"/>
          </a:xfrm>
          <a:custGeom>
            <a:avLst/>
            <a:gdLst/>
            <a:ahLst/>
            <a:cxnLst/>
            <a:rect l="l" t="t" r="r" b="b"/>
            <a:pathLst>
              <a:path w="9486900" h="38100">
                <a:moveTo>
                  <a:pt x="9486900" y="0"/>
                </a:moveTo>
                <a:lnTo>
                  <a:pt x="0" y="0"/>
                </a:lnTo>
                <a:lnTo>
                  <a:pt x="0" y="38100"/>
                </a:lnTo>
                <a:lnTo>
                  <a:pt x="9486900" y="38100"/>
                </a:lnTo>
                <a:lnTo>
                  <a:pt x="9486900" y="0"/>
                </a:lnTo>
                <a:close/>
              </a:path>
            </a:pathLst>
          </a:custGeom>
          <a:solidFill>
            <a:srgbClr val="000000"/>
          </a:solidFill>
        </p:spPr>
        <p:txBody>
          <a:bodyPr wrap="square" lIns="0" tIns="0" rIns="0" bIns="0" rtlCol="0"/>
          <a:lstStyle/>
          <a:p>
            <a:endParaRPr/>
          </a:p>
        </p:txBody>
      </p:sp>
      <p:sp>
        <p:nvSpPr>
          <p:cNvPr id="21" name="object 21"/>
          <p:cNvSpPr/>
          <p:nvPr/>
        </p:nvSpPr>
        <p:spPr>
          <a:xfrm>
            <a:off x="2678176" y="4820983"/>
            <a:ext cx="9467215" cy="788670"/>
          </a:xfrm>
          <a:custGeom>
            <a:avLst/>
            <a:gdLst/>
            <a:ahLst/>
            <a:cxnLst/>
            <a:rect l="l" t="t" r="r" b="b"/>
            <a:pathLst>
              <a:path w="9467215" h="788670">
                <a:moveTo>
                  <a:pt x="4729734" y="749"/>
                </a:moveTo>
                <a:lnTo>
                  <a:pt x="483997" y="749"/>
                </a:lnTo>
                <a:lnTo>
                  <a:pt x="483997" y="0"/>
                </a:lnTo>
                <a:lnTo>
                  <a:pt x="397179" y="0"/>
                </a:lnTo>
                <a:lnTo>
                  <a:pt x="208978" y="705383"/>
                </a:lnTo>
                <a:lnTo>
                  <a:pt x="101701" y="466013"/>
                </a:lnTo>
                <a:lnTo>
                  <a:pt x="0" y="512533"/>
                </a:lnTo>
                <a:lnTo>
                  <a:pt x="9613" y="535787"/>
                </a:lnTo>
                <a:lnTo>
                  <a:pt x="62014" y="512533"/>
                </a:lnTo>
                <a:lnTo>
                  <a:pt x="190373" y="788479"/>
                </a:lnTo>
                <a:lnTo>
                  <a:pt x="220446" y="788479"/>
                </a:lnTo>
                <a:lnTo>
                  <a:pt x="421982" y="41236"/>
                </a:lnTo>
                <a:lnTo>
                  <a:pt x="483997" y="41236"/>
                </a:lnTo>
                <a:lnTo>
                  <a:pt x="483997" y="38849"/>
                </a:lnTo>
                <a:lnTo>
                  <a:pt x="4729734" y="38849"/>
                </a:lnTo>
                <a:lnTo>
                  <a:pt x="4729734" y="749"/>
                </a:lnTo>
                <a:close/>
              </a:path>
              <a:path w="9467215" h="788670">
                <a:moveTo>
                  <a:pt x="9466834" y="749"/>
                </a:moveTo>
                <a:lnTo>
                  <a:pt x="5227764" y="749"/>
                </a:lnTo>
                <a:lnTo>
                  <a:pt x="5227764" y="0"/>
                </a:lnTo>
                <a:lnTo>
                  <a:pt x="5140947" y="0"/>
                </a:lnTo>
                <a:lnTo>
                  <a:pt x="4952746" y="705383"/>
                </a:lnTo>
                <a:lnTo>
                  <a:pt x="4845469" y="466013"/>
                </a:lnTo>
                <a:lnTo>
                  <a:pt x="4743767" y="512533"/>
                </a:lnTo>
                <a:lnTo>
                  <a:pt x="4753381" y="535787"/>
                </a:lnTo>
                <a:lnTo>
                  <a:pt x="4805781" y="512533"/>
                </a:lnTo>
                <a:lnTo>
                  <a:pt x="4934140" y="788479"/>
                </a:lnTo>
                <a:lnTo>
                  <a:pt x="4964214" y="788479"/>
                </a:lnTo>
                <a:lnTo>
                  <a:pt x="5165750" y="41236"/>
                </a:lnTo>
                <a:lnTo>
                  <a:pt x="5227764" y="41236"/>
                </a:lnTo>
                <a:lnTo>
                  <a:pt x="5227764" y="38849"/>
                </a:lnTo>
                <a:lnTo>
                  <a:pt x="9466834" y="38849"/>
                </a:lnTo>
                <a:lnTo>
                  <a:pt x="9466834" y="749"/>
                </a:lnTo>
                <a:close/>
              </a:path>
            </a:pathLst>
          </a:custGeom>
          <a:solidFill>
            <a:srgbClr val="000000"/>
          </a:solidFill>
        </p:spPr>
        <p:txBody>
          <a:bodyPr wrap="square" lIns="0" tIns="0" rIns="0" bIns="0" rtlCol="0"/>
          <a:lstStyle/>
          <a:p>
            <a:endParaRPr/>
          </a:p>
        </p:txBody>
      </p:sp>
      <p:sp>
        <p:nvSpPr>
          <p:cNvPr id="22" name="object 22"/>
          <p:cNvSpPr txBox="1"/>
          <p:nvPr/>
        </p:nvSpPr>
        <p:spPr>
          <a:xfrm>
            <a:off x="3075432" y="3445763"/>
            <a:ext cx="9120505" cy="2122805"/>
          </a:xfrm>
          <a:prstGeom prst="rect">
            <a:avLst/>
          </a:prstGeom>
        </p:spPr>
        <p:txBody>
          <a:bodyPr vert="horz" wrap="square" lIns="0" tIns="299085" rIns="0" bIns="0" rtlCol="0">
            <a:spAutoFit/>
          </a:bodyPr>
          <a:lstStyle/>
          <a:p>
            <a:pPr marR="440690" algn="ctr">
              <a:lnSpc>
                <a:spcPct val="100000"/>
              </a:lnSpc>
              <a:spcBef>
                <a:spcPts val="2355"/>
              </a:spcBef>
            </a:pPr>
            <a:r>
              <a:rPr sz="5000" spc="-415" dirty="0">
                <a:latin typeface="DejaVu Serif"/>
                <a:cs typeface="DejaVu Serif"/>
              </a:rPr>
              <a:t>6 </a:t>
            </a:r>
            <a:r>
              <a:rPr sz="5000" spc="-985" dirty="0">
                <a:latin typeface="DejaVu Serif"/>
                <a:cs typeface="DejaVu Serif"/>
              </a:rPr>
              <a:t>∗ </a:t>
            </a:r>
            <a:r>
              <a:rPr sz="5000" spc="-420" dirty="0">
                <a:latin typeface="DejaVu Serif"/>
                <a:cs typeface="DejaVu Serif"/>
              </a:rPr>
              <a:t>461 </a:t>
            </a:r>
            <a:r>
              <a:rPr sz="5000" spc="-455" dirty="0">
                <a:latin typeface="DejaVu Serif"/>
                <a:cs typeface="DejaVu Serif"/>
              </a:rPr>
              <a:t>− </a:t>
            </a:r>
            <a:r>
              <a:rPr sz="5000" spc="-420" dirty="0">
                <a:latin typeface="DejaVu Serif"/>
                <a:cs typeface="DejaVu Serif"/>
              </a:rPr>
              <a:t>41 </a:t>
            </a:r>
            <a:r>
              <a:rPr sz="5000" spc="-985" dirty="0">
                <a:latin typeface="DejaVu Serif"/>
                <a:cs typeface="DejaVu Serif"/>
              </a:rPr>
              <a:t>∗</a:t>
            </a:r>
            <a:r>
              <a:rPr sz="5000" spc="-840" dirty="0">
                <a:latin typeface="DejaVu Serif"/>
                <a:cs typeface="DejaVu Serif"/>
              </a:rPr>
              <a:t> </a:t>
            </a:r>
            <a:r>
              <a:rPr sz="5000" spc="-425" dirty="0">
                <a:latin typeface="DejaVu Serif"/>
                <a:cs typeface="DejaVu Serif"/>
              </a:rPr>
              <a:t>66</a:t>
            </a:r>
            <a:endParaRPr sz="5000">
              <a:latin typeface="DejaVu Serif"/>
              <a:cs typeface="DejaVu Serif"/>
            </a:endParaRPr>
          </a:p>
          <a:p>
            <a:pPr algn="ctr">
              <a:lnSpc>
                <a:spcPct val="100000"/>
              </a:lnSpc>
              <a:spcBef>
                <a:spcPts val="2255"/>
              </a:spcBef>
              <a:tabLst>
                <a:tab pos="4743450" algn="l"/>
              </a:tabLst>
            </a:pPr>
            <a:r>
              <a:rPr sz="5000" spc="-415" dirty="0">
                <a:latin typeface="DejaVu Serif"/>
                <a:cs typeface="DejaVu Serif"/>
              </a:rPr>
              <a:t>6 </a:t>
            </a:r>
            <a:r>
              <a:rPr sz="5000" spc="-985" dirty="0">
                <a:latin typeface="DejaVu Serif"/>
                <a:cs typeface="DejaVu Serif"/>
              </a:rPr>
              <a:t>∗  </a:t>
            </a:r>
            <a:r>
              <a:rPr sz="5000" spc="-420" dirty="0">
                <a:latin typeface="DejaVu Serif"/>
                <a:cs typeface="DejaVu Serif"/>
              </a:rPr>
              <a:t>291</a:t>
            </a:r>
            <a:r>
              <a:rPr sz="5000" spc="-655" dirty="0">
                <a:latin typeface="DejaVu Serif"/>
                <a:cs typeface="DejaVu Serif"/>
              </a:rPr>
              <a:t> </a:t>
            </a:r>
            <a:r>
              <a:rPr sz="5000" spc="-455" dirty="0">
                <a:latin typeface="DejaVu Serif"/>
                <a:cs typeface="DejaVu Serif"/>
              </a:rPr>
              <a:t>−</a:t>
            </a:r>
            <a:r>
              <a:rPr sz="5000" spc="-475" dirty="0">
                <a:latin typeface="DejaVu Serif"/>
                <a:cs typeface="DejaVu Serif"/>
              </a:rPr>
              <a:t> </a:t>
            </a:r>
            <a:r>
              <a:rPr sz="5000" spc="-140" dirty="0">
                <a:latin typeface="DejaVu Serif"/>
                <a:cs typeface="DejaVu Serif"/>
              </a:rPr>
              <a:t>(41)</a:t>
            </a:r>
            <a:r>
              <a:rPr sz="5550" spc="-209" baseline="22522" dirty="0">
                <a:latin typeface="WenQuanYi Micro Hei Mono"/>
                <a:cs typeface="WenQuanYi Micro Hei Mono"/>
              </a:rPr>
              <a:t>!	</a:t>
            </a:r>
            <a:r>
              <a:rPr sz="5000" spc="-415" dirty="0">
                <a:latin typeface="DejaVu Serif"/>
                <a:cs typeface="DejaVu Serif"/>
              </a:rPr>
              <a:t>6 </a:t>
            </a:r>
            <a:r>
              <a:rPr sz="5000" spc="-985" dirty="0">
                <a:latin typeface="DejaVu Serif"/>
                <a:cs typeface="DejaVu Serif"/>
              </a:rPr>
              <a:t>∗ </a:t>
            </a:r>
            <a:r>
              <a:rPr sz="5000" spc="-420" dirty="0">
                <a:latin typeface="DejaVu Serif"/>
                <a:cs typeface="DejaVu Serif"/>
              </a:rPr>
              <a:t>742 </a:t>
            </a:r>
            <a:r>
              <a:rPr sz="5000" spc="-455" dirty="0">
                <a:latin typeface="DejaVu Serif"/>
                <a:cs typeface="DejaVu Serif"/>
              </a:rPr>
              <a:t>−</a:t>
            </a:r>
            <a:r>
              <a:rPr sz="5000" spc="-790" dirty="0">
                <a:latin typeface="DejaVu Serif"/>
                <a:cs typeface="DejaVu Serif"/>
              </a:rPr>
              <a:t> </a:t>
            </a:r>
            <a:r>
              <a:rPr sz="5000" spc="-140" dirty="0">
                <a:latin typeface="DejaVu Serif"/>
                <a:cs typeface="DejaVu Serif"/>
              </a:rPr>
              <a:t>(66)</a:t>
            </a:r>
            <a:r>
              <a:rPr sz="5550" spc="-209" baseline="22522" dirty="0">
                <a:latin typeface="WenQuanYi Micro Hei Mono"/>
                <a:cs typeface="WenQuanYi Micro Hei Mono"/>
              </a:rPr>
              <a:t>!</a:t>
            </a:r>
            <a:endParaRPr sz="5550" baseline="22522">
              <a:latin typeface="WenQuanYi Micro Hei Mono"/>
              <a:cs typeface="WenQuanYi Micro Hei Mono"/>
            </a:endParaRPr>
          </a:p>
        </p:txBody>
      </p:sp>
      <p:sp>
        <p:nvSpPr>
          <p:cNvPr id="24" name="object 2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5" name="object 25"/>
          <p:cNvSpPr txBox="1"/>
          <p:nvPr/>
        </p:nvSpPr>
        <p:spPr>
          <a:xfrm>
            <a:off x="565150" y="609600"/>
            <a:ext cx="726567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dirty="0">
              <a:latin typeface="Arial"/>
              <a:cs typeface="Arial"/>
            </a:endParaRPr>
          </a:p>
        </p:txBody>
      </p:sp>
      <p:sp>
        <p:nvSpPr>
          <p:cNvPr id="30" name="object 3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1037830" y="2029574"/>
          <a:ext cx="13032102" cy="5341670"/>
        </p:xfrm>
        <a:graphic>
          <a:graphicData uri="http://schemas.openxmlformats.org/drawingml/2006/table">
            <a:tbl>
              <a:tblPr firstRow="1" bandRow="1">
                <a:tableStyleId>{2D5ABB26-0587-4C30-8999-92F81FD0307C}</a:tableStyleId>
              </a:tblPr>
              <a:tblGrid>
                <a:gridCol w="2463800">
                  <a:extLst>
                    <a:ext uri="{9D8B030D-6E8A-4147-A177-3AD203B41FA5}">
                      <a16:colId xmlns:a16="http://schemas.microsoft.com/office/drawing/2014/main" xmlns="" val="20000"/>
                    </a:ext>
                  </a:extLst>
                </a:gridCol>
                <a:gridCol w="2241550">
                  <a:extLst>
                    <a:ext uri="{9D8B030D-6E8A-4147-A177-3AD203B41FA5}">
                      <a16:colId xmlns:a16="http://schemas.microsoft.com/office/drawing/2014/main" xmlns="" val="20001"/>
                    </a:ext>
                  </a:extLst>
                </a:gridCol>
                <a:gridCol w="2510154">
                  <a:extLst>
                    <a:ext uri="{9D8B030D-6E8A-4147-A177-3AD203B41FA5}">
                      <a16:colId xmlns:a16="http://schemas.microsoft.com/office/drawing/2014/main" xmlns="" val="20002"/>
                    </a:ext>
                  </a:extLst>
                </a:gridCol>
                <a:gridCol w="2510154">
                  <a:extLst>
                    <a:ext uri="{9D8B030D-6E8A-4147-A177-3AD203B41FA5}">
                      <a16:colId xmlns:a16="http://schemas.microsoft.com/office/drawing/2014/main" xmlns="" val="20003"/>
                    </a:ext>
                  </a:extLst>
                </a:gridCol>
                <a:gridCol w="2378075">
                  <a:extLst>
                    <a:ext uri="{9D8B030D-6E8A-4147-A177-3AD203B41FA5}">
                      <a16:colId xmlns:a16="http://schemas.microsoft.com/office/drawing/2014/main" xmlns="" val="20004"/>
                    </a:ext>
                  </a:extLst>
                </a:gridCol>
                <a:gridCol w="928369">
                  <a:extLst>
                    <a:ext uri="{9D8B030D-6E8A-4147-A177-3AD203B41FA5}">
                      <a16:colId xmlns:a16="http://schemas.microsoft.com/office/drawing/2014/main" xmlns="" val="20005"/>
                    </a:ext>
                  </a:extLst>
                </a:gridCol>
              </a:tblGrid>
              <a:tr h="1044360">
                <a:tc>
                  <a:txBody>
                    <a:bodyPr/>
                    <a:lstStyle/>
                    <a:p>
                      <a:pPr marR="87630" algn="ctr">
                        <a:lnSpc>
                          <a:spcPct val="100000"/>
                        </a:lnSpc>
                        <a:spcBef>
                          <a:spcPts val="305"/>
                        </a:spcBef>
                      </a:pPr>
                      <a:r>
                        <a:rPr sz="2800" b="1" dirty="0">
                          <a:latin typeface="Arial"/>
                          <a:cs typeface="Arial"/>
                        </a:rPr>
                        <a:t>Anxiety</a:t>
                      </a:r>
                      <a:endParaRPr sz="2800" dirty="0">
                        <a:latin typeface="Arial"/>
                        <a:cs typeface="Arial"/>
                      </a:endParaRPr>
                    </a:p>
                    <a:p>
                      <a:pPr marL="2540" algn="ctr">
                        <a:lnSpc>
                          <a:spcPct val="100000"/>
                        </a:lnSpc>
                        <a:spcBef>
                          <a:spcPts val="745"/>
                        </a:spcBef>
                      </a:pPr>
                      <a:r>
                        <a:rPr sz="2800" b="1" spc="-5" dirty="0">
                          <a:latin typeface="Arial"/>
                          <a:cs typeface="Arial"/>
                        </a:rPr>
                        <a:t>(X)</a:t>
                      </a:r>
                      <a:endParaRPr sz="2800" dirty="0">
                        <a:latin typeface="Arial"/>
                        <a:cs typeface="Arial"/>
                      </a:endParaRPr>
                    </a:p>
                  </a:txBody>
                  <a:tcPr marL="0" marR="0" marT="387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829310" marR="288290" indent="-641350">
                        <a:lnSpc>
                          <a:spcPct val="101400"/>
                        </a:lnSpc>
                        <a:spcBef>
                          <a:spcPts val="259"/>
                        </a:spcBef>
                      </a:pPr>
                      <a:r>
                        <a:rPr sz="2800" b="1" spc="-50" dirty="0">
                          <a:latin typeface="Arial"/>
                          <a:cs typeface="Arial"/>
                        </a:rPr>
                        <a:t>Test</a:t>
                      </a:r>
                      <a:r>
                        <a:rPr sz="2800" b="1" spc="-95" dirty="0">
                          <a:latin typeface="Arial"/>
                          <a:cs typeface="Arial"/>
                        </a:rPr>
                        <a:t> </a:t>
                      </a:r>
                      <a:r>
                        <a:rPr sz="2800" b="1" dirty="0">
                          <a:latin typeface="Arial"/>
                          <a:cs typeface="Arial"/>
                        </a:rPr>
                        <a:t>score  </a:t>
                      </a:r>
                      <a:r>
                        <a:rPr sz="2800" b="1" spc="-5" dirty="0">
                          <a:latin typeface="Arial"/>
                          <a:cs typeface="Arial"/>
                        </a:rPr>
                        <a:t>(Y)</a:t>
                      </a:r>
                      <a:endParaRPr sz="2800" dirty="0">
                        <a:latin typeface="Arial"/>
                        <a:cs typeface="Arial"/>
                      </a:endParaRPr>
                    </a:p>
                  </a:txBody>
                  <a:tcPr marL="0" marR="0" marT="33019"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6985" algn="ctr">
                        <a:lnSpc>
                          <a:spcPts val="3145"/>
                        </a:lnSpc>
                      </a:pPr>
                      <a:r>
                        <a:rPr sz="4800" b="1" baseline="-17361" dirty="0">
                          <a:latin typeface="Arial"/>
                          <a:cs typeface="Arial"/>
                        </a:rPr>
                        <a:t>X</a:t>
                      </a:r>
                      <a:r>
                        <a:rPr sz="2100" b="1" dirty="0">
                          <a:latin typeface="Arial"/>
                          <a:cs typeface="Arial"/>
                        </a:rPr>
                        <a:t>2</a:t>
                      </a:r>
                      <a:endParaRPr sz="2100">
                        <a:latin typeface="Arial"/>
                        <a:cs typeface="Arial"/>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6985" algn="ctr">
                        <a:lnSpc>
                          <a:spcPts val="3145"/>
                        </a:lnSpc>
                      </a:pPr>
                      <a:r>
                        <a:rPr sz="4800" b="1" baseline="-17361" dirty="0">
                          <a:latin typeface="Arial"/>
                          <a:cs typeface="Arial"/>
                        </a:rPr>
                        <a:t>Y</a:t>
                      </a:r>
                      <a:r>
                        <a:rPr sz="2100" b="1" dirty="0">
                          <a:latin typeface="Arial"/>
                          <a:cs typeface="Arial"/>
                        </a:rPr>
                        <a:t>2</a:t>
                      </a:r>
                      <a:endParaRPr sz="2100">
                        <a:latin typeface="Arial"/>
                        <a:cs typeface="Arial"/>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algn="ctr">
                        <a:lnSpc>
                          <a:spcPct val="100000"/>
                        </a:lnSpc>
                        <a:spcBef>
                          <a:spcPts val="315"/>
                        </a:spcBef>
                      </a:pPr>
                      <a:r>
                        <a:rPr sz="3200" b="1" dirty="0">
                          <a:latin typeface="Arial"/>
                          <a:cs typeface="Arial"/>
                        </a:rPr>
                        <a:t>XY</a:t>
                      </a:r>
                      <a:endParaRPr sz="3200">
                        <a:latin typeface="Arial"/>
                        <a:cs typeface="Arial"/>
                      </a:endParaRPr>
                    </a:p>
                  </a:txBody>
                  <a:tcPr marL="0" marR="0" marT="4000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tc rowSpan="8">
                  <a:txBody>
                    <a:bodyPr/>
                    <a:lstStyle/>
                    <a:p>
                      <a:pPr>
                        <a:lnSpc>
                          <a:spcPct val="100000"/>
                        </a:lnSpc>
                      </a:pPr>
                      <a:endParaRPr sz="2800">
                        <a:latin typeface="Times New Roman"/>
                        <a:cs typeface="Times New Roman"/>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xmlns="" val="10000"/>
                  </a:ext>
                </a:extLst>
              </a:tr>
              <a:tr h="598390">
                <a:tc>
                  <a:txBody>
                    <a:bodyPr/>
                    <a:lstStyle/>
                    <a:p>
                      <a:pPr marL="3175" algn="ctr">
                        <a:lnSpc>
                          <a:spcPct val="100000"/>
                        </a:lnSpc>
                        <a:spcBef>
                          <a:spcPts val="320"/>
                        </a:spcBef>
                      </a:pPr>
                      <a:r>
                        <a:rPr sz="3200" b="1" spc="-5" dirty="0">
                          <a:latin typeface="Arial"/>
                          <a:cs typeface="Arial"/>
                        </a:rPr>
                        <a:t>10</a:t>
                      </a:r>
                      <a:endParaRPr sz="3200">
                        <a:latin typeface="Arial"/>
                        <a:cs typeface="Arial"/>
                      </a:endParaRPr>
                    </a:p>
                  </a:txBody>
                  <a:tcPr marL="0" marR="0" marT="40640"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20"/>
                        </a:spcBef>
                      </a:pPr>
                      <a:r>
                        <a:rPr sz="3200" b="1" dirty="0">
                          <a:latin typeface="Arial"/>
                          <a:cs typeface="Arial"/>
                        </a:rPr>
                        <a:t>2</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20"/>
                        </a:spcBef>
                      </a:pPr>
                      <a:r>
                        <a:rPr sz="3200" b="1" spc="-5" dirty="0">
                          <a:latin typeface="Arial"/>
                          <a:cs typeface="Arial"/>
                        </a:rPr>
                        <a:t>100</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20"/>
                        </a:spcBef>
                      </a:pPr>
                      <a:r>
                        <a:rPr sz="3200" b="1" dirty="0">
                          <a:latin typeface="Arial"/>
                          <a:cs typeface="Arial"/>
                        </a:rPr>
                        <a:t>4</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0"/>
                        </a:spcBef>
                      </a:pPr>
                      <a:r>
                        <a:rPr sz="3200" b="1" spc="-5" dirty="0">
                          <a:latin typeface="Arial"/>
                          <a:cs typeface="Arial"/>
                        </a:rPr>
                        <a:t>20</a:t>
                      </a:r>
                      <a:endParaRPr sz="3200">
                        <a:latin typeface="Arial"/>
                        <a:cs typeface="Arial"/>
                      </a:endParaRPr>
                    </a:p>
                  </a:txBody>
                  <a:tcPr marL="0" marR="0" marT="40640"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xmlns="" val="10001"/>
                  </a:ext>
                </a:extLst>
              </a:tr>
              <a:tr h="598380">
                <a:tc>
                  <a:txBody>
                    <a:bodyPr/>
                    <a:lstStyle/>
                    <a:p>
                      <a:pPr marL="3810" algn="ctr">
                        <a:lnSpc>
                          <a:spcPct val="100000"/>
                        </a:lnSpc>
                        <a:spcBef>
                          <a:spcPts val="315"/>
                        </a:spcBef>
                      </a:pPr>
                      <a:r>
                        <a:rPr sz="3200" b="1" dirty="0">
                          <a:latin typeface="Arial"/>
                          <a:cs typeface="Arial"/>
                        </a:rPr>
                        <a:t>8</a:t>
                      </a:r>
                      <a:endParaRPr sz="3200">
                        <a:latin typeface="Arial"/>
                        <a:cs typeface="Arial"/>
                      </a:endParaRPr>
                    </a:p>
                  </a:txBody>
                  <a:tcPr marL="0" marR="0" marT="4000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15"/>
                        </a:spcBef>
                      </a:pPr>
                      <a:r>
                        <a:rPr sz="3200" b="1" dirty="0">
                          <a:latin typeface="Arial"/>
                          <a:cs typeface="Arial"/>
                        </a:rPr>
                        <a:t>3</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15"/>
                        </a:spcBef>
                      </a:pPr>
                      <a:r>
                        <a:rPr sz="3200" b="1" spc="-5" dirty="0">
                          <a:latin typeface="Arial"/>
                          <a:cs typeface="Arial"/>
                        </a:rPr>
                        <a:t>64</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15"/>
                        </a:spcBef>
                      </a:pPr>
                      <a:r>
                        <a:rPr sz="3200" b="1" dirty="0">
                          <a:latin typeface="Arial"/>
                          <a:cs typeface="Arial"/>
                        </a:rPr>
                        <a:t>9</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3200" b="1" spc="-5" dirty="0">
                          <a:latin typeface="Arial"/>
                          <a:cs typeface="Arial"/>
                        </a:rPr>
                        <a:t>24</a:t>
                      </a:r>
                      <a:endParaRPr sz="3200">
                        <a:latin typeface="Arial"/>
                        <a:cs typeface="Arial"/>
                      </a:endParaRPr>
                    </a:p>
                  </a:txBody>
                  <a:tcPr marL="0" marR="0" marT="4000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xmlns="" val="10002"/>
                  </a:ext>
                </a:extLst>
              </a:tr>
              <a:tr h="598380">
                <a:tc>
                  <a:txBody>
                    <a:bodyPr/>
                    <a:lstStyle/>
                    <a:p>
                      <a:pPr marL="3810" algn="ctr">
                        <a:lnSpc>
                          <a:spcPct val="100000"/>
                        </a:lnSpc>
                        <a:spcBef>
                          <a:spcPts val="305"/>
                        </a:spcBef>
                      </a:pPr>
                      <a:r>
                        <a:rPr sz="3200" b="1" dirty="0">
                          <a:latin typeface="Arial"/>
                          <a:cs typeface="Arial"/>
                        </a:rPr>
                        <a:t>2</a:t>
                      </a:r>
                      <a:endParaRPr sz="3200">
                        <a:latin typeface="Arial"/>
                        <a:cs typeface="Arial"/>
                      </a:endParaRPr>
                    </a:p>
                  </a:txBody>
                  <a:tcPr marL="0" marR="0" marT="387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05"/>
                        </a:spcBef>
                      </a:pPr>
                      <a:r>
                        <a:rPr sz="3200" b="1" dirty="0">
                          <a:latin typeface="Arial"/>
                          <a:cs typeface="Arial"/>
                        </a:rPr>
                        <a:t>9</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05"/>
                        </a:spcBef>
                      </a:pPr>
                      <a:r>
                        <a:rPr sz="3200" b="1" dirty="0">
                          <a:latin typeface="Arial"/>
                          <a:cs typeface="Arial"/>
                        </a:rPr>
                        <a:t>4</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05"/>
                        </a:spcBef>
                      </a:pPr>
                      <a:r>
                        <a:rPr sz="3200" b="1" spc="-5" dirty="0">
                          <a:latin typeface="Arial"/>
                          <a:cs typeface="Arial"/>
                        </a:rPr>
                        <a:t>81</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3200" b="1" spc="-5" dirty="0">
                          <a:latin typeface="Arial"/>
                          <a:cs typeface="Arial"/>
                        </a:rPr>
                        <a:t>18</a:t>
                      </a:r>
                      <a:endParaRPr sz="3200">
                        <a:latin typeface="Arial"/>
                        <a:cs typeface="Arial"/>
                      </a:endParaRPr>
                    </a:p>
                  </a:txBody>
                  <a:tcPr marL="0" marR="0" marT="387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xmlns="" val="10003"/>
                  </a:ext>
                </a:extLst>
              </a:tr>
              <a:tr h="598380">
                <a:tc>
                  <a:txBody>
                    <a:bodyPr/>
                    <a:lstStyle/>
                    <a:p>
                      <a:pPr marL="3810" algn="ctr">
                        <a:lnSpc>
                          <a:spcPct val="100000"/>
                        </a:lnSpc>
                        <a:spcBef>
                          <a:spcPts val="325"/>
                        </a:spcBef>
                      </a:pPr>
                      <a:r>
                        <a:rPr sz="3200" b="1" dirty="0">
                          <a:latin typeface="Arial"/>
                          <a:cs typeface="Arial"/>
                        </a:rPr>
                        <a:t>1</a:t>
                      </a:r>
                      <a:endParaRPr sz="3200">
                        <a:latin typeface="Arial"/>
                        <a:cs typeface="Arial"/>
                      </a:endParaRPr>
                    </a:p>
                  </a:txBody>
                  <a:tcPr marL="0" marR="0" marT="4127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25"/>
                        </a:spcBef>
                      </a:pPr>
                      <a:r>
                        <a:rPr sz="3200" b="1" dirty="0">
                          <a:latin typeface="Arial"/>
                          <a:cs typeface="Arial"/>
                        </a:rPr>
                        <a:t>7</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25"/>
                        </a:spcBef>
                      </a:pPr>
                      <a:r>
                        <a:rPr sz="3200" b="1" dirty="0">
                          <a:latin typeface="Arial"/>
                          <a:cs typeface="Arial"/>
                        </a:rPr>
                        <a:t>1</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25"/>
                        </a:spcBef>
                      </a:pPr>
                      <a:r>
                        <a:rPr sz="3200" b="1" spc="-5" dirty="0">
                          <a:latin typeface="Arial"/>
                          <a:cs typeface="Arial"/>
                        </a:rPr>
                        <a:t>49</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5"/>
                        </a:spcBef>
                      </a:pPr>
                      <a:r>
                        <a:rPr sz="3200" b="1" dirty="0">
                          <a:latin typeface="Arial"/>
                          <a:cs typeface="Arial"/>
                        </a:rPr>
                        <a:t>7</a:t>
                      </a:r>
                      <a:endParaRPr sz="3200">
                        <a:latin typeface="Arial"/>
                        <a:cs typeface="Arial"/>
                      </a:endParaRPr>
                    </a:p>
                  </a:txBody>
                  <a:tcPr marL="0" marR="0" marT="4127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xmlns="" val="10004"/>
                  </a:ext>
                </a:extLst>
              </a:tr>
              <a:tr h="598380">
                <a:tc>
                  <a:txBody>
                    <a:bodyPr/>
                    <a:lstStyle/>
                    <a:p>
                      <a:pPr marL="3810" algn="ctr">
                        <a:lnSpc>
                          <a:spcPct val="100000"/>
                        </a:lnSpc>
                        <a:spcBef>
                          <a:spcPts val="315"/>
                        </a:spcBef>
                      </a:pPr>
                      <a:r>
                        <a:rPr sz="3200" b="1" dirty="0">
                          <a:latin typeface="Arial"/>
                          <a:cs typeface="Arial"/>
                        </a:rPr>
                        <a:t>5</a:t>
                      </a:r>
                      <a:endParaRPr sz="3200">
                        <a:latin typeface="Arial"/>
                        <a:cs typeface="Arial"/>
                      </a:endParaRPr>
                    </a:p>
                  </a:txBody>
                  <a:tcPr marL="0" marR="0" marT="4000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15"/>
                        </a:spcBef>
                      </a:pPr>
                      <a:r>
                        <a:rPr sz="3200" b="1" dirty="0">
                          <a:latin typeface="Arial"/>
                          <a:cs typeface="Arial"/>
                        </a:rPr>
                        <a:t>6</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15"/>
                        </a:spcBef>
                      </a:pPr>
                      <a:r>
                        <a:rPr sz="3200" b="1" spc="-5" dirty="0">
                          <a:latin typeface="Arial"/>
                          <a:cs typeface="Arial"/>
                        </a:rPr>
                        <a:t>25</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15"/>
                        </a:spcBef>
                      </a:pPr>
                      <a:r>
                        <a:rPr sz="3200" b="1" spc="-5" dirty="0">
                          <a:latin typeface="Arial"/>
                          <a:cs typeface="Arial"/>
                        </a:rPr>
                        <a:t>36</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3200" b="1" spc="-5" dirty="0">
                          <a:latin typeface="Arial"/>
                          <a:cs typeface="Arial"/>
                        </a:rPr>
                        <a:t>30</a:t>
                      </a:r>
                      <a:endParaRPr sz="3200">
                        <a:latin typeface="Arial"/>
                        <a:cs typeface="Arial"/>
                      </a:endParaRPr>
                    </a:p>
                  </a:txBody>
                  <a:tcPr marL="0" marR="0" marT="4000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xmlns="" val="10005"/>
                  </a:ext>
                </a:extLst>
              </a:tr>
              <a:tr h="598390">
                <a:tc>
                  <a:txBody>
                    <a:bodyPr/>
                    <a:lstStyle/>
                    <a:p>
                      <a:pPr marL="3810" algn="ctr">
                        <a:lnSpc>
                          <a:spcPct val="100000"/>
                        </a:lnSpc>
                        <a:spcBef>
                          <a:spcPts val="305"/>
                        </a:spcBef>
                      </a:pPr>
                      <a:r>
                        <a:rPr sz="3200" b="1" dirty="0">
                          <a:latin typeface="Arial"/>
                          <a:cs typeface="Arial"/>
                        </a:rPr>
                        <a:t>6</a:t>
                      </a:r>
                      <a:endParaRPr sz="3200">
                        <a:latin typeface="Arial"/>
                        <a:cs typeface="Arial"/>
                      </a:endParaRPr>
                    </a:p>
                  </a:txBody>
                  <a:tcPr marL="0" marR="0" marT="387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05"/>
                        </a:spcBef>
                      </a:pPr>
                      <a:r>
                        <a:rPr sz="3200" b="1" dirty="0">
                          <a:latin typeface="Arial"/>
                          <a:cs typeface="Arial"/>
                        </a:rPr>
                        <a:t>5</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05"/>
                        </a:spcBef>
                      </a:pPr>
                      <a:r>
                        <a:rPr sz="3200" b="1" spc="-5" dirty="0">
                          <a:latin typeface="Arial"/>
                          <a:cs typeface="Arial"/>
                        </a:rPr>
                        <a:t>36</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05"/>
                        </a:spcBef>
                      </a:pPr>
                      <a:r>
                        <a:rPr sz="3200" b="1" spc="-5" dirty="0">
                          <a:latin typeface="Arial"/>
                          <a:cs typeface="Arial"/>
                        </a:rPr>
                        <a:t>25</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3200" b="1" spc="-5" dirty="0">
                          <a:latin typeface="Arial"/>
                          <a:cs typeface="Arial"/>
                        </a:rPr>
                        <a:t>30</a:t>
                      </a:r>
                      <a:endParaRPr sz="3200">
                        <a:latin typeface="Arial"/>
                        <a:cs typeface="Arial"/>
                      </a:endParaRPr>
                    </a:p>
                  </a:txBody>
                  <a:tcPr marL="0" marR="0" marT="387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xmlns="" val="10006"/>
                  </a:ext>
                </a:extLst>
              </a:tr>
              <a:tr h="707010">
                <a:tc>
                  <a:txBody>
                    <a:bodyPr/>
                    <a:lstStyle/>
                    <a:p>
                      <a:pPr marL="3175" algn="ctr">
                        <a:lnSpc>
                          <a:spcPct val="100000"/>
                        </a:lnSpc>
                        <a:spcBef>
                          <a:spcPts val="325"/>
                        </a:spcBef>
                      </a:pPr>
                      <a:r>
                        <a:rPr sz="3200" b="1" dirty="0">
                          <a:latin typeface="Arial"/>
                          <a:cs typeface="Arial"/>
                        </a:rPr>
                        <a:t>∑X =</a:t>
                      </a:r>
                      <a:r>
                        <a:rPr sz="3200" b="1" spc="-35" dirty="0">
                          <a:latin typeface="Arial"/>
                          <a:cs typeface="Arial"/>
                        </a:rPr>
                        <a:t> </a:t>
                      </a:r>
                      <a:r>
                        <a:rPr sz="3200" b="1" spc="-5" dirty="0">
                          <a:latin typeface="Arial"/>
                          <a:cs typeface="Arial"/>
                        </a:rPr>
                        <a:t>32</a:t>
                      </a:r>
                      <a:endParaRPr sz="3200">
                        <a:latin typeface="Arial"/>
                        <a:cs typeface="Arial"/>
                      </a:endParaRPr>
                    </a:p>
                  </a:txBody>
                  <a:tcPr marL="0" marR="0" marT="41275" marB="0">
                    <a:lnL w="38100">
                      <a:solidFill>
                        <a:srgbClr val="000000"/>
                      </a:solidFill>
                      <a:prstDash val="solid"/>
                    </a:lnL>
                    <a:lnR w="19050">
                      <a:solidFill>
                        <a:srgbClr val="000000"/>
                      </a:solidFill>
                      <a:prstDash val="solid"/>
                    </a:lnR>
                    <a:lnT w="19050">
                      <a:solidFill>
                        <a:srgbClr val="000000"/>
                      </a:solidFill>
                      <a:prstDash val="solid"/>
                    </a:lnT>
                    <a:lnB w="53975">
                      <a:solidFill>
                        <a:srgbClr val="FCB017"/>
                      </a:solidFill>
                      <a:prstDash val="solid"/>
                    </a:lnB>
                  </a:tcPr>
                </a:tc>
                <a:tc>
                  <a:txBody>
                    <a:bodyPr/>
                    <a:lstStyle/>
                    <a:p>
                      <a:pPr marR="635" algn="ctr">
                        <a:lnSpc>
                          <a:spcPct val="100000"/>
                        </a:lnSpc>
                        <a:spcBef>
                          <a:spcPts val="325"/>
                        </a:spcBef>
                      </a:pPr>
                      <a:r>
                        <a:rPr sz="3200" b="1" dirty="0">
                          <a:latin typeface="Arial"/>
                          <a:cs typeface="Arial"/>
                        </a:rPr>
                        <a:t>∑Y =</a:t>
                      </a:r>
                      <a:r>
                        <a:rPr sz="3200" b="1" spc="-95" dirty="0">
                          <a:latin typeface="Arial"/>
                          <a:cs typeface="Arial"/>
                        </a:rPr>
                        <a:t> </a:t>
                      </a:r>
                      <a:r>
                        <a:rPr sz="3200" b="1" spc="-5" dirty="0">
                          <a:latin typeface="Arial"/>
                          <a:cs typeface="Arial"/>
                        </a:rPr>
                        <a:t>32</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53975">
                      <a:solidFill>
                        <a:srgbClr val="FCB017"/>
                      </a:solidFill>
                      <a:prstDash val="solid"/>
                    </a:lnB>
                  </a:tcPr>
                </a:tc>
                <a:tc>
                  <a:txBody>
                    <a:bodyPr/>
                    <a:lstStyle/>
                    <a:p>
                      <a:pPr marL="509905">
                        <a:lnSpc>
                          <a:spcPct val="100000"/>
                        </a:lnSpc>
                        <a:spcBef>
                          <a:spcPts val="325"/>
                        </a:spcBef>
                      </a:pPr>
                      <a:r>
                        <a:rPr sz="3200" b="1" dirty="0">
                          <a:latin typeface="Arial"/>
                          <a:cs typeface="Arial"/>
                        </a:rPr>
                        <a:t>∑X</a:t>
                      </a:r>
                      <a:r>
                        <a:rPr sz="3150" b="1" baseline="26455" dirty="0">
                          <a:latin typeface="Arial"/>
                          <a:cs typeface="Arial"/>
                        </a:rPr>
                        <a:t>2 </a:t>
                      </a:r>
                      <a:r>
                        <a:rPr sz="3200" b="1" dirty="0">
                          <a:latin typeface="Arial"/>
                          <a:cs typeface="Arial"/>
                        </a:rPr>
                        <a:t>=</a:t>
                      </a:r>
                      <a:r>
                        <a:rPr sz="3200" b="1" spc="-315" dirty="0">
                          <a:latin typeface="Arial"/>
                          <a:cs typeface="Arial"/>
                        </a:rPr>
                        <a:t> </a:t>
                      </a:r>
                      <a:r>
                        <a:rPr sz="3200" b="1" spc="-5" dirty="0">
                          <a:latin typeface="Arial"/>
                          <a:cs typeface="Arial"/>
                        </a:rPr>
                        <a:t>230</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53975">
                      <a:solidFill>
                        <a:srgbClr val="FCB017"/>
                      </a:solidFill>
                      <a:prstDash val="solid"/>
                    </a:lnB>
                  </a:tcPr>
                </a:tc>
                <a:tc>
                  <a:txBody>
                    <a:bodyPr/>
                    <a:lstStyle/>
                    <a:p>
                      <a:pPr marR="3810" algn="ctr">
                        <a:lnSpc>
                          <a:spcPct val="100000"/>
                        </a:lnSpc>
                        <a:spcBef>
                          <a:spcPts val="325"/>
                        </a:spcBef>
                      </a:pPr>
                      <a:r>
                        <a:rPr sz="3200" b="1" dirty="0">
                          <a:latin typeface="Arial"/>
                          <a:cs typeface="Arial"/>
                        </a:rPr>
                        <a:t>∑Y</a:t>
                      </a:r>
                      <a:r>
                        <a:rPr sz="3150" b="1" baseline="26455" dirty="0">
                          <a:latin typeface="Arial"/>
                          <a:cs typeface="Arial"/>
                        </a:rPr>
                        <a:t>2 </a:t>
                      </a:r>
                      <a:r>
                        <a:rPr sz="3200" b="1" dirty="0">
                          <a:latin typeface="Arial"/>
                          <a:cs typeface="Arial"/>
                        </a:rPr>
                        <a:t>=</a:t>
                      </a:r>
                      <a:r>
                        <a:rPr sz="3200" b="1" spc="-300" dirty="0">
                          <a:latin typeface="Arial"/>
                          <a:cs typeface="Arial"/>
                        </a:rPr>
                        <a:t> </a:t>
                      </a:r>
                      <a:r>
                        <a:rPr sz="3200" b="1" spc="-5" dirty="0">
                          <a:latin typeface="Arial"/>
                          <a:cs typeface="Arial"/>
                        </a:rPr>
                        <a:t>204</a:t>
                      </a:r>
                      <a:endParaRPr sz="3200" dirty="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53975">
                      <a:solidFill>
                        <a:srgbClr val="FF0000"/>
                      </a:solidFill>
                      <a:prstDash val="solid"/>
                    </a:lnB>
                  </a:tcPr>
                </a:tc>
                <a:tc>
                  <a:txBody>
                    <a:bodyPr/>
                    <a:lstStyle/>
                    <a:p>
                      <a:pPr algn="ctr">
                        <a:lnSpc>
                          <a:spcPct val="100000"/>
                        </a:lnSpc>
                        <a:spcBef>
                          <a:spcPts val="325"/>
                        </a:spcBef>
                      </a:pPr>
                      <a:r>
                        <a:rPr sz="3200" b="1" dirty="0">
                          <a:latin typeface="Arial"/>
                          <a:cs typeface="Arial"/>
                        </a:rPr>
                        <a:t>∑XY=</a:t>
                      </a:r>
                      <a:r>
                        <a:rPr sz="3200" b="1" spc="-30" dirty="0">
                          <a:latin typeface="Arial"/>
                          <a:cs typeface="Arial"/>
                        </a:rPr>
                        <a:t> </a:t>
                      </a:r>
                      <a:r>
                        <a:rPr sz="3200" b="1" spc="-5" dirty="0">
                          <a:latin typeface="Arial"/>
                          <a:cs typeface="Arial"/>
                        </a:rPr>
                        <a:t>129</a:t>
                      </a:r>
                      <a:endParaRPr sz="3200">
                        <a:latin typeface="Arial"/>
                        <a:cs typeface="Arial"/>
                      </a:endParaRPr>
                    </a:p>
                  </a:txBody>
                  <a:tcPr marL="0" marR="0" marT="41275" marB="0">
                    <a:lnL w="19050">
                      <a:solidFill>
                        <a:srgbClr val="000000"/>
                      </a:solidFill>
                      <a:prstDash val="solid"/>
                    </a:lnL>
                    <a:lnR w="38100">
                      <a:solidFill>
                        <a:srgbClr val="000000"/>
                      </a:solidFill>
                      <a:prstDash val="solid"/>
                    </a:lnR>
                    <a:lnT w="19050">
                      <a:solidFill>
                        <a:srgbClr val="000000"/>
                      </a:solidFill>
                      <a:prstDash val="solid"/>
                    </a:lnT>
                    <a:lnB w="53975">
                      <a:solidFill>
                        <a:srgbClr val="FF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xmlns="" val="10007"/>
                  </a:ext>
                </a:extLst>
              </a:tr>
            </a:tbl>
          </a:graphicData>
        </a:graphic>
      </p:graphicFrame>
      <p:grpSp>
        <p:nvGrpSpPr>
          <p:cNvPr id="5" name="object 5"/>
          <p:cNvGrpSpPr/>
          <p:nvPr/>
        </p:nvGrpSpPr>
        <p:grpSpPr>
          <a:xfrm>
            <a:off x="8540" y="0"/>
            <a:ext cx="14055090" cy="646430"/>
            <a:chOff x="8540" y="0"/>
            <a:chExt cx="14055090" cy="646430"/>
          </a:xfrm>
        </p:grpSpPr>
        <p:sp>
          <p:nvSpPr>
            <p:cNvPr id="6" name="object 6"/>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8" name="object 8"/>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9" name="object 9"/>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0" name="object 10"/>
          <p:cNvSpPr txBox="1"/>
          <p:nvPr/>
        </p:nvSpPr>
        <p:spPr>
          <a:xfrm>
            <a:off x="802975" y="1483867"/>
            <a:ext cx="807085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0000"/>
                </a:solidFill>
                <a:latin typeface="Arial"/>
                <a:cs typeface="Arial"/>
              </a:rPr>
              <a:t>Example</a:t>
            </a:r>
            <a:r>
              <a:rPr sz="2400" b="1" spc="-25" dirty="0">
                <a:latin typeface="Arial"/>
                <a:cs typeface="Arial"/>
              </a:rPr>
              <a:t>: </a:t>
            </a:r>
            <a:r>
              <a:rPr sz="2400" b="1" spc="-15" dirty="0">
                <a:latin typeface="Arial"/>
                <a:cs typeface="Arial"/>
              </a:rPr>
              <a:t>Relationship </a:t>
            </a:r>
            <a:r>
              <a:rPr sz="2400" b="1" spc="25" dirty="0">
                <a:latin typeface="Arial"/>
                <a:cs typeface="Arial"/>
              </a:rPr>
              <a:t>between </a:t>
            </a:r>
            <a:r>
              <a:rPr sz="2400" b="1" spc="-15" dirty="0">
                <a:latin typeface="Arial"/>
                <a:cs typeface="Arial"/>
              </a:rPr>
              <a:t>anxiety </a:t>
            </a:r>
            <a:r>
              <a:rPr sz="2400" b="1" spc="-5" dirty="0">
                <a:latin typeface="Arial"/>
                <a:cs typeface="Arial"/>
              </a:rPr>
              <a:t>and </a:t>
            </a:r>
            <a:r>
              <a:rPr sz="2400" b="1" spc="20" dirty="0">
                <a:latin typeface="Arial"/>
                <a:cs typeface="Arial"/>
              </a:rPr>
              <a:t>test</a:t>
            </a:r>
            <a:r>
              <a:rPr sz="2400" b="1" spc="-25" dirty="0">
                <a:latin typeface="Arial"/>
                <a:cs typeface="Arial"/>
              </a:rPr>
              <a:t> </a:t>
            </a:r>
            <a:r>
              <a:rPr sz="2400" b="1" spc="-10" dirty="0">
                <a:latin typeface="Arial"/>
                <a:cs typeface="Arial"/>
              </a:rPr>
              <a:t>Scores</a:t>
            </a:r>
            <a:endParaRPr sz="2400" dirty="0">
              <a:latin typeface="Arial"/>
              <a:cs typeface="Arial"/>
            </a:endParaRPr>
          </a:p>
        </p:txBody>
      </p:sp>
      <p:sp>
        <p:nvSpPr>
          <p:cNvPr id="12" name="object 12"/>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3" name="object 13"/>
          <p:cNvSpPr txBox="1"/>
          <p:nvPr/>
        </p:nvSpPr>
        <p:spPr>
          <a:xfrm>
            <a:off x="641350" y="685800"/>
            <a:ext cx="726567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dirty="0">
              <a:latin typeface="Arial"/>
              <a:cs typeface="Arial"/>
            </a:endParaRPr>
          </a:p>
        </p:txBody>
      </p:sp>
      <p:sp>
        <p:nvSpPr>
          <p:cNvPr id="18" name="object 18"/>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txBox="1"/>
          <p:nvPr/>
        </p:nvSpPr>
        <p:spPr>
          <a:xfrm>
            <a:off x="423475" y="602995"/>
            <a:ext cx="477456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0000"/>
                </a:solidFill>
                <a:latin typeface="Arial"/>
                <a:cs typeface="Arial"/>
              </a:rPr>
              <a:t>Correlational</a:t>
            </a:r>
            <a:r>
              <a:rPr sz="3600" b="1" spc="-75" dirty="0">
                <a:solidFill>
                  <a:srgbClr val="FF0000"/>
                </a:solidFill>
                <a:latin typeface="Arial"/>
                <a:cs typeface="Arial"/>
              </a:rPr>
              <a:t> Analysis</a:t>
            </a:r>
            <a:endParaRPr sz="3600">
              <a:latin typeface="Arial"/>
              <a:cs typeface="Arial"/>
            </a:endParaRPr>
          </a:p>
        </p:txBody>
      </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5" name="object 15"/>
          <p:cNvSpPr txBox="1"/>
          <p:nvPr/>
        </p:nvSpPr>
        <p:spPr>
          <a:xfrm>
            <a:off x="6202756" y="0"/>
            <a:ext cx="7265670" cy="1162685"/>
          </a:xfrm>
          <a:prstGeom prst="rect">
            <a:avLst/>
          </a:prstGeom>
        </p:spPr>
        <p:txBody>
          <a:bodyPr vert="horz" wrap="square" lIns="0" tIns="12700" rIns="0" bIns="0" rtlCol="0">
            <a:spAutoFit/>
          </a:bodyPr>
          <a:lstStyle/>
          <a:p>
            <a:pPr marL="1720214" algn="ctr">
              <a:lnSpc>
                <a:spcPts val="5195"/>
              </a:lnSpc>
              <a:spcBef>
                <a:spcPts val="100"/>
              </a:spcBef>
            </a:pPr>
            <a:r>
              <a:rPr sz="4400" b="1" spc="-85" dirty="0">
                <a:solidFill>
                  <a:srgbClr val="FFFFFF"/>
                </a:solidFill>
                <a:latin typeface="Arial"/>
                <a:cs typeface="Arial"/>
              </a:rPr>
              <a:t>s</a:t>
            </a:r>
            <a:endParaRPr sz="4400">
              <a:latin typeface="Arial"/>
              <a:cs typeface="Arial"/>
            </a:endParaRPr>
          </a:p>
          <a:p>
            <a:pPr marL="12700">
              <a:lnSpc>
                <a:spcPts val="3754"/>
              </a:lnSpc>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a:latin typeface="Arial"/>
              <a:cs typeface="Arial"/>
            </a:endParaRPr>
          </a:p>
        </p:txBody>
      </p:sp>
      <p:grpSp>
        <p:nvGrpSpPr>
          <p:cNvPr id="16" name="object 16"/>
          <p:cNvGrpSpPr/>
          <p:nvPr/>
        </p:nvGrpSpPr>
        <p:grpSpPr>
          <a:xfrm>
            <a:off x="5503786" y="705472"/>
            <a:ext cx="550545" cy="398780"/>
            <a:chOff x="5503786" y="705472"/>
            <a:chExt cx="550545" cy="398780"/>
          </a:xfrm>
        </p:grpSpPr>
        <p:sp>
          <p:nvSpPr>
            <p:cNvPr id="17" name="object 17"/>
            <p:cNvSpPr/>
            <p:nvPr/>
          </p:nvSpPr>
          <p:spPr>
            <a:xfrm>
              <a:off x="5506961" y="708647"/>
              <a:ext cx="543763" cy="39182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5506961" y="708647"/>
              <a:ext cx="544195" cy="392430"/>
            </a:xfrm>
            <a:custGeom>
              <a:avLst/>
              <a:gdLst/>
              <a:ahLst/>
              <a:cxnLst/>
              <a:rect l="l" t="t" r="r" b="b"/>
              <a:pathLst>
                <a:path w="544195" h="392430">
                  <a:moveTo>
                    <a:pt x="0" y="97953"/>
                  </a:moveTo>
                  <a:lnTo>
                    <a:pt x="347864" y="97953"/>
                  </a:lnTo>
                  <a:lnTo>
                    <a:pt x="347864" y="0"/>
                  </a:lnTo>
                  <a:lnTo>
                    <a:pt x="543771" y="195907"/>
                  </a:lnTo>
                  <a:lnTo>
                    <a:pt x="347864" y="391815"/>
                  </a:lnTo>
                  <a:lnTo>
                    <a:pt x="347864" y="293861"/>
                  </a:lnTo>
                  <a:lnTo>
                    <a:pt x="0" y="293861"/>
                  </a:lnTo>
                  <a:lnTo>
                    <a:pt x="0" y="97953"/>
                  </a:lnTo>
                  <a:close/>
                </a:path>
              </a:pathLst>
            </a:custGeom>
            <a:ln w="6350">
              <a:solidFill>
                <a:srgbClr val="404040"/>
              </a:solidFill>
            </a:ln>
          </p:spPr>
          <p:txBody>
            <a:bodyPr wrap="square" lIns="0" tIns="0" rIns="0" bIns="0" rtlCol="0"/>
            <a:lstStyle/>
            <a:p>
              <a:endParaRPr/>
            </a:p>
          </p:txBody>
        </p:sp>
      </p:grpSp>
      <p:sp>
        <p:nvSpPr>
          <p:cNvPr id="19" name="object 19"/>
          <p:cNvSpPr/>
          <p:nvPr/>
        </p:nvSpPr>
        <p:spPr>
          <a:xfrm>
            <a:off x="872484" y="4105173"/>
            <a:ext cx="12499902" cy="162824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1521929" y="1933956"/>
            <a:ext cx="991869" cy="787400"/>
          </a:xfrm>
          <a:prstGeom prst="rect">
            <a:avLst/>
          </a:prstGeom>
        </p:spPr>
        <p:txBody>
          <a:bodyPr vert="horz" wrap="square" lIns="0" tIns="12700" rIns="0" bIns="0" rtlCol="0">
            <a:spAutoFit/>
          </a:bodyPr>
          <a:lstStyle/>
          <a:p>
            <a:pPr marL="12700">
              <a:lnSpc>
                <a:spcPct val="100000"/>
              </a:lnSpc>
              <a:spcBef>
                <a:spcPts val="100"/>
              </a:spcBef>
            </a:pPr>
            <a:r>
              <a:rPr sz="5000" spc="-625" dirty="0">
                <a:latin typeface="DejaVu Serif"/>
                <a:cs typeface="DejaVu Serif"/>
              </a:rPr>
              <a:t>𝑟</a:t>
            </a:r>
            <a:r>
              <a:rPr sz="5000" spc="-190" dirty="0">
                <a:latin typeface="DejaVu Serif"/>
                <a:cs typeface="DejaVu Serif"/>
              </a:rPr>
              <a:t> </a:t>
            </a:r>
            <a:r>
              <a:rPr sz="5000" spc="-455" dirty="0">
                <a:latin typeface="DejaVu Serif"/>
                <a:cs typeface="DejaVu Serif"/>
              </a:rPr>
              <a:t>=</a:t>
            </a:r>
            <a:endParaRPr sz="5000">
              <a:latin typeface="DejaVu Serif"/>
              <a:cs typeface="DejaVu Serif"/>
            </a:endParaRPr>
          </a:p>
        </p:txBody>
      </p:sp>
      <p:sp>
        <p:nvSpPr>
          <p:cNvPr id="21" name="object 21"/>
          <p:cNvSpPr/>
          <p:nvPr/>
        </p:nvSpPr>
        <p:spPr>
          <a:xfrm>
            <a:off x="2680360" y="2377300"/>
            <a:ext cx="9652000" cy="38100"/>
          </a:xfrm>
          <a:custGeom>
            <a:avLst/>
            <a:gdLst/>
            <a:ahLst/>
            <a:cxnLst/>
            <a:rect l="l" t="t" r="r" b="b"/>
            <a:pathLst>
              <a:path w="9652000" h="38100">
                <a:moveTo>
                  <a:pt x="9652000" y="0"/>
                </a:moveTo>
                <a:lnTo>
                  <a:pt x="0" y="0"/>
                </a:lnTo>
                <a:lnTo>
                  <a:pt x="0" y="38100"/>
                </a:lnTo>
                <a:lnTo>
                  <a:pt x="9652000" y="38100"/>
                </a:lnTo>
                <a:lnTo>
                  <a:pt x="9652000" y="0"/>
                </a:lnTo>
                <a:close/>
              </a:path>
            </a:pathLst>
          </a:custGeom>
          <a:solidFill>
            <a:srgbClr val="000000"/>
          </a:solidFill>
        </p:spPr>
        <p:txBody>
          <a:bodyPr wrap="square" lIns="0" tIns="0" rIns="0" bIns="0" rtlCol="0"/>
          <a:lstStyle/>
          <a:p>
            <a:endParaRPr/>
          </a:p>
        </p:txBody>
      </p:sp>
      <p:sp>
        <p:nvSpPr>
          <p:cNvPr id="22" name="object 22"/>
          <p:cNvSpPr/>
          <p:nvPr/>
        </p:nvSpPr>
        <p:spPr>
          <a:xfrm>
            <a:off x="2688539" y="2541650"/>
            <a:ext cx="4792980" cy="788670"/>
          </a:xfrm>
          <a:custGeom>
            <a:avLst/>
            <a:gdLst/>
            <a:ahLst/>
            <a:cxnLst/>
            <a:rect l="l" t="t" r="r" b="b"/>
            <a:pathLst>
              <a:path w="4792980" h="788670">
                <a:moveTo>
                  <a:pt x="3239960" y="160972"/>
                </a:moveTo>
                <a:lnTo>
                  <a:pt x="3231591" y="137096"/>
                </a:lnTo>
                <a:lnTo>
                  <a:pt x="3188944" y="152501"/>
                </a:lnTo>
                <a:lnTo>
                  <a:pt x="3151543" y="174815"/>
                </a:lnTo>
                <a:lnTo>
                  <a:pt x="3119412" y="204050"/>
                </a:lnTo>
                <a:lnTo>
                  <a:pt x="3092526" y="240195"/>
                </a:lnTo>
                <a:lnTo>
                  <a:pt x="3071291" y="281863"/>
                </a:lnTo>
                <a:lnTo>
                  <a:pt x="3056128" y="327596"/>
                </a:lnTo>
                <a:lnTo>
                  <a:pt x="3047022" y="377431"/>
                </a:lnTo>
                <a:lnTo>
                  <a:pt x="3043999" y="431342"/>
                </a:lnTo>
                <a:lnTo>
                  <a:pt x="3047022" y="485381"/>
                </a:lnTo>
                <a:lnTo>
                  <a:pt x="3056090" y="535254"/>
                </a:lnTo>
                <a:lnTo>
                  <a:pt x="3071203" y="580961"/>
                </a:lnTo>
                <a:lnTo>
                  <a:pt x="3092373" y="622503"/>
                </a:lnTo>
                <a:lnTo>
                  <a:pt x="3119209" y="658520"/>
                </a:lnTo>
                <a:lnTo>
                  <a:pt x="3151352" y="687654"/>
                </a:lnTo>
                <a:lnTo>
                  <a:pt x="3188817" y="709917"/>
                </a:lnTo>
                <a:lnTo>
                  <a:pt x="3231591" y="725284"/>
                </a:lnTo>
                <a:lnTo>
                  <a:pt x="3239033" y="701408"/>
                </a:lnTo>
                <a:lnTo>
                  <a:pt x="3205505" y="686574"/>
                </a:lnTo>
                <a:lnTo>
                  <a:pt x="3176587" y="665911"/>
                </a:lnTo>
                <a:lnTo>
                  <a:pt x="3132518" y="607148"/>
                </a:lnTo>
                <a:lnTo>
                  <a:pt x="3117253" y="569582"/>
                </a:lnTo>
                <a:lnTo>
                  <a:pt x="3106356" y="527240"/>
                </a:lnTo>
                <a:lnTo>
                  <a:pt x="3099816" y="480136"/>
                </a:lnTo>
                <a:lnTo>
                  <a:pt x="3097644" y="428244"/>
                </a:lnTo>
                <a:lnTo>
                  <a:pt x="3099816" y="378066"/>
                </a:lnTo>
                <a:lnTo>
                  <a:pt x="3106356" y="332320"/>
                </a:lnTo>
                <a:lnTo>
                  <a:pt x="3117253" y="291020"/>
                </a:lnTo>
                <a:lnTo>
                  <a:pt x="3132518" y="254152"/>
                </a:lnTo>
                <a:lnTo>
                  <a:pt x="3176816" y="196215"/>
                </a:lnTo>
                <a:lnTo>
                  <a:pt x="3206026" y="175755"/>
                </a:lnTo>
                <a:lnTo>
                  <a:pt x="3239960" y="160972"/>
                </a:lnTo>
                <a:close/>
              </a:path>
              <a:path w="4792980" h="788670">
                <a:moveTo>
                  <a:pt x="4440275" y="431342"/>
                </a:moveTo>
                <a:lnTo>
                  <a:pt x="4437240" y="377431"/>
                </a:lnTo>
                <a:lnTo>
                  <a:pt x="4428134" y="327596"/>
                </a:lnTo>
                <a:lnTo>
                  <a:pt x="4412970" y="281863"/>
                </a:lnTo>
                <a:lnTo>
                  <a:pt x="4391749" y="240195"/>
                </a:lnTo>
                <a:lnTo>
                  <a:pt x="4364850" y="204050"/>
                </a:lnTo>
                <a:lnTo>
                  <a:pt x="4332719" y="174815"/>
                </a:lnTo>
                <a:lnTo>
                  <a:pt x="4295318" y="152501"/>
                </a:lnTo>
                <a:lnTo>
                  <a:pt x="4252684" y="137096"/>
                </a:lnTo>
                <a:lnTo>
                  <a:pt x="4244314" y="160972"/>
                </a:lnTo>
                <a:lnTo>
                  <a:pt x="4278363" y="175755"/>
                </a:lnTo>
                <a:lnTo>
                  <a:pt x="4307637" y="196215"/>
                </a:lnTo>
                <a:lnTo>
                  <a:pt x="4351909" y="254152"/>
                </a:lnTo>
                <a:lnTo>
                  <a:pt x="4367098" y="291020"/>
                </a:lnTo>
                <a:lnTo>
                  <a:pt x="4377944" y="332320"/>
                </a:lnTo>
                <a:lnTo>
                  <a:pt x="4384459" y="378066"/>
                </a:lnTo>
                <a:lnTo>
                  <a:pt x="4386631" y="428244"/>
                </a:lnTo>
                <a:lnTo>
                  <a:pt x="4384446" y="480136"/>
                </a:lnTo>
                <a:lnTo>
                  <a:pt x="4377906" y="527240"/>
                </a:lnTo>
                <a:lnTo>
                  <a:pt x="4367009" y="569582"/>
                </a:lnTo>
                <a:lnTo>
                  <a:pt x="4351756" y="607148"/>
                </a:lnTo>
                <a:lnTo>
                  <a:pt x="4307687" y="665911"/>
                </a:lnTo>
                <a:lnTo>
                  <a:pt x="4245254" y="701408"/>
                </a:lnTo>
                <a:lnTo>
                  <a:pt x="4252684" y="725284"/>
                </a:lnTo>
                <a:lnTo>
                  <a:pt x="4295445" y="709917"/>
                </a:lnTo>
                <a:lnTo>
                  <a:pt x="4332910" y="687654"/>
                </a:lnTo>
                <a:lnTo>
                  <a:pt x="4365053" y="658520"/>
                </a:lnTo>
                <a:lnTo>
                  <a:pt x="4391901" y="622503"/>
                </a:lnTo>
                <a:lnTo>
                  <a:pt x="4413059" y="580961"/>
                </a:lnTo>
                <a:lnTo>
                  <a:pt x="4428172" y="535254"/>
                </a:lnTo>
                <a:lnTo>
                  <a:pt x="4437240" y="485381"/>
                </a:lnTo>
                <a:lnTo>
                  <a:pt x="4440275" y="431342"/>
                </a:lnTo>
                <a:close/>
              </a:path>
              <a:path w="4792980" h="788670">
                <a:moveTo>
                  <a:pt x="4792421" y="749"/>
                </a:moveTo>
                <a:lnTo>
                  <a:pt x="483997" y="749"/>
                </a:lnTo>
                <a:lnTo>
                  <a:pt x="483997" y="0"/>
                </a:lnTo>
                <a:lnTo>
                  <a:pt x="397179" y="0"/>
                </a:lnTo>
                <a:lnTo>
                  <a:pt x="208978" y="705383"/>
                </a:lnTo>
                <a:lnTo>
                  <a:pt x="101701" y="466013"/>
                </a:lnTo>
                <a:lnTo>
                  <a:pt x="0" y="512521"/>
                </a:lnTo>
                <a:lnTo>
                  <a:pt x="9613" y="535774"/>
                </a:lnTo>
                <a:lnTo>
                  <a:pt x="62014" y="512521"/>
                </a:lnTo>
                <a:lnTo>
                  <a:pt x="190373" y="788479"/>
                </a:lnTo>
                <a:lnTo>
                  <a:pt x="220446" y="788479"/>
                </a:lnTo>
                <a:lnTo>
                  <a:pt x="421995" y="41236"/>
                </a:lnTo>
                <a:lnTo>
                  <a:pt x="483997" y="41236"/>
                </a:lnTo>
                <a:lnTo>
                  <a:pt x="483997" y="38849"/>
                </a:lnTo>
                <a:lnTo>
                  <a:pt x="4792421" y="38849"/>
                </a:lnTo>
                <a:lnTo>
                  <a:pt x="4792421" y="749"/>
                </a:lnTo>
                <a:close/>
              </a:path>
            </a:pathLst>
          </a:custGeom>
          <a:solidFill>
            <a:srgbClr val="000000"/>
          </a:solidFill>
        </p:spPr>
        <p:txBody>
          <a:bodyPr wrap="square" lIns="0" tIns="0" rIns="0" bIns="0" rtlCol="0"/>
          <a:lstStyle/>
          <a:p>
            <a:endParaRPr/>
          </a:p>
        </p:txBody>
      </p:sp>
      <p:sp>
        <p:nvSpPr>
          <p:cNvPr id="23" name="object 23"/>
          <p:cNvSpPr/>
          <p:nvPr/>
        </p:nvSpPr>
        <p:spPr>
          <a:xfrm>
            <a:off x="7595946" y="2541650"/>
            <a:ext cx="4723765" cy="788670"/>
          </a:xfrm>
          <a:custGeom>
            <a:avLst/>
            <a:gdLst/>
            <a:ahLst/>
            <a:cxnLst/>
            <a:rect l="l" t="t" r="r" b="b"/>
            <a:pathLst>
              <a:path w="4723765" h="788670">
                <a:moveTo>
                  <a:pt x="3208972" y="160972"/>
                </a:moveTo>
                <a:lnTo>
                  <a:pt x="3200603" y="137096"/>
                </a:lnTo>
                <a:lnTo>
                  <a:pt x="3157956" y="152501"/>
                </a:lnTo>
                <a:lnTo>
                  <a:pt x="3120555" y="174815"/>
                </a:lnTo>
                <a:lnTo>
                  <a:pt x="3088424" y="204050"/>
                </a:lnTo>
                <a:lnTo>
                  <a:pt x="3061538" y="240195"/>
                </a:lnTo>
                <a:lnTo>
                  <a:pt x="3040303" y="281863"/>
                </a:lnTo>
                <a:lnTo>
                  <a:pt x="3025140" y="327596"/>
                </a:lnTo>
                <a:lnTo>
                  <a:pt x="3016034" y="377431"/>
                </a:lnTo>
                <a:lnTo>
                  <a:pt x="3013011" y="431342"/>
                </a:lnTo>
                <a:lnTo>
                  <a:pt x="3016034" y="485381"/>
                </a:lnTo>
                <a:lnTo>
                  <a:pt x="3025102" y="535254"/>
                </a:lnTo>
                <a:lnTo>
                  <a:pt x="3040215" y="580961"/>
                </a:lnTo>
                <a:lnTo>
                  <a:pt x="3061385" y="622503"/>
                </a:lnTo>
                <a:lnTo>
                  <a:pt x="3088221" y="658520"/>
                </a:lnTo>
                <a:lnTo>
                  <a:pt x="3120364" y="687654"/>
                </a:lnTo>
                <a:lnTo>
                  <a:pt x="3157829" y="709917"/>
                </a:lnTo>
                <a:lnTo>
                  <a:pt x="3200603" y="725284"/>
                </a:lnTo>
                <a:lnTo>
                  <a:pt x="3208045" y="701408"/>
                </a:lnTo>
                <a:lnTo>
                  <a:pt x="3174517" y="686574"/>
                </a:lnTo>
                <a:lnTo>
                  <a:pt x="3145599" y="665911"/>
                </a:lnTo>
                <a:lnTo>
                  <a:pt x="3101530" y="607148"/>
                </a:lnTo>
                <a:lnTo>
                  <a:pt x="3086265" y="569582"/>
                </a:lnTo>
                <a:lnTo>
                  <a:pt x="3075368" y="527240"/>
                </a:lnTo>
                <a:lnTo>
                  <a:pt x="3068828" y="480136"/>
                </a:lnTo>
                <a:lnTo>
                  <a:pt x="3066656" y="428244"/>
                </a:lnTo>
                <a:lnTo>
                  <a:pt x="3068828" y="378066"/>
                </a:lnTo>
                <a:lnTo>
                  <a:pt x="3075368" y="332320"/>
                </a:lnTo>
                <a:lnTo>
                  <a:pt x="3086265" y="291020"/>
                </a:lnTo>
                <a:lnTo>
                  <a:pt x="3101530" y="254152"/>
                </a:lnTo>
                <a:lnTo>
                  <a:pt x="3145828" y="196215"/>
                </a:lnTo>
                <a:lnTo>
                  <a:pt x="3175038" y="175755"/>
                </a:lnTo>
                <a:lnTo>
                  <a:pt x="3208972" y="160972"/>
                </a:lnTo>
                <a:close/>
              </a:path>
              <a:path w="4723765" h="788670">
                <a:moveTo>
                  <a:pt x="4382300" y="431342"/>
                </a:moveTo>
                <a:lnTo>
                  <a:pt x="4379265" y="377431"/>
                </a:lnTo>
                <a:lnTo>
                  <a:pt x="4370159" y="327596"/>
                </a:lnTo>
                <a:lnTo>
                  <a:pt x="4354995" y="281863"/>
                </a:lnTo>
                <a:lnTo>
                  <a:pt x="4333773" y="240195"/>
                </a:lnTo>
                <a:lnTo>
                  <a:pt x="4306875" y="204050"/>
                </a:lnTo>
                <a:lnTo>
                  <a:pt x="4274744" y="174815"/>
                </a:lnTo>
                <a:lnTo>
                  <a:pt x="4237342" y="152501"/>
                </a:lnTo>
                <a:lnTo>
                  <a:pt x="4194708" y="137096"/>
                </a:lnTo>
                <a:lnTo>
                  <a:pt x="4186339" y="160972"/>
                </a:lnTo>
                <a:lnTo>
                  <a:pt x="4220388" y="175755"/>
                </a:lnTo>
                <a:lnTo>
                  <a:pt x="4249661" y="196215"/>
                </a:lnTo>
                <a:lnTo>
                  <a:pt x="4293933" y="254152"/>
                </a:lnTo>
                <a:lnTo>
                  <a:pt x="4309122" y="291020"/>
                </a:lnTo>
                <a:lnTo>
                  <a:pt x="4319968" y="332320"/>
                </a:lnTo>
                <a:lnTo>
                  <a:pt x="4326483" y="378066"/>
                </a:lnTo>
                <a:lnTo>
                  <a:pt x="4328655" y="428244"/>
                </a:lnTo>
                <a:lnTo>
                  <a:pt x="4326471" y="480136"/>
                </a:lnTo>
                <a:lnTo>
                  <a:pt x="4319930" y="527240"/>
                </a:lnTo>
                <a:lnTo>
                  <a:pt x="4309034" y="569582"/>
                </a:lnTo>
                <a:lnTo>
                  <a:pt x="4293781" y="607148"/>
                </a:lnTo>
                <a:lnTo>
                  <a:pt x="4249712" y="665911"/>
                </a:lnTo>
                <a:lnTo>
                  <a:pt x="4187279" y="701408"/>
                </a:lnTo>
                <a:lnTo>
                  <a:pt x="4194708" y="725284"/>
                </a:lnTo>
                <a:lnTo>
                  <a:pt x="4237469" y="709917"/>
                </a:lnTo>
                <a:lnTo>
                  <a:pt x="4274934" y="687654"/>
                </a:lnTo>
                <a:lnTo>
                  <a:pt x="4307078" y="658520"/>
                </a:lnTo>
                <a:lnTo>
                  <a:pt x="4333926" y="622503"/>
                </a:lnTo>
                <a:lnTo>
                  <a:pt x="4355084" y="580961"/>
                </a:lnTo>
                <a:lnTo>
                  <a:pt x="4370209" y="535254"/>
                </a:lnTo>
                <a:lnTo>
                  <a:pt x="4379277" y="485381"/>
                </a:lnTo>
                <a:lnTo>
                  <a:pt x="4382300" y="431342"/>
                </a:lnTo>
                <a:close/>
              </a:path>
              <a:path w="4723765" h="788670">
                <a:moveTo>
                  <a:pt x="4723714" y="749"/>
                </a:moveTo>
                <a:lnTo>
                  <a:pt x="483997" y="749"/>
                </a:lnTo>
                <a:lnTo>
                  <a:pt x="483997" y="0"/>
                </a:lnTo>
                <a:lnTo>
                  <a:pt x="397179" y="0"/>
                </a:lnTo>
                <a:lnTo>
                  <a:pt x="208978" y="705383"/>
                </a:lnTo>
                <a:lnTo>
                  <a:pt x="101701" y="466013"/>
                </a:lnTo>
                <a:lnTo>
                  <a:pt x="0" y="512521"/>
                </a:lnTo>
                <a:lnTo>
                  <a:pt x="9613" y="535774"/>
                </a:lnTo>
                <a:lnTo>
                  <a:pt x="62014" y="512521"/>
                </a:lnTo>
                <a:lnTo>
                  <a:pt x="190373" y="788479"/>
                </a:lnTo>
                <a:lnTo>
                  <a:pt x="220446" y="788479"/>
                </a:lnTo>
                <a:lnTo>
                  <a:pt x="421995" y="41236"/>
                </a:lnTo>
                <a:lnTo>
                  <a:pt x="483997" y="41236"/>
                </a:lnTo>
                <a:lnTo>
                  <a:pt x="483997" y="38849"/>
                </a:lnTo>
                <a:lnTo>
                  <a:pt x="4723714" y="38849"/>
                </a:lnTo>
                <a:lnTo>
                  <a:pt x="4723714" y="749"/>
                </a:lnTo>
                <a:close/>
              </a:path>
            </a:pathLst>
          </a:custGeom>
          <a:solidFill>
            <a:srgbClr val="000000"/>
          </a:solidFill>
        </p:spPr>
        <p:txBody>
          <a:bodyPr wrap="square" lIns="0" tIns="0" rIns="0" bIns="0" rtlCol="0"/>
          <a:lstStyle/>
          <a:p>
            <a:endParaRPr/>
          </a:p>
        </p:txBody>
      </p:sp>
      <p:sp>
        <p:nvSpPr>
          <p:cNvPr id="24" name="object 24"/>
          <p:cNvSpPr txBox="1"/>
          <p:nvPr/>
        </p:nvSpPr>
        <p:spPr>
          <a:xfrm>
            <a:off x="3085807" y="1159763"/>
            <a:ext cx="9283700" cy="2134870"/>
          </a:xfrm>
          <a:prstGeom prst="rect">
            <a:avLst/>
          </a:prstGeom>
        </p:spPr>
        <p:txBody>
          <a:bodyPr vert="horz" wrap="square" lIns="0" tIns="305435" rIns="0" bIns="0" rtlCol="0">
            <a:spAutoFit/>
          </a:bodyPr>
          <a:lstStyle/>
          <a:p>
            <a:pPr marR="440690" algn="ctr">
              <a:lnSpc>
                <a:spcPct val="100000"/>
              </a:lnSpc>
              <a:spcBef>
                <a:spcPts val="2405"/>
              </a:spcBef>
            </a:pPr>
            <a:r>
              <a:rPr sz="5000" spc="-135" dirty="0">
                <a:latin typeface="DejaVu Serif"/>
                <a:cs typeface="DejaVu Serif"/>
              </a:rPr>
              <a:t>𝑛</a:t>
            </a:r>
            <a:r>
              <a:rPr sz="5000" spc="-685" dirty="0">
                <a:latin typeface="DejaVu Serif"/>
                <a:cs typeface="DejaVu Serif"/>
              </a:rPr>
              <a:t> </a:t>
            </a:r>
            <a:r>
              <a:rPr sz="7500" spc="-44" baseline="2222" dirty="0">
                <a:latin typeface="DejaVu Serif"/>
                <a:cs typeface="DejaVu Serif"/>
              </a:rPr>
              <a:t>∑</a:t>
            </a:r>
            <a:r>
              <a:rPr sz="7500" spc="-1147" baseline="2222" dirty="0">
                <a:latin typeface="DejaVu Serif"/>
                <a:cs typeface="DejaVu Serif"/>
              </a:rPr>
              <a:t> </a:t>
            </a:r>
            <a:r>
              <a:rPr sz="5000" spc="114" dirty="0">
                <a:latin typeface="DejaVu Serif"/>
                <a:cs typeface="DejaVu Serif"/>
              </a:rPr>
              <a:t>𝑋𝑌</a:t>
            </a:r>
            <a:r>
              <a:rPr sz="5000" spc="-365" dirty="0">
                <a:latin typeface="DejaVu Serif"/>
                <a:cs typeface="DejaVu Serif"/>
              </a:rPr>
              <a:t> </a:t>
            </a:r>
            <a:r>
              <a:rPr sz="5000" spc="-455" dirty="0">
                <a:latin typeface="DejaVu Serif"/>
                <a:cs typeface="DejaVu Serif"/>
              </a:rPr>
              <a:t>−</a:t>
            </a:r>
            <a:r>
              <a:rPr sz="5000" spc="-480" dirty="0">
                <a:latin typeface="DejaVu Serif"/>
                <a:cs typeface="DejaVu Serif"/>
              </a:rPr>
              <a:t> </a:t>
            </a:r>
            <a:r>
              <a:rPr sz="5000" spc="45" dirty="0">
                <a:latin typeface="DejaVu Serif"/>
                <a:cs typeface="DejaVu Serif"/>
              </a:rPr>
              <a:t>(</a:t>
            </a:r>
            <a:r>
              <a:rPr sz="7500" spc="67" baseline="2222" dirty="0">
                <a:latin typeface="DejaVu Serif"/>
                <a:cs typeface="DejaVu Serif"/>
              </a:rPr>
              <a:t>∑</a:t>
            </a:r>
            <a:r>
              <a:rPr sz="7500" spc="-1147" baseline="2222" dirty="0">
                <a:latin typeface="DejaVu Serif"/>
                <a:cs typeface="DejaVu Serif"/>
              </a:rPr>
              <a:t> </a:t>
            </a:r>
            <a:r>
              <a:rPr sz="5000" spc="135" dirty="0">
                <a:latin typeface="DejaVu Serif"/>
                <a:cs typeface="DejaVu Serif"/>
              </a:rPr>
              <a:t>𝑋)(</a:t>
            </a:r>
            <a:r>
              <a:rPr sz="7500" spc="202" baseline="2222" dirty="0">
                <a:latin typeface="DejaVu Serif"/>
                <a:cs typeface="DejaVu Serif"/>
              </a:rPr>
              <a:t>∑</a:t>
            </a:r>
            <a:r>
              <a:rPr sz="7500" spc="-1139" baseline="2222" dirty="0">
                <a:latin typeface="DejaVu Serif"/>
                <a:cs typeface="DejaVu Serif"/>
              </a:rPr>
              <a:t> </a:t>
            </a:r>
            <a:r>
              <a:rPr sz="5000" spc="125" dirty="0">
                <a:latin typeface="DejaVu Serif"/>
                <a:cs typeface="DejaVu Serif"/>
              </a:rPr>
              <a:t>𝑌)</a:t>
            </a:r>
            <a:endParaRPr sz="5000">
              <a:latin typeface="DejaVu Serif"/>
              <a:cs typeface="DejaVu Serif"/>
            </a:endParaRPr>
          </a:p>
          <a:p>
            <a:pPr algn="ctr">
              <a:lnSpc>
                <a:spcPct val="100000"/>
              </a:lnSpc>
              <a:spcBef>
                <a:spcPts val="2300"/>
              </a:spcBef>
              <a:tabLst>
                <a:tab pos="2790825" algn="l"/>
                <a:tab pos="4907280" algn="l"/>
                <a:tab pos="7666990" algn="l"/>
              </a:tabLst>
            </a:pPr>
            <a:r>
              <a:rPr sz="5000" spc="-135" dirty="0">
                <a:latin typeface="DejaVu Serif"/>
                <a:cs typeface="DejaVu Serif"/>
              </a:rPr>
              <a:t>𝑛 </a:t>
            </a:r>
            <a:r>
              <a:rPr sz="7500" spc="-44" baseline="2222" dirty="0">
                <a:latin typeface="DejaVu Serif"/>
                <a:cs typeface="DejaVu Serif"/>
              </a:rPr>
              <a:t>∑</a:t>
            </a:r>
            <a:r>
              <a:rPr sz="7500" spc="-1957" baseline="2222" dirty="0">
                <a:latin typeface="DejaVu Serif"/>
                <a:cs typeface="DejaVu Serif"/>
              </a:rPr>
              <a:t> </a:t>
            </a:r>
            <a:r>
              <a:rPr sz="5000" spc="190" dirty="0">
                <a:latin typeface="DejaVu Serif"/>
                <a:cs typeface="DejaVu Serif"/>
              </a:rPr>
              <a:t>𝑋</a:t>
            </a:r>
            <a:r>
              <a:rPr sz="5550" spc="284" baseline="22522" dirty="0">
                <a:latin typeface="WenQuanYi Micro Hei Mono"/>
                <a:cs typeface="WenQuanYi Micro Hei Mono"/>
              </a:rPr>
              <a:t>!</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a:t>
            </a:r>
            <a:r>
              <a:rPr sz="7500" spc="-1139" baseline="2222" dirty="0">
                <a:latin typeface="DejaVu Serif"/>
                <a:cs typeface="DejaVu Serif"/>
              </a:rPr>
              <a:t> </a:t>
            </a:r>
            <a:r>
              <a:rPr sz="5000" spc="220" dirty="0">
                <a:latin typeface="DejaVu Serif"/>
                <a:cs typeface="DejaVu Serif"/>
              </a:rPr>
              <a:t>𝑋</a:t>
            </a:r>
            <a:r>
              <a:rPr sz="5000" spc="610" dirty="0">
                <a:latin typeface="DejaVu Serif"/>
                <a:cs typeface="DejaVu Serif"/>
              </a:rPr>
              <a:t> </a:t>
            </a:r>
            <a:r>
              <a:rPr sz="5550" spc="-120" baseline="22522" dirty="0">
                <a:latin typeface="WenQuanYi Micro Hei Mono"/>
                <a:cs typeface="WenQuanYi Micro Hei Mono"/>
              </a:rPr>
              <a:t>!	</a:t>
            </a:r>
            <a:r>
              <a:rPr sz="5000" spc="-135" dirty="0">
                <a:latin typeface="DejaVu Serif"/>
                <a:cs typeface="DejaVu Serif"/>
              </a:rPr>
              <a:t>𝑛 </a:t>
            </a:r>
            <a:r>
              <a:rPr sz="7500" spc="-44" baseline="2222" dirty="0">
                <a:latin typeface="DejaVu Serif"/>
                <a:cs typeface="DejaVu Serif"/>
              </a:rPr>
              <a:t>∑</a:t>
            </a:r>
            <a:r>
              <a:rPr sz="7500" spc="-1950" baseline="2222" dirty="0">
                <a:latin typeface="DejaVu Serif"/>
                <a:cs typeface="DejaVu Serif"/>
              </a:rPr>
              <a:t> </a:t>
            </a:r>
            <a:r>
              <a:rPr sz="5000" spc="65" dirty="0">
                <a:latin typeface="DejaVu Serif"/>
                <a:cs typeface="DejaVu Serif"/>
              </a:rPr>
              <a:t>𝑌</a:t>
            </a:r>
            <a:r>
              <a:rPr sz="5550" spc="97" baseline="22522" dirty="0">
                <a:latin typeface="WenQuanYi Micro Hei Mono"/>
                <a:cs typeface="WenQuanYi Micro Hei Mono"/>
              </a:rPr>
              <a:t>!</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 </a:t>
            </a:r>
            <a:r>
              <a:rPr sz="5000" spc="10" dirty="0">
                <a:latin typeface="DejaVu Serif"/>
                <a:cs typeface="DejaVu Serif"/>
              </a:rPr>
              <a:t>𝑌</a:t>
            </a:r>
            <a:r>
              <a:rPr sz="5000" spc="-204" dirty="0">
                <a:latin typeface="DejaVu Serif"/>
                <a:cs typeface="DejaVu Serif"/>
              </a:rPr>
              <a:t> </a:t>
            </a:r>
            <a:r>
              <a:rPr sz="5550" spc="-120" baseline="22522" dirty="0">
                <a:latin typeface="WenQuanYi Micro Hei Mono"/>
                <a:cs typeface="WenQuanYi Micro Hei Mono"/>
              </a:rPr>
              <a:t>!</a:t>
            </a:r>
            <a:endParaRPr sz="5550" baseline="22522">
              <a:latin typeface="WenQuanYi Micro Hei Mono"/>
              <a:cs typeface="WenQuanYi Micro Hei Mono"/>
            </a:endParaRPr>
          </a:p>
        </p:txBody>
      </p:sp>
      <p:sp>
        <p:nvSpPr>
          <p:cNvPr id="26" name="object 26"/>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5" name="object 25"/>
          <p:cNvSpPr txBox="1"/>
          <p:nvPr/>
        </p:nvSpPr>
        <p:spPr>
          <a:xfrm>
            <a:off x="1115207" y="6236715"/>
            <a:ext cx="11898630" cy="635000"/>
          </a:xfrm>
          <a:prstGeom prst="rect">
            <a:avLst/>
          </a:prstGeom>
        </p:spPr>
        <p:txBody>
          <a:bodyPr vert="horz" wrap="square" lIns="0" tIns="12700" rIns="0" bIns="0" rtlCol="0">
            <a:spAutoFit/>
          </a:bodyPr>
          <a:lstStyle/>
          <a:p>
            <a:pPr marL="12700">
              <a:lnSpc>
                <a:spcPct val="100000"/>
              </a:lnSpc>
              <a:spcBef>
                <a:spcPts val="100"/>
              </a:spcBef>
              <a:tabLst>
                <a:tab pos="2444750" algn="l"/>
              </a:tabLst>
            </a:pPr>
            <a:r>
              <a:rPr sz="4000" b="1" spc="-5" dirty="0">
                <a:solidFill>
                  <a:srgbClr val="FF0000"/>
                </a:solidFill>
                <a:latin typeface="Arial"/>
                <a:cs typeface="Arial"/>
              </a:rPr>
              <a:t>r </a:t>
            </a:r>
            <a:r>
              <a:rPr sz="4000" b="1" spc="60" dirty="0">
                <a:latin typeface="Arial"/>
                <a:cs typeface="Arial"/>
              </a:rPr>
              <a:t>=</a:t>
            </a:r>
            <a:r>
              <a:rPr sz="4000" b="1" spc="80" dirty="0">
                <a:latin typeface="Arial"/>
                <a:cs typeface="Arial"/>
              </a:rPr>
              <a:t> </a:t>
            </a:r>
            <a:r>
              <a:rPr sz="4000" b="1" spc="295" dirty="0">
                <a:latin typeface="Arial"/>
                <a:cs typeface="Arial"/>
              </a:rPr>
              <a:t>-</a:t>
            </a:r>
            <a:r>
              <a:rPr sz="4000" b="1" spc="40" dirty="0">
                <a:latin typeface="Arial"/>
                <a:cs typeface="Arial"/>
              </a:rPr>
              <a:t> </a:t>
            </a:r>
            <a:r>
              <a:rPr sz="4000" b="1" spc="10" dirty="0">
                <a:latin typeface="Arial"/>
                <a:cs typeface="Arial"/>
              </a:rPr>
              <a:t>0.94	</a:t>
            </a:r>
            <a:r>
              <a:rPr sz="4000" b="1" spc="15" dirty="0">
                <a:latin typeface="Arial"/>
                <a:cs typeface="Arial"/>
              </a:rPr>
              <a:t>(Negative </a:t>
            </a:r>
            <a:r>
              <a:rPr sz="4000" b="1" spc="-10" dirty="0">
                <a:latin typeface="Arial"/>
                <a:cs typeface="Arial"/>
              </a:rPr>
              <a:t>(Indirect) </a:t>
            </a:r>
            <a:r>
              <a:rPr sz="4000" b="1" spc="-5" dirty="0">
                <a:latin typeface="Arial"/>
                <a:cs typeface="Arial"/>
              </a:rPr>
              <a:t>strong </a:t>
            </a:r>
            <a:r>
              <a:rPr sz="4000" b="1" spc="15" dirty="0">
                <a:latin typeface="Arial"/>
                <a:cs typeface="Arial"/>
              </a:rPr>
              <a:t>correlation</a:t>
            </a:r>
            <a:r>
              <a:rPr sz="4000" b="1" spc="150" dirty="0">
                <a:latin typeface="Arial"/>
                <a:cs typeface="Arial"/>
              </a:rPr>
              <a:t> </a:t>
            </a:r>
            <a:r>
              <a:rPr sz="4000" b="1" spc="-150" dirty="0">
                <a:latin typeface="Arial"/>
                <a:cs typeface="Arial"/>
              </a:rPr>
              <a:t>)</a:t>
            </a:r>
            <a:endParaRPr sz="40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950" y="762000"/>
            <a:ext cx="12573000" cy="830997"/>
          </a:xfrm>
          <a:prstGeom prst="rect">
            <a:avLst/>
          </a:prstGeom>
        </p:spPr>
        <p:txBody>
          <a:bodyPr wrap="square">
            <a:spAutoFit/>
          </a:bodyPr>
          <a:lstStyle/>
          <a:p>
            <a:pPr algn="just">
              <a:spcBef>
                <a:spcPts val="0"/>
              </a:spcBef>
            </a:pPr>
            <a:r>
              <a:rPr lang="en-US" sz="2400" b="1" dirty="0">
                <a:solidFill>
                  <a:srgbClr val="FF0000"/>
                </a:solidFill>
              </a:rPr>
              <a:t>Example  </a:t>
            </a:r>
            <a:r>
              <a:rPr lang="en-US" sz="2400" b="1" dirty="0"/>
              <a:t>: A small study is conducted involving 17 infants to investigate the association between gestational age at birth, measured in weeks, and birth weight, measured in grams.</a:t>
            </a:r>
          </a:p>
        </p:txBody>
      </p:sp>
      <p:pic>
        <p:nvPicPr>
          <p:cNvPr id="4" name="Picture 3" descr="BirthWgtTable.png"/>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828800"/>
            <a:ext cx="6934200" cy="5943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9907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6550" y="838201"/>
            <a:ext cx="10287000" cy="1261884"/>
          </a:xfrm>
          <a:prstGeom prst="rect">
            <a:avLst/>
          </a:prstGeom>
        </p:spPr>
        <p:txBody>
          <a:bodyPr wrap="square">
            <a:spAutoFit/>
          </a:bodyPr>
          <a:lstStyle/>
          <a:p>
            <a:r>
              <a:rPr lang="en-US" sz="2800" b="1" dirty="0">
                <a:solidFill>
                  <a:srgbClr val="FF0000"/>
                </a:solidFill>
              </a:rPr>
              <a:t>Solution</a:t>
            </a:r>
            <a:r>
              <a:rPr lang="en-US" sz="2000" dirty="0"/>
              <a:t> : </a:t>
            </a:r>
          </a:p>
          <a:p>
            <a:r>
              <a:rPr lang="en-US" sz="2400" dirty="0"/>
              <a:t> In this example, birth weight is the dependent variable and gestational age is the independent variable. Thus </a:t>
            </a:r>
            <a:r>
              <a:rPr lang="en-US" sz="2400" i="1" dirty="0"/>
              <a:t>Y</a:t>
            </a:r>
            <a:r>
              <a:rPr lang="en-US" sz="2400" dirty="0"/>
              <a:t> = birth weight and </a:t>
            </a:r>
            <a:r>
              <a:rPr lang="en-US" sz="2400" i="1" dirty="0"/>
              <a:t>X</a:t>
            </a:r>
            <a:r>
              <a:rPr lang="en-US" sz="2400" dirty="0"/>
              <a:t> = gestational age. </a:t>
            </a:r>
          </a:p>
        </p:txBody>
      </p:sp>
      <p:sp>
        <p:nvSpPr>
          <p:cNvPr id="3" name="Rectangle 2"/>
          <p:cNvSpPr/>
          <p:nvPr/>
        </p:nvSpPr>
        <p:spPr>
          <a:xfrm>
            <a:off x="412750" y="2286000"/>
            <a:ext cx="4745530" cy="369332"/>
          </a:xfrm>
          <a:prstGeom prst="rect">
            <a:avLst/>
          </a:prstGeom>
        </p:spPr>
        <p:txBody>
          <a:bodyPr wrap="none">
            <a:spAutoFit/>
          </a:bodyPr>
          <a:lstStyle/>
          <a:p>
            <a:r>
              <a:rPr lang="en-US" dirty="0"/>
              <a:t>For the given data, it can be shown the following</a:t>
            </a:r>
            <a:endParaRPr lang="en-IN" dirty="0"/>
          </a:p>
        </p:txBody>
      </p:sp>
      <p:pic>
        <p:nvPicPr>
          <p:cNvPr id="4" name="Picture 3" descr="Correlation7.png"/>
          <p:cNvPicPr/>
          <p:nvPr/>
        </p:nvPicPr>
        <p:blipFill>
          <a:blip r:embed="rId2">
            <a:extLst>
              <a:ext uri="{28A0092B-C50C-407E-A947-70E740481C1C}">
                <a14:useLocalDpi xmlns:a14="http://schemas.microsoft.com/office/drawing/2010/main" val="0"/>
              </a:ext>
            </a:extLst>
          </a:blip>
          <a:srcRect/>
          <a:stretch>
            <a:fillRect/>
          </a:stretch>
        </p:blipFill>
        <p:spPr bwMode="auto">
          <a:xfrm>
            <a:off x="869950" y="2895600"/>
            <a:ext cx="2209800" cy="685800"/>
          </a:xfrm>
          <a:prstGeom prst="rect">
            <a:avLst/>
          </a:prstGeom>
          <a:noFill/>
          <a:ln>
            <a:noFill/>
          </a:ln>
        </p:spPr>
      </p:pic>
      <p:pic>
        <p:nvPicPr>
          <p:cNvPr id="5" name="Picture 4" descr="Correlation9.png"/>
          <p:cNvPicPr/>
          <p:nvPr/>
        </p:nvPicPr>
        <p:blipFill>
          <a:blip r:embed="rId3">
            <a:extLst>
              <a:ext uri="{28A0092B-C50C-407E-A947-70E740481C1C}">
                <a14:useLocalDpi xmlns:a14="http://schemas.microsoft.com/office/drawing/2010/main" val="0"/>
              </a:ext>
            </a:extLst>
          </a:blip>
          <a:srcRect/>
          <a:stretch>
            <a:fillRect/>
          </a:stretch>
        </p:blipFill>
        <p:spPr bwMode="auto">
          <a:xfrm>
            <a:off x="4832350" y="2743200"/>
            <a:ext cx="2286000" cy="762000"/>
          </a:xfrm>
          <a:prstGeom prst="rect">
            <a:avLst/>
          </a:prstGeom>
          <a:noFill/>
          <a:ln>
            <a:noFill/>
          </a:ln>
        </p:spPr>
      </p:pic>
      <p:pic>
        <p:nvPicPr>
          <p:cNvPr id="6" name="Picture 5" descr="Correlation8.png"/>
          <p:cNvPicPr/>
          <p:nvPr/>
        </p:nvPicPr>
        <p:blipFill>
          <a:blip r:embed="rId4">
            <a:extLst>
              <a:ext uri="{28A0092B-C50C-407E-A947-70E740481C1C}">
                <a14:useLocalDpi xmlns:a14="http://schemas.microsoft.com/office/drawing/2010/main" val="0"/>
              </a:ext>
            </a:extLst>
          </a:blip>
          <a:srcRect/>
          <a:stretch>
            <a:fillRect/>
          </a:stretch>
        </p:blipFill>
        <p:spPr bwMode="auto">
          <a:xfrm>
            <a:off x="717550" y="3733800"/>
            <a:ext cx="2819400" cy="914400"/>
          </a:xfrm>
          <a:prstGeom prst="rect">
            <a:avLst/>
          </a:prstGeom>
          <a:noFill/>
          <a:ln>
            <a:noFill/>
          </a:ln>
        </p:spPr>
      </p:pic>
      <p:pic>
        <p:nvPicPr>
          <p:cNvPr id="7" name="Picture 6" descr="Correlation12.png"/>
          <p:cNvPicPr/>
          <p:nvPr/>
        </p:nvPicPr>
        <p:blipFill>
          <a:blip r:embed="rId5">
            <a:extLst>
              <a:ext uri="{28A0092B-C50C-407E-A947-70E740481C1C}">
                <a14:useLocalDpi xmlns:a14="http://schemas.microsoft.com/office/drawing/2010/main" val="0"/>
              </a:ext>
            </a:extLst>
          </a:blip>
          <a:srcRect/>
          <a:stretch>
            <a:fillRect/>
          </a:stretch>
        </p:blipFill>
        <p:spPr bwMode="auto">
          <a:xfrm>
            <a:off x="4603750" y="3657600"/>
            <a:ext cx="3581400" cy="914400"/>
          </a:xfrm>
          <a:prstGeom prst="rect">
            <a:avLst/>
          </a:prstGeom>
          <a:noFill/>
          <a:ln>
            <a:noFill/>
          </a:ln>
        </p:spPr>
      </p:pic>
      <mc:AlternateContent xmlns:mc="http://schemas.openxmlformats.org/markup-compatibility/2006" xmlns:a14="http://schemas.microsoft.com/office/drawing/2010/main">
        <mc:Choice Requires="a14">
          <p:sp>
            <p:nvSpPr>
              <p:cNvPr id="8" name="Rectangle 7"/>
              <p:cNvSpPr/>
              <p:nvPr/>
            </p:nvSpPr>
            <p:spPr>
              <a:xfrm>
                <a:off x="793750" y="5029200"/>
                <a:ext cx="4495800" cy="852156"/>
              </a:xfrm>
              <a:prstGeom prst="rect">
                <a:avLst/>
              </a:prstGeom>
            </p:spPr>
            <p:txBody>
              <a:bodyPr wrap="square">
                <a:spAutoFit/>
              </a:bodyPr>
              <a:lstStyle/>
              <a:p>
                <a:pPr algn="just"/>
                <a14:m>
                  <m:oMath xmlns:m="http://schemas.openxmlformats.org/officeDocument/2006/math">
                    <m:sSup>
                      <m:sSupPr>
                        <m:ctrlPr>
                          <a:rPr lang="en-US" sz="2800" i="1" smtClean="0">
                            <a:solidFill>
                              <a:schemeClr val="tx1"/>
                            </a:solidFill>
                            <a:latin typeface="Cambria Math" panose="02040503050406030204" pitchFamily="18" charset="0"/>
                            <a:cs typeface="Times New Roman" panose="02020603050405020304" pitchFamily="18" charset="0"/>
                          </a:rPr>
                        </m:ctrlPr>
                      </m:sSupPr>
                      <m:e>
                        <m:r>
                          <m:rPr>
                            <m:sty m:val="p"/>
                          </m:rPr>
                          <a:rPr lang="en-US" sz="2800" i="0">
                            <a:solidFill>
                              <a:schemeClr val="tx1"/>
                            </a:solidFill>
                            <a:latin typeface="Cambria Math" panose="02040503050406030204" pitchFamily="18" charset="0"/>
                            <a:cs typeface="Times New Roman" panose="02020603050405020304" pitchFamily="18" charset="0"/>
                          </a:rPr>
                          <m:t>r</m:t>
                        </m:r>
                      </m:e>
                      <m:sup>
                        <m:r>
                          <a:rPr lang="en-US" sz="2800" i="0">
                            <a:solidFill>
                              <a:schemeClr val="tx1"/>
                            </a:solidFill>
                            <a:latin typeface="Cambria Math" panose="02040503050406030204" pitchFamily="18" charset="0"/>
                            <a:cs typeface="Times New Roman" panose="02020603050405020304" pitchFamily="18" charset="0"/>
                          </a:rPr>
                          <m:t>∗</m:t>
                        </m:r>
                      </m:sup>
                    </m:sSup>
                    <m:r>
                      <a:rPr lang="en-US" sz="2800" i="0">
                        <a:solidFill>
                          <a:schemeClr val="tx1"/>
                        </a:solidFill>
                        <a:latin typeface="Cambria Math" panose="02040503050406030204" pitchFamily="18" charset="0"/>
                        <a:cs typeface="Times New Roman" panose="02020603050405020304" pitchFamily="18" charset="0"/>
                      </a:rPr>
                      <m:t>=</m:t>
                    </m:r>
                    <m:f>
                      <m:fPr>
                        <m:ctrlPr>
                          <a:rPr lang="en-US" sz="2800" i="1">
                            <a:solidFill>
                              <a:schemeClr val="tx1"/>
                            </a:solidFill>
                            <a:latin typeface="Cambria Math" panose="02040503050406030204" pitchFamily="18" charset="0"/>
                            <a:cs typeface="Times New Roman" panose="02020603050405020304" pitchFamily="18" charset="0"/>
                          </a:rPr>
                        </m:ctrlPr>
                      </m:fPr>
                      <m:num>
                        <m:nary>
                          <m:naryPr>
                            <m:chr m:val="∑"/>
                            <m:subHide m:val="on"/>
                            <m:supHide m:val="on"/>
                            <m:ctrlPr>
                              <a:rPr lang="en-US" sz="2800" i="1">
                                <a:solidFill>
                                  <a:schemeClr val="tx1"/>
                                </a:solidFill>
                                <a:latin typeface="Cambria Math" panose="02040503050406030204" pitchFamily="18" charset="0"/>
                                <a:cs typeface="Times New Roman" panose="02020603050405020304" pitchFamily="18" charset="0"/>
                              </a:rPr>
                            </m:ctrlPr>
                          </m:naryPr>
                          <m:sub/>
                          <m:sup/>
                          <m:e>
                            <m:r>
                              <a:rPr lang="en-US" sz="2800" i="0">
                                <a:solidFill>
                                  <a:schemeClr val="tx1"/>
                                </a:solidFill>
                                <a:latin typeface="Cambria Math" panose="02040503050406030204" pitchFamily="18" charset="0"/>
                                <a:cs typeface="Times New Roman" panose="02020603050405020304" pitchFamily="18" charset="0"/>
                              </a:rPr>
                              <m:t>(</m:t>
                            </m:r>
                            <m:sSub>
                              <m:sSubPr>
                                <m:ctrlPr>
                                  <a:rPr lang="en-US" sz="2800" i="1">
                                    <a:solidFill>
                                      <a:schemeClr val="tx1"/>
                                    </a:solidFill>
                                    <a:latin typeface="Cambria Math" panose="02040503050406030204" pitchFamily="18" charset="0"/>
                                    <a:cs typeface="Times New Roman" panose="02020603050405020304" pitchFamily="18" charset="0"/>
                                  </a:rPr>
                                </m:ctrlPr>
                              </m:sSubPr>
                              <m:e>
                                <m:r>
                                  <m:rPr>
                                    <m:sty m:val="p"/>
                                  </m:rPr>
                                  <a:rPr lang="en-US" sz="2800" i="0">
                                    <a:solidFill>
                                      <a:schemeClr val="tx1"/>
                                    </a:solidFill>
                                    <a:latin typeface="Cambria Math" panose="02040503050406030204" pitchFamily="18" charset="0"/>
                                    <a:cs typeface="Times New Roman" panose="02020603050405020304" pitchFamily="18" charset="0"/>
                                  </a:rPr>
                                  <m:t>X</m:t>
                                </m:r>
                              </m:e>
                              <m:sub>
                                <m:r>
                                  <m:rPr>
                                    <m:sty m:val="p"/>
                                  </m:rPr>
                                  <a:rPr lang="en-US" sz="2800" i="0">
                                    <a:solidFill>
                                      <a:schemeClr val="tx1"/>
                                    </a:solidFill>
                                    <a:latin typeface="Cambria Math" panose="02040503050406030204" pitchFamily="18" charset="0"/>
                                    <a:cs typeface="Times New Roman" panose="02020603050405020304" pitchFamily="18" charset="0"/>
                                  </a:rPr>
                                  <m:t>i</m:t>
                                </m:r>
                              </m:sub>
                            </m:sSub>
                            <m:r>
                              <a:rPr lang="en-US" sz="2800" i="0">
                                <a:solidFill>
                                  <a:schemeClr val="tx1"/>
                                </a:solidFill>
                                <a:latin typeface="Cambria Math" panose="02040503050406030204" pitchFamily="18" charset="0"/>
                                <a:cs typeface="Times New Roman" panose="02020603050405020304" pitchFamily="18" charset="0"/>
                              </a:rPr>
                              <m:t>−</m:t>
                            </m:r>
                            <m:acc>
                              <m:accPr>
                                <m:chr m:val="̅"/>
                                <m:ctrlPr>
                                  <a:rPr lang="en-US" sz="2800" i="1">
                                    <a:solidFill>
                                      <a:schemeClr val="tx1"/>
                                    </a:solidFill>
                                    <a:latin typeface="Cambria Math" panose="02040503050406030204" pitchFamily="18" charset="0"/>
                                    <a:cs typeface="Times New Roman" panose="02020603050405020304" pitchFamily="18" charset="0"/>
                                  </a:rPr>
                                </m:ctrlPr>
                              </m:accPr>
                              <m:e>
                                <m:r>
                                  <m:rPr>
                                    <m:sty m:val="p"/>
                                  </m:rPr>
                                  <a:rPr lang="en-US" sz="2800" i="0">
                                    <a:solidFill>
                                      <a:schemeClr val="tx1"/>
                                    </a:solidFill>
                                    <a:latin typeface="Cambria Math" panose="02040503050406030204" pitchFamily="18" charset="0"/>
                                    <a:cs typeface="Times New Roman" panose="02020603050405020304" pitchFamily="18" charset="0"/>
                                  </a:rPr>
                                  <m:t>X</m:t>
                                </m:r>
                              </m:e>
                            </m:acc>
                            <m:r>
                              <a:rPr lang="en-US" sz="2800" i="0">
                                <a:solidFill>
                                  <a:schemeClr val="tx1"/>
                                </a:solidFill>
                                <a:latin typeface="Cambria Math" panose="02040503050406030204" pitchFamily="18" charset="0"/>
                                <a:cs typeface="Times New Roman" panose="02020603050405020304" pitchFamily="18" charset="0"/>
                              </a:rPr>
                              <m:t>)(</m:t>
                            </m:r>
                            <m:sSub>
                              <m:sSubPr>
                                <m:ctrlPr>
                                  <a:rPr lang="en-US" sz="2800" i="1">
                                    <a:solidFill>
                                      <a:schemeClr val="tx1"/>
                                    </a:solidFill>
                                    <a:latin typeface="Cambria Math" panose="02040503050406030204" pitchFamily="18" charset="0"/>
                                    <a:cs typeface="Times New Roman" panose="02020603050405020304" pitchFamily="18" charset="0"/>
                                  </a:rPr>
                                </m:ctrlPr>
                              </m:sSubPr>
                              <m:e>
                                <m:r>
                                  <m:rPr>
                                    <m:sty m:val="p"/>
                                  </m:rPr>
                                  <a:rPr lang="en-US" sz="2800" i="0">
                                    <a:solidFill>
                                      <a:schemeClr val="tx1"/>
                                    </a:solidFill>
                                    <a:latin typeface="Cambria Math" panose="02040503050406030204" pitchFamily="18" charset="0"/>
                                    <a:cs typeface="Times New Roman" panose="02020603050405020304" pitchFamily="18" charset="0"/>
                                  </a:rPr>
                                  <m:t>Y</m:t>
                                </m:r>
                              </m:e>
                              <m:sub>
                                <m:r>
                                  <m:rPr>
                                    <m:sty m:val="p"/>
                                  </m:rPr>
                                  <a:rPr lang="en-US" sz="2800" i="0">
                                    <a:solidFill>
                                      <a:schemeClr val="tx1"/>
                                    </a:solidFill>
                                    <a:latin typeface="Cambria Math" panose="02040503050406030204" pitchFamily="18" charset="0"/>
                                    <a:cs typeface="Times New Roman" panose="02020603050405020304" pitchFamily="18" charset="0"/>
                                  </a:rPr>
                                  <m:t>i</m:t>
                                </m:r>
                              </m:sub>
                            </m:sSub>
                            <m:r>
                              <a:rPr lang="en-US" sz="2800" i="0">
                                <a:solidFill>
                                  <a:schemeClr val="tx1"/>
                                </a:solidFill>
                                <a:latin typeface="Cambria Math" panose="02040503050406030204" pitchFamily="18" charset="0"/>
                                <a:cs typeface="Times New Roman" panose="02020603050405020304" pitchFamily="18" charset="0"/>
                              </a:rPr>
                              <m:t>−</m:t>
                            </m:r>
                            <m:acc>
                              <m:accPr>
                                <m:chr m:val="̅"/>
                                <m:ctrlPr>
                                  <a:rPr lang="en-US" sz="2800" i="1">
                                    <a:solidFill>
                                      <a:schemeClr val="tx1"/>
                                    </a:solidFill>
                                    <a:latin typeface="Cambria Math" panose="02040503050406030204" pitchFamily="18" charset="0"/>
                                    <a:cs typeface="Times New Roman" panose="02020603050405020304" pitchFamily="18" charset="0"/>
                                  </a:rPr>
                                </m:ctrlPr>
                              </m:accPr>
                              <m:e>
                                <m:r>
                                  <m:rPr>
                                    <m:sty m:val="p"/>
                                  </m:rPr>
                                  <a:rPr lang="en-US" sz="2800" i="0">
                                    <a:solidFill>
                                      <a:schemeClr val="tx1"/>
                                    </a:solidFill>
                                    <a:latin typeface="Cambria Math" panose="02040503050406030204" pitchFamily="18" charset="0"/>
                                    <a:cs typeface="Times New Roman" panose="02020603050405020304" pitchFamily="18" charset="0"/>
                                  </a:rPr>
                                  <m:t>Y</m:t>
                                </m:r>
                              </m:e>
                            </m:acc>
                            <m:r>
                              <a:rPr lang="en-US" sz="2800" i="0">
                                <a:solidFill>
                                  <a:schemeClr val="tx1"/>
                                </a:solidFill>
                                <a:latin typeface="Cambria Math" panose="02040503050406030204" pitchFamily="18" charset="0"/>
                                <a:cs typeface="Times New Roman" panose="02020603050405020304" pitchFamily="18" charset="0"/>
                              </a:rPr>
                              <m:t>)</m:t>
                            </m:r>
                          </m:e>
                        </m:nary>
                      </m:num>
                      <m:den>
                        <m:sSub>
                          <m:sSubPr>
                            <m:ctrlPr>
                              <a:rPr lang="en-US" sz="2800" i="1">
                                <a:solidFill>
                                  <a:schemeClr val="tx1"/>
                                </a:solidFill>
                                <a:latin typeface="Cambria Math" panose="02040503050406030204" pitchFamily="18" charset="0"/>
                                <a:cs typeface="Times New Roman" panose="02020603050405020304" pitchFamily="18" charset="0"/>
                              </a:rPr>
                            </m:ctrlPr>
                          </m:sSubPr>
                          <m:e>
                            <m:r>
                              <m:rPr>
                                <m:sty m:val="p"/>
                              </m:rPr>
                              <a:rPr lang="en-US" sz="2800" b="0" i="0" smtClean="0">
                                <a:solidFill>
                                  <a:schemeClr val="tx1"/>
                                </a:solidFill>
                                <a:latin typeface="Cambria Math"/>
                                <a:ea typeface="Cambria Math" panose="02040503050406030204" pitchFamily="18" charset="0"/>
                                <a:cs typeface="Times New Roman" panose="02020603050405020304" pitchFamily="18" charset="0"/>
                              </a:rPr>
                              <m:t>s</m:t>
                            </m:r>
                          </m:e>
                          <m:sub>
                            <m:r>
                              <m:rPr>
                                <m:sty m:val="p"/>
                              </m:rPr>
                              <a:rPr lang="en-US" sz="2800" b="0" i="0" smtClean="0">
                                <a:solidFill>
                                  <a:schemeClr val="tx1"/>
                                </a:solidFill>
                                <a:latin typeface="Cambria Math"/>
                                <a:cs typeface="Times New Roman" panose="02020603050405020304" pitchFamily="18" charset="0"/>
                              </a:rPr>
                              <m:t>x</m:t>
                            </m:r>
                          </m:sub>
                        </m:sSub>
                        <m:r>
                          <a:rPr lang="en-US" sz="2800" i="0">
                            <a:solidFill>
                              <a:schemeClr val="tx1"/>
                            </a:solidFill>
                            <a:latin typeface="Cambria Math" panose="02040503050406030204" pitchFamily="18" charset="0"/>
                            <a:cs typeface="Times New Roman" panose="02020603050405020304" pitchFamily="18" charset="0"/>
                          </a:rPr>
                          <m:t>.</m:t>
                        </m:r>
                        <m:sSub>
                          <m:sSubPr>
                            <m:ctrlPr>
                              <a:rPr lang="en-US" sz="2800" i="1">
                                <a:solidFill>
                                  <a:schemeClr val="tx1"/>
                                </a:solidFill>
                                <a:latin typeface="Cambria Math" panose="02040503050406030204" pitchFamily="18" charset="0"/>
                                <a:cs typeface="Times New Roman" panose="02020603050405020304" pitchFamily="18" charset="0"/>
                              </a:rPr>
                            </m:ctrlPr>
                          </m:sSubPr>
                          <m:e>
                            <m:r>
                              <m:rPr>
                                <m:sty m:val="p"/>
                              </m:rPr>
                              <a:rPr lang="en-US" sz="2800" b="0" i="0" smtClean="0">
                                <a:solidFill>
                                  <a:schemeClr val="tx1"/>
                                </a:solidFill>
                                <a:latin typeface="Cambria Math"/>
                                <a:ea typeface="Cambria Math" panose="02040503050406030204" pitchFamily="18" charset="0"/>
                                <a:cs typeface="Times New Roman" panose="02020603050405020304" pitchFamily="18" charset="0"/>
                              </a:rPr>
                              <m:t>s</m:t>
                            </m:r>
                          </m:e>
                          <m:sub>
                            <m:r>
                              <m:rPr>
                                <m:sty m:val="p"/>
                              </m:rPr>
                              <a:rPr lang="en-US" sz="2800" b="0" i="0" smtClean="0">
                                <a:solidFill>
                                  <a:schemeClr val="tx1"/>
                                </a:solidFill>
                                <a:latin typeface="Cambria Math"/>
                                <a:cs typeface="Times New Roman" panose="02020603050405020304" pitchFamily="18" charset="0"/>
                              </a:rPr>
                              <m:t>y</m:t>
                            </m:r>
                          </m:sub>
                        </m:sSub>
                      </m:den>
                    </m:f>
                  </m:oMath>
                </a14:m>
                <a:r>
                  <a:rPr lang="en-IN" sz="2800" dirty="0">
                    <a:solidFill>
                      <a:schemeClr val="tx1"/>
                    </a:solidFill>
                  </a:rPr>
                  <a:t> = </a:t>
                </a:r>
                <a:r>
                  <a:rPr lang="en-IN" sz="2800" dirty="0">
                    <a:solidFill>
                      <a:srgbClr val="FF0000"/>
                    </a:solidFill>
                    <a:latin typeface="Times New Roman" pitchFamily="18" charset="0"/>
                    <a:cs typeface="Times New Roman" pitchFamily="18" charset="0"/>
                  </a:rPr>
                  <a:t>0.82</a:t>
                </a:r>
              </a:p>
            </p:txBody>
          </p:sp>
        </mc:Choice>
        <mc:Fallback xmlns="">
          <p:sp>
            <p:nvSpPr>
              <p:cNvPr id="8" name="Rectangle 7"/>
              <p:cNvSpPr>
                <a:spLocks noRot="1" noChangeAspect="1" noMove="1" noResize="1" noEditPoints="1" noAdjustHandles="1" noChangeArrowheads="1" noChangeShapeType="1" noTextEdit="1"/>
              </p:cNvSpPr>
              <p:nvPr/>
            </p:nvSpPr>
            <p:spPr>
              <a:xfrm>
                <a:off x="793750" y="5029200"/>
                <a:ext cx="4495800" cy="852156"/>
              </a:xfrm>
              <a:prstGeom prst="rect">
                <a:avLst/>
              </a:prstGeom>
              <a:blipFill rotWithShape="0">
                <a:blip r:embed="rId6"/>
                <a:stretch>
                  <a:fillRect/>
                </a:stretch>
              </a:blipFill>
            </p:spPr>
            <p:txBody>
              <a:bodyPr/>
              <a:lstStyle/>
              <a:p>
                <a:r>
                  <a:rPr lang="en-US">
                    <a:noFill/>
                  </a:rPr>
                  <a:t> </a:t>
                </a:r>
              </a:p>
            </p:txBody>
          </p:sp>
        </mc:Fallback>
      </mc:AlternateContent>
      <p:sp>
        <p:nvSpPr>
          <p:cNvPr id="9" name="Rectangle 8"/>
          <p:cNvSpPr/>
          <p:nvPr/>
        </p:nvSpPr>
        <p:spPr>
          <a:xfrm>
            <a:off x="641350" y="6400800"/>
            <a:ext cx="8534400" cy="1569660"/>
          </a:xfrm>
          <a:prstGeom prst="rect">
            <a:avLst/>
          </a:prstGeom>
        </p:spPr>
        <p:txBody>
          <a:bodyPr wrap="square">
            <a:spAutoFit/>
          </a:bodyPr>
          <a:lstStyle/>
          <a:p>
            <a:r>
              <a:rPr lang="en-US" sz="2400" b="1" dirty="0">
                <a:solidFill>
                  <a:srgbClr val="C00000"/>
                </a:solidFill>
              </a:rPr>
              <a:t>Conclusion</a:t>
            </a:r>
            <a:r>
              <a:rPr lang="en-US" sz="2400" dirty="0"/>
              <a:t>: The sample’s correlation coefficient indicates a </a:t>
            </a:r>
            <a:r>
              <a:rPr lang="en-US" sz="2400" b="1" dirty="0"/>
              <a:t>strong positive correlation </a:t>
            </a:r>
            <a:r>
              <a:rPr lang="en-US" sz="2400" dirty="0"/>
              <a:t>between Gestational Age and Birth Weight.</a:t>
            </a:r>
          </a:p>
          <a:p>
            <a:endParaRPr lang="en-US" sz="2400" dirty="0"/>
          </a:p>
          <a:p>
            <a:r>
              <a:rPr lang="en-US" sz="2400" dirty="0"/>
              <a:t>				</a:t>
            </a:r>
            <a:endParaRPr lang="en-IN" sz="2400" dirty="0"/>
          </a:p>
        </p:txBody>
      </p:sp>
    </p:spTree>
    <p:extLst>
      <p:ext uri="{BB962C8B-B14F-4D97-AF65-F5344CB8AC3E}">
        <p14:creationId xmlns:p14="http://schemas.microsoft.com/office/powerpoint/2010/main" val="725933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1"/>
          <p:cNvSpPr txBox="1">
            <a:spLocks/>
          </p:cNvSpPr>
          <p:nvPr/>
        </p:nvSpPr>
        <p:spPr>
          <a:xfrm>
            <a:off x="423476" y="0"/>
            <a:ext cx="10053955" cy="566822"/>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600" kern="0" spc="-10" dirty="0">
                <a:solidFill>
                  <a:srgbClr val="FF0000"/>
                </a:solidFill>
                <a:latin typeface="Arial" panose="020B0604020202020204" pitchFamily="34" charset="0"/>
                <a:cs typeface="Arial" panose="020B0604020202020204" pitchFamily="34" charset="0"/>
              </a:rPr>
              <a:t>Homework Problems </a:t>
            </a:r>
          </a:p>
        </p:txBody>
      </p:sp>
      <p:graphicFrame>
        <p:nvGraphicFramePr>
          <p:cNvPr id="3" name="Table 2"/>
          <p:cNvGraphicFramePr>
            <a:graphicFrameLocks noGrp="1"/>
          </p:cNvGraphicFramePr>
          <p:nvPr>
            <p:extLst>
              <p:ext uri="{D42A27DB-BD31-4B8C-83A1-F6EECF244321}">
                <p14:modId xmlns:p14="http://schemas.microsoft.com/office/powerpoint/2010/main" val="3487862212"/>
              </p:ext>
            </p:extLst>
          </p:nvPr>
        </p:nvGraphicFramePr>
        <p:xfrm>
          <a:off x="1022350" y="4343400"/>
          <a:ext cx="7162798" cy="990600"/>
        </p:xfrm>
        <a:graphic>
          <a:graphicData uri="http://schemas.openxmlformats.org/drawingml/2006/table">
            <a:tbl>
              <a:tblPr firstRow="1" firstCol="1" bandRow="1">
                <a:tableStyleId>{5C22544A-7EE6-4342-B048-85BDC9FD1C3A}</a:tableStyleId>
              </a:tblPr>
              <a:tblGrid>
                <a:gridCol w="550558">
                  <a:extLst>
                    <a:ext uri="{9D8B030D-6E8A-4147-A177-3AD203B41FA5}">
                      <a16:colId xmlns:a16="http://schemas.microsoft.com/office/drawing/2014/main" xmlns="" val="20000"/>
                    </a:ext>
                  </a:extLst>
                </a:gridCol>
                <a:gridCol w="550558">
                  <a:extLst>
                    <a:ext uri="{9D8B030D-6E8A-4147-A177-3AD203B41FA5}">
                      <a16:colId xmlns:a16="http://schemas.microsoft.com/office/drawing/2014/main" xmlns="" val="20001"/>
                    </a:ext>
                  </a:extLst>
                </a:gridCol>
                <a:gridCol w="550558">
                  <a:extLst>
                    <a:ext uri="{9D8B030D-6E8A-4147-A177-3AD203B41FA5}">
                      <a16:colId xmlns:a16="http://schemas.microsoft.com/office/drawing/2014/main" xmlns="" val="20002"/>
                    </a:ext>
                  </a:extLst>
                </a:gridCol>
                <a:gridCol w="550558">
                  <a:extLst>
                    <a:ext uri="{9D8B030D-6E8A-4147-A177-3AD203B41FA5}">
                      <a16:colId xmlns:a16="http://schemas.microsoft.com/office/drawing/2014/main" xmlns="" val="20003"/>
                    </a:ext>
                  </a:extLst>
                </a:gridCol>
                <a:gridCol w="550558">
                  <a:extLst>
                    <a:ext uri="{9D8B030D-6E8A-4147-A177-3AD203B41FA5}">
                      <a16:colId xmlns:a16="http://schemas.microsoft.com/office/drawing/2014/main" xmlns="" val="20004"/>
                    </a:ext>
                  </a:extLst>
                </a:gridCol>
                <a:gridCol w="550558">
                  <a:extLst>
                    <a:ext uri="{9D8B030D-6E8A-4147-A177-3AD203B41FA5}">
                      <a16:colId xmlns:a16="http://schemas.microsoft.com/office/drawing/2014/main" xmlns="" val="20005"/>
                    </a:ext>
                  </a:extLst>
                </a:gridCol>
                <a:gridCol w="551350">
                  <a:extLst>
                    <a:ext uri="{9D8B030D-6E8A-4147-A177-3AD203B41FA5}">
                      <a16:colId xmlns:a16="http://schemas.microsoft.com/office/drawing/2014/main" xmlns="" val="20006"/>
                    </a:ext>
                  </a:extLst>
                </a:gridCol>
                <a:gridCol w="551350">
                  <a:extLst>
                    <a:ext uri="{9D8B030D-6E8A-4147-A177-3AD203B41FA5}">
                      <a16:colId xmlns:a16="http://schemas.microsoft.com/office/drawing/2014/main" xmlns="" val="20007"/>
                    </a:ext>
                  </a:extLst>
                </a:gridCol>
                <a:gridCol w="551350">
                  <a:extLst>
                    <a:ext uri="{9D8B030D-6E8A-4147-A177-3AD203B41FA5}">
                      <a16:colId xmlns:a16="http://schemas.microsoft.com/office/drawing/2014/main" xmlns="" val="20008"/>
                    </a:ext>
                  </a:extLst>
                </a:gridCol>
                <a:gridCol w="551350">
                  <a:extLst>
                    <a:ext uri="{9D8B030D-6E8A-4147-A177-3AD203B41FA5}">
                      <a16:colId xmlns:a16="http://schemas.microsoft.com/office/drawing/2014/main" xmlns="" val="20009"/>
                    </a:ext>
                  </a:extLst>
                </a:gridCol>
                <a:gridCol w="551350">
                  <a:extLst>
                    <a:ext uri="{9D8B030D-6E8A-4147-A177-3AD203B41FA5}">
                      <a16:colId xmlns:a16="http://schemas.microsoft.com/office/drawing/2014/main" xmlns="" val="20010"/>
                    </a:ext>
                  </a:extLst>
                </a:gridCol>
                <a:gridCol w="551350">
                  <a:extLst>
                    <a:ext uri="{9D8B030D-6E8A-4147-A177-3AD203B41FA5}">
                      <a16:colId xmlns:a16="http://schemas.microsoft.com/office/drawing/2014/main" xmlns="" val="20011"/>
                    </a:ext>
                  </a:extLst>
                </a:gridCol>
                <a:gridCol w="551350">
                  <a:extLst>
                    <a:ext uri="{9D8B030D-6E8A-4147-A177-3AD203B41FA5}">
                      <a16:colId xmlns:a16="http://schemas.microsoft.com/office/drawing/2014/main" xmlns="" val="20012"/>
                    </a:ext>
                  </a:extLst>
                </a:gridCol>
              </a:tblGrid>
              <a:tr h="495300">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X</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79</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29</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61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24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52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82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50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0000"/>
                  </a:ext>
                </a:extLst>
              </a:tr>
              <a:tr h="495300">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15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7</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10001"/>
                  </a:ext>
                </a:extLst>
              </a:tr>
            </a:tbl>
          </a:graphicData>
        </a:graphic>
      </p:graphicFrame>
      <p:sp>
        <p:nvSpPr>
          <p:cNvPr id="5" name="Rectangle 4"/>
          <p:cNvSpPr/>
          <p:nvPr/>
        </p:nvSpPr>
        <p:spPr>
          <a:xfrm>
            <a:off x="1174750" y="3733800"/>
            <a:ext cx="4932248" cy="646331"/>
          </a:xfrm>
          <a:prstGeom prst="rect">
            <a:avLst/>
          </a:prstGeom>
        </p:spPr>
        <p:txBody>
          <a:bodyPr wrap="none">
            <a:spAutoFit/>
          </a:bodyPr>
          <a:lstStyle/>
          <a:p>
            <a:r>
              <a:rPr lang="en-US" dirty="0">
                <a:solidFill>
                  <a:srgbClr val="7030A0"/>
                </a:solidFill>
                <a:latin typeface="Times New Roman" panose="02020603050405020304" pitchFamily="18" charset="0"/>
                <a:ea typeface="Calibri" panose="020F0502020204030204" pitchFamily="34" charset="0"/>
              </a:rPr>
              <a:t>Q2) </a:t>
            </a:r>
            <a:r>
              <a:rPr lang="en-IN" dirty="0"/>
              <a:t>Find coefficient of correlation between  X  &amp; Y.</a:t>
            </a:r>
            <a:endParaRPr lang="en-US" dirty="0"/>
          </a:p>
          <a:p>
            <a:endParaRPr lang="en-US" dirty="0"/>
          </a:p>
        </p:txBody>
      </p:sp>
      <p:sp>
        <p:nvSpPr>
          <p:cNvPr id="6" name="Rectangle 5"/>
          <p:cNvSpPr/>
          <p:nvPr/>
        </p:nvSpPr>
        <p:spPr>
          <a:xfrm flipH="1">
            <a:off x="12528550" y="4419600"/>
            <a:ext cx="1676400" cy="369332"/>
          </a:xfrm>
          <a:prstGeom prst="rect">
            <a:avLst/>
          </a:prstGeom>
        </p:spPr>
        <p:txBody>
          <a:bodyPr wrap="square">
            <a:spAutoFit/>
          </a:bodyPr>
          <a:lstStyle/>
          <a:p>
            <a:r>
              <a:rPr lang="en-US" b="1" dirty="0"/>
              <a:t>Ans = r= </a:t>
            </a:r>
            <a:r>
              <a:rPr lang="en-US" b="1" dirty="0">
                <a:solidFill>
                  <a:srgbClr val="FF0000"/>
                </a:solidFill>
              </a:rPr>
              <a:t>0.59</a:t>
            </a:r>
            <a:endParaRPr lang="en-US" dirty="0">
              <a:solidFill>
                <a:srgbClr val="FF0000"/>
              </a:solidFill>
            </a:endParaRPr>
          </a:p>
        </p:txBody>
      </p:sp>
      <p:sp>
        <p:nvSpPr>
          <p:cNvPr id="7" name="Rectangle 6"/>
          <p:cNvSpPr/>
          <p:nvPr/>
        </p:nvSpPr>
        <p:spPr>
          <a:xfrm>
            <a:off x="1022350" y="5791200"/>
            <a:ext cx="5059527" cy="369332"/>
          </a:xfrm>
          <a:prstGeom prst="rect">
            <a:avLst/>
          </a:prstGeom>
        </p:spPr>
        <p:txBody>
          <a:bodyPr wrap="none">
            <a:spAutoFit/>
          </a:bodyPr>
          <a:lstStyle/>
          <a:p>
            <a:r>
              <a:rPr lang="en-US" dirty="0">
                <a:solidFill>
                  <a:srgbClr val="7030A0"/>
                </a:solidFill>
                <a:latin typeface="Times New Roman" panose="02020603050405020304" pitchFamily="18" charset="0"/>
                <a:ea typeface="Calibri" panose="020F0502020204030204" pitchFamily="34" charset="0"/>
              </a:rPr>
              <a:t>Q3) </a:t>
            </a:r>
            <a:r>
              <a:rPr lang="en-IN" dirty="0"/>
              <a:t>Check whether X and Y are having any relation.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62430548"/>
              </p:ext>
            </p:extLst>
          </p:nvPr>
        </p:nvGraphicFramePr>
        <p:xfrm>
          <a:off x="1022350" y="6477000"/>
          <a:ext cx="7848599" cy="990600"/>
        </p:xfrm>
        <a:graphic>
          <a:graphicData uri="http://schemas.openxmlformats.org/drawingml/2006/table">
            <a:tbl>
              <a:tblPr firstRow="1" firstCol="1" bandRow="1">
                <a:tableStyleId>{5C22544A-7EE6-4342-B048-85BDC9FD1C3A}</a:tableStyleId>
              </a:tblPr>
              <a:tblGrid>
                <a:gridCol w="713509">
                  <a:extLst>
                    <a:ext uri="{9D8B030D-6E8A-4147-A177-3AD203B41FA5}">
                      <a16:colId xmlns:a16="http://schemas.microsoft.com/office/drawing/2014/main" xmlns="" val="20000"/>
                    </a:ext>
                  </a:extLst>
                </a:gridCol>
                <a:gridCol w="713509">
                  <a:extLst>
                    <a:ext uri="{9D8B030D-6E8A-4147-A177-3AD203B41FA5}">
                      <a16:colId xmlns:a16="http://schemas.microsoft.com/office/drawing/2014/main" xmlns="" val="20001"/>
                    </a:ext>
                  </a:extLst>
                </a:gridCol>
                <a:gridCol w="713509">
                  <a:extLst>
                    <a:ext uri="{9D8B030D-6E8A-4147-A177-3AD203B41FA5}">
                      <a16:colId xmlns:a16="http://schemas.microsoft.com/office/drawing/2014/main" xmlns="" val="20002"/>
                    </a:ext>
                  </a:extLst>
                </a:gridCol>
                <a:gridCol w="713509">
                  <a:extLst>
                    <a:ext uri="{9D8B030D-6E8A-4147-A177-3AD203B41FA5}">
                      <a16:colId xmlns:a16="http://schemas.microsoft.com/office/drawing/2014/main" xmlns="" val="20003"/>
                    </a:ext>
                  </a:extLst>
                </a:gridCol>
                <a:gridCol w="713509">
                  <a:extLst>
                    <a:ext uri="{9D8B030D-6E8A-4147-A177-3AD203B41FA5}">
                      <a16:colId xmlns:a16="http://schemas.microsoft.com/office/drawing/2014/main" xmlns="" val="20004"/>
                    </a:ext>
                  </a:extLst>
                </a:gridCol>
                <a:gridCol w="713509">
                  <a:extLst>
                    <a:ext uri="{9D8B030D-6E8A-4147-A177-3AD203B41FA5}">
                      <a16:colId xmlns:a16="http://schemas.microsoft.com/office/drawing/2014/main" xmlns="" val="20005"/>
                    </a:ext>
                  </a:extLst>
                </a:gridCol>
                <a:gridCol w="713509">
                  <a:extLst>
                    <a:ext uri="{9D8B030D-6E8A-4147-A177-3AD203B41FA5}">
                      <a16:colId xmlns:a16="http://schemas.microsoft.com/office/drawing/2014/main" xmlns="" val="20006"/>
                    </a:ext>
                  </a:extLst>
                </a:gridCol>
                <a:gridCol w="713509">
                  <a:extLst>
                    <a:ext uri="{9D8B030D-6E8A-4147-A177-3AD203B41FA5}">
                      <a16:colId xmlns:a16="http://schemas.microsoft.com/office/drawing/2014/main" xmlns="" val="20007"/>
                    </a:ext>
                  </a:extLst>
                </a:gridCol>
                <a:gridCol w="713509">
                  <a:extLst>
                    <a:ext uri="{9D8B030D-6E8A-4147-A177-3AD203B41FA5}">
                      <a16:colId xmlns:a16="http://schemas.microsoft.com/office/drawing/2014/main" xmlns="" val="20008"/>
                    </a:ext>
                  </a:extLst>
                </a:gridCol>
                <a:gridCol w="713509">
                  <a:extLst>
                    <a:ext uri="{9D8B030D-6E8A-4147-A177-3AD203B41FA5}">
                      <a16:colId xmlns:a16="http://schemas.microsoft.com/office/drawing/2014/main" xmlns="" val="20009"/>
                    </a:ext>
                  </a:extLst>
                </a:gridCol>
                <a:gridCol w="713509">
                  <a:extLst>
                    <a:ext uri="{9D8B030D-6E8A-4147-A177-3AD203B41FA5}">
                      <a16:colId xmlns:a16="http://schemas.microsoft.com/office/drawing/2014/main" xmlns="" val="20010"/>
                    </a:ext>
                  </a:extLst>
                </a:gridCol>
              </a:tblGrid>
              <a:tr h="495300">
                <a:tc>
                  <a:txBody>
                    <a:bodyPr/>
                    <a:lstStyle/>
                    <a:p>
                      <a:pPr marL="0" marR="0">
                        <a:lnSpc>
                          <a:spcPct val="107000"/>
                        </a:lnSpc>
                        <a:spcBef>
                          <a:spcPts val="0"/>
                        </a:spcBef>
                        <a:spcAft>
                          <a:spcPts val="0"/>
                        </a:spcAft>
                      </a:pPr>
                      <a:r>
                        <a:rPr lang="en-US" sz="2400" dirty="0">
                          <a:effectLst/>
                          <a:latin typeface="Arial" panose="020B0604020202020204" pitchFamily="34" charset="0"/>
                          <a:cs typeface="Arial" panose="020B0604020202020204" pitchFamily="34" charset="0"/>
                        </a:rPr>
                        <a:t>X</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dirty="0">
                          <a:effectLst/>
                          <a:latin typeface="Arial" panose="020B0604020202020204" pitchFamily="34" charset="0"/>
                          <a:cs typeface="Arial" panose="020B0604020202020204" pitchFamily="34" charset="0"/>
                        </a:rPr>
                        <a:t>12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16</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16</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0000"/>
                  </a:ext>
                </a:extLst>
              </a:tr>
              <a:tr h="495300">
                <a:tc>
                  <a:txBody>
                    <a:bodyPr/>
                    <a:lstStyle/>
                    <a:p>
                      <a:pPr marL="0" marR="0">
                        <a:lnSpc>
                          <a:spcPct val="107000"/>
                        </a:lnSpc>
                        <a:spcBef>
                          <a:spcPts val="0"/>
                        </a:spcBef>
                        <a:spcAft>
                          <a:spcPts val="0"/>
                        </a:spcAft>
                      </a:pPr>
                      <a:r>
                        <a:rPr lang="en-US" sz="2400">
                          <a:effectLst/>
                          <a:latin typeface="Arial" panose="020B0604020202020204" pitchFamily="34" charset="0"/>
                          <a:cs typeface="Arial" panose="020B0604020202020204" pitchFamily="34" charset="0"/>
                        </a:rPr>
                        <a:t>Y</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52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52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57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dirty="0">
                          <a:effectLst/>
                          <a:latin typeface="Arial" panose="020B0604020202020204" pitchFamily="34" charset="0"/>
                          <a:cs typeface="Arial" panose="020B0604020202020204" pitchFamily="34" charset="0"/>
                        </a:rPr>
                        <a:t>52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0001"/>
                  </a:ext>
                </a:extLst>
              </a:tr>
            </a:tbl>
          </a:graphicData>
        </a:graphic>
      </p:graphicFrame>
      <p:sp>
        <p:nvSpPr>
          <p:cNvPr id="9" name="Rectangle 8"/>
          <p:cNvSpPr/>
          <p:nvPr/>
        </p:nvSpPr>
        <p:spPr>
          <a:xfrm>
            <a:off x="12071350" y="7010400"/>
            <a:ext cx="1841273" cy="369332"/>
          </a:xfrm>
          <a:prstGeom prst="rect">
            <a:avLst/>
          </a:prstGeom>
        </p:spPr>
        <p:txBody>
          <a:bodyPr wrap="none">
            <a:spAutoFit/>
          </a:bodyPr>
          <a:lstStyle/>
          <a:p>
            <a:r>
              <a:rPr lang="en-IN" b="1" dirty="0">
                <a:solidFill>
                  <a:srgbClr val="000000"/>
                </a:solidFill>
                <a:latin typeface="Times New Roman" panose="02020603050405020304" pitchFamily="18" charset="0"/>
                <a:ea typeface="Calibri" panose="020F0502020204030204" pitchFamily="34" charset="0"/>
              </a:rPr>
              <a:t> </a:t>
            </a:r>
            <a:r>
              <a:rPr lang="en-IN" b="1" dirty="0" err="1">
                <a:solidFill>
                  <a:srgbClr val="000000"/>
                </a:solidFill>
                <a:latin typeface="Times New Roman" panose="02020603050405020304" pitchFamily="18" charset="0"/>
                <a:ea typeface="Calibri" panose="020F0502020204030204" pitchFamily="34" charset="0"/>
              </a:rPr>
              <a:t>Ans</a:t>
            </a:r>
            <a:r>
              <a:rPr lang="en-IN" b="1" dirty="0">
                <a:solidFill>
                  <a:srgbClr val="000000"/>
                </a:solidFill>
                <a:latin typeface="Times New Roman" panose="02020603050405020304" pitchFamily="18" charset="0"/>
                <a:ea typeface="Calibri" panose="020F0502020204030204" pitchFamily="34" charset="0"/>
              </a:rPr>
              <a:t> = r = </a:t>
            </a:r>
            <a:r>
              <a:rPr lang="en-IN" b="1" dirty="0">
                <a:solidFill>
                  <a:srgbClr val="FF0000"/>
                </a:solidFill>
                <a:latin typeface="Times New Roman" panose="02020603050405020304" pitchFamily="18" charset="0"/>
                <a:ea typeface="Calibri" panose="020F0502020204030204" pitchFamily="34" charset="0"/>
              </a:rPr>
              <a:t>0.7866</a:t>
            </a:r>
            <a:endParaRPr lang="en-US" dirty="0">
              <a:solidFill>
                <a:srgbClr val="FF0000"/>
              </a:solidFill>
            </a:endParaRPr>
          </a:p>
        </p:txBody>
      </p:sp>
      <p:sp>
        <p:nvSpPr>
          <p:cNvPr id="10" name="Rectangle 9"/>
          <p:cNvSpPr/>
          <p:nvPr/>
        </p:nvSpPr>
        <p:spPr>
          <a:xfrm>
            <a:off x="1174750" y="838200"/>
            <a:ext cx="3230372" cy="646331"/>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Q1) Consider the following data.</a:t>
            </a:r>
          </a:p>
          <a:p>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035908125"/>
              </p:ext>
            </p:extLst>
          </p:nvPr>
        </p:nvGraphicFramePr>
        <p:xfrm>
          <a:off x="1174750" y="1295400"/>
          <a:ext cx="9389529" cy="12801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9906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873005">
                  <a:extLst>
                    <a:ext uri="{9D8B030D-6E8A-4147-A177-3AD203B41FA5}">
                      <a16:colId xmlns:a16="http://schemas.microsoft.com/office/drawing/2014/main" xmlns="" val="20004"/>
                    </a:ext>
                  </a:extLst>
                </a:gridCol>
                <a:gridCol w="1043281">
                  <a:extLst>
                    <a:ext uri="{9D8B030D-6E8A-4147-A177-3AD203B41FA5}">
                      <a16:colId xmlns:a16="http://schemas.microsoft.com/office/drawing/2014/main" xmlns="" val="20005"/>
                    </a:ext>
                  </a:extLst>
                </a:gridCol>
                <a:gridCol w="1043281">
                  <a:extLst>
                    <a:ext uri="{9D8B030D-6E8A-4147-A177-3AD203B41FA5}">
                      <a16:colId xmlns:a16="http://schemas.microsoft.com/office/drawing/2014/main" xmlns="" val="20006"/>
                    </a:ext>
                  </a:extLst>
                </a:gridCol>
                <a:gridCol w="1043281">
                  <a:extLst>
                    <a:ext uri="{9D8B030D-6E8A-4147-A177-3AD203B41FA5}">
                      <a16:colId xmlns:a16="http://schemas.microsoft.com/office/drawing/2014/main" xmlns="" val="20007"/>
                    </a:ext>
                  </a:extLst>
                </a:gridCol>
                <a:gridCol w="1043281">
                  <a:extLst>
                    <a:ext uri="{9D8B030D-6E8A-4147-A177-3AD203B41FA5}">
                      <a16:colId xmlns:a16="http://schemas.microsoft.com/office/drawing/2014/main" xmlns="" val="20008"/>
                    </a:ext>
                  </a:extLst>
                </a:gridCol>
              </a:tblGrid>
              <a:tr h="370840">
                <a:tc>
                  <a:txBody>
                    <a:bodyPr/>
                    <a:lstStyle/>
                    <a:p>
                      <a:r>
                        <a:rPr lang="en-US" dirty="0"/>
                        <a:t>Expenditure (in 1000</a:t>
                      </a:r>
                      <a:r>
                        <a:rPr lang="en-US" baseline="0" dirty="0"/>
                        <a:t> </a:t>
                      </a:r>
                      <a:r>
                        <a:rPr lang="en-US" baseline="0" dirty="0" err="1"/>
                        <a:t>Rs</a:t>
                      </a:r>
                      <a:r>
                        <a:rPr lang="en-US" dirty="0"/>
                        <a:t>)</a:t>
                      </a:r>
                    </a:p>
                  </a:txBody>
                  <a:tcPr/>
                </a:tc>
                <a:tc>
                  <a:txBody>
                    <a:bodyPr/>
                    <a:lstStyle/>
                    <a:p>
                      <a:r>
                        <a:rPr lang="en-US" dirty="0"/>
                        <a:t>30</a:t>
                      </a:r>
                    </a:p>
                  </a:txBody>
                  <a:tcPr/>
                </a:tc>
                <a:tc>
                  <a:txBody>
                    <a:bodyPr/>
                    <a:lstStyle/>
                    <a:p>
                      <a:r>
                        <a:rPr lang="en-US" dirty="0"/>
                        <a:t>70</a:t>
                      </a:r>
                    </a:p>
                  </a:txBody>
                  <a:tcPr/>
                </a:tc>
                <a:tc>
                  <a:txBody>
                    <a:bodyPr/>
                    <a:lstStyle/>
                    <a:p>
                      <a:r>
                        <a:rPr lang="en-US" dirty="0"/>
                        <a:t>40</a:t>
                      </a:r>
                    </a:p>
                  </a:txBody>
                  <a:tcPr/>
                </a:tc>
                <a:tc>
                  <a:txBody>
                    <a:bodyPr/>
                    <a:lstStyle/>
                    <a:p>
                      <a:r>
                        <a:rPr lang="en-US" dirty="0"/>
                        <a:t>20</a:t>
                      </a:r>
                    </a:p>
                  </a:txBody>
                  <a:tcPr/>
                </a:tc>
                <a:tc>
                  <a:txBody>
                    <a:bodyPr/>
                    <a:lstStyle/>
                    <a:p>
                      <a:r>
                        <a:rPr lang="en-US" dirty="0"/>
                        <a:t>10</a:t>
                      </a:r>
                    </a:p>
                  </a:txBody>
                  <a:tcPr/>
                </a:tc>
                <a:tc>
                  <a:txBody>
                    <a:bodyPr/>
                    <a:lstStyle/>
                    <a:p>
                      <a:r>
                        <a:rPr lang="en-US" dirty="0"/>
                        <a:t>40</a:t>
                      </a:r>
                    </a:p>
                  </a:txBody>
                  <a:tcPr/>
                </a:tc>
                <a:tc>
                  <a:txBody>
                    <a:bodyPr/>
                    <a:lstStyle/>
                    <a:p>
                      <a:r>
                        <a:rPr lang="en-US" dirty="0"/>
                        <a:t>10</a:t>
                      </a:r>
                    </a:p>
                  </a:txBody>
                  <a:tcPr/>
                </a:tc>
                <a:tc>
                  <a:txBody>
                    <a:bodyPr/>
                    <a:lstStyle/>
                    <a:p>
                      <a:r>
                        <a:rPr lang="en-US" dirty="0"/>
                        <a:t>20</a:t>
                      </a:r>
                    </a:p>
                  </a:txBody>
                  <a:tcPr/>
                </a:tc>
                <a:extLst>
                  <a:ext uri="{0D108BD9-81ED-4DB2-BD59-A6C34878D82A}">
                    <a16:rowId xmlns:a16="http://schemas.microsoft.com/office/drawing/2014/main" xmlns="" val="10000"/>
                  </a:ext>
                </a:extLst>
              </a:tr>
              <a:tr h="370840">
                <a:tc>
                  <a:txBody>
                    <a:bodyPr/>
                    <a:lstStyle/>
                    <a:p>
                      <a:r>
                        <a:rPr lang="en-US" dirty="0"/>
                        <a:t>Actual Sales(in 1000 </a:t>
                      </a:r>
                      <a:r>
                        <a:rPr lang="en-US" dirty="0" err="1"/>
                        <a:t>Rs</a:t>
                      </a:r>
                      <a:r>
                        <a:rPr lang="en-US" dirty="0"/>
                        <a:t>)</a:t>
                      </a:r>
                    </a:p>
                  </a:txBody>
                  <a:tcPr/>
                </a:tc>
                <a:tc>
                  <a:txBody>
                    <a:bodyPr/>
                    <a:lstStyle/>
                    <a:p>
                      <a:r>
                        <a:rPr lang="en-US" dirty="0"/>
                        <a:t>10</a:t>
                      </a:r>
                    </a:p>
                  </a:txBody>
                  <a:tcPr/>
                </a:tc>
                <a:tc>
                  <a:txBody>
                    <a:bodyPr/>
                    <a:lstStyle/>
                    <a:p>
                      <a:r>
                        <a:rPr lang="en-US" dirty="0"/>
                        <a:t>16</a:t>
                      </a:r>
                    </a:p>
                  </a:txBody>
                  <a:tcPr/>
                </a:tc>
                <a:tc>
                  <a:txBody>
                    <a:bodyPr/>
                    <a:lstStyle/>
                    <a:p>
                      <a:r>
                        <a:rPr lang="en-US" dirty="0"/>
                        <a:t>19</a:t>
                      </a:r>
                    </a:p>
                  </a:txBody>
                  <a:tcPr/>
                </a:tc>
                <a:tc>
                  <a:txBody>
                    <a:bodyPr/>
                    <a:lstStyle/>
                    <a:p>
                      <a:r>
                        <a:rPr lang="en-US" dirty="0"/>
                        <a:t>14</a:t>
                      </a:r>
                    </a:p>
                  </a:txBody>
                  <a:tcPr/>
                </a:tc>
                <a:tc>
                  <a:txBody>
                    <a:bodyPr/>
                    <a:lstStyle/>
                    <a:p>
                      <a:r>
                        <a:rPr lang="en-US" dirty="0"/>
                        <a:t>17</a:t>
                      </a:r>
                    </a:p>
                  </a:txBody>
                  <a:tcPr/>
                </a:tc>
                <a:tc>
                  <a:txBody>
                    <a:bodyPr/>
                    <a:lstStyle/>
                    <a:p>
                      <a:r>
                        <a:rPr lang="en-US" dirty="0"/>
                        <a:t>16</a:t>
                      </a:r>
                    </a:p>
                  </a:txBody>
                  <a:tcPr/>
                </a:tc>
                <a:tc>
                  <a:txBody>
                    <a:bodyPr/>
                    <a:lstStyle/>
                    <a:p>
                      <a:r>
                        <a:rPr lang="en-US" dirty="0"/>
                        <a:t>13</a:t>
                      </a:r>
                    </a:p>
                  </a:txBody>
                  <a:tcPr/>
                </a:tc>
                <a:tc>
                  <a:txBody>
                    <a:bodyPr/>
                    <a:lstStyle/>
                    <a:p>
                      <a:r>
                        <a:rPr lang="en-US" dirty="0"/>
                        <a:t>18</a:t>
                      </a:r>
                    </a:p>
                  </a:txBody>
                  <a:tcPr/>
                </a:tc>
                <a:extLst>
                  <a:ext uri="{0D108BD9-81ED-4DB2-BD59-A6C34878D82A}">
                    <a16:rowId xmlns:a16="http://schemas.microsoft.com/office/drawing/2014/main" xmlns="" val="10001"/>
                  </a:ext>
                </a:extLst>
              </a:tr>
            </a:tbl>
          </a:graphicData>
        </a:graphic>
      </p:graphicFrame>
      <p:sp>
        <p:nvSpPr>
          <p:cNvPr id="15" name="Rectangle 14"/>
          <p:cNvSpPr/>
          <p:nvPr/>
        </p:nvSpPr>
        <p:spPr>
          <a:xfrm>
            <a:off x="1250950" y="2590800"/>
            <a:ext cx="13017025" cy="1477328"/>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For the above data, </a:t>
            </a:r>
          </a:p>
          <a:p>
            <a:r>
              <a:rPr lang="en-US" b="1" dirty="0">
                <a:latin typeface="Times New Roman" panose="02020603050405020304" pitchFamily="18" charset="0"/>
                <a:ea typeface="Calibri" panose="020F0502020204030204" pitchFamily="34" charset="0"/>
              </a:rPr>
              <a:t>  </a:t>
            </a:r>
            <a:r>
              <a:rPr lang="en-US" b="1" dirty="0" err="1">
                <a:latin typeface="Times New Roman" panose="02020603050405020304" pitchFamily="18" charset="0"/>
                <a:ea typeface="Calibri" panose="020F0502020204030204" pitchFamily="34" charset="0"/>
              </a:rPr>
              <a:t>i</a:t>
            </a:r>
            <a:r>
              <a:rPr lang="en-US" b="1" dirty="0">
                <a:latin typeface="Times New Roman" panose="02020603050405020304" pitchFamily="18" charset="0"/>
                <a:ea typeface="Calibri" panose="020F0502020204030204" pitchFamily="34" charset="0"/>
              </a:rPr>
              <a:t>)</a:t>
            </a:r>
            <a:r>
              <a:rPr lang="en-US" b="1" spc="-5" dirty="0">
                <a:latin typeface="Arial"/>
                <a:cs typeface="Arial"/>
              </a:rPr>
              <a:t> Find coefficient of correlation between expenditure and actual sales.				[Ans = </a:t>
            </a:r>
            <a:r>
              <a:rPr lang="en-US" b="1" spc="-5" dirty="0">
                <a:solidFill>
                  <a:srgbClr val="FF0000"/>
                </a:solidFill>
                <a:latin typeface="Arial"/>
                <a:cs typeface="Arial"/>
              </a:rPr>
              <a:t>0.8108</a:t>
            </a:r>
            <a:r>
              <a:rPr lang="en-US" b="1" spc="-5" dirty="0">
                <a:latin typeface="Arial"/>
                <a:cs typeface="Arial"/>
              </a:rPr>
              <a:t>]</a:t>
            </a:r>
            <a:endParaRPr lang="en-US" b="1" dirty="0">
              <a:latin typeface="Times New Roman" panose="02020603050405020304" pitchFamily="18" charset="0"/>
              <a:ea typeface="Calibri" panose="020F0502020204030204" pitchFamily="34" charset="0"/>
            </a:endParaRPr>
          </a:p>
          <a:p>
            <a:r>
              <a:rPr lang="en-US" b="1" dirty="0">
                <a:latin typeface="Times New Roman" panose="02020603050405020304" pitchFamily="18" charset="0"/>
                <a:ea typeface="Calibri" panose="020F0502020204030204" pitchFamily="34" charset="0"/>
              </a:rPr>
              <a:t> ii) </a:t>
            </a:r>
            <a:r>
              <a:rPr lang="en-US" b="1" spc="-5" dirty="0">
                <a:latin typeface="Arial"/>
                <a:cs typeface="Arial"/>
              </a:rPr>
              <a:t>Find rank correlation between expenditure and actual sales.					[Ans = </a:t>
            </a:r>
            <a:r>
              <a:rPr lang="en-US" b="1" spc="-5" dirty="0">
                <a:solidFill>
                  <a:srgbClr val="FF0000"/>
                </a:solidFill>
                <a:latin typeface="Arial"/>
                <a:cs typeface="Arial"/>
              </a:rPr>
              <a:t>- 0.2424 </a:t>
            </a:r>
            <a:r>
              <a:rPr lang="en-US" b="1" spc="-5" dirty="0">
                <a:latin typeface="Arial"/>
                <a:cs typeface="Arial"/>
              </a:rPr>
              <a:t>]</a:t>
            </a:r>
            <a:endParaRPr lang="en-US" b="1" dirty="0">
              <a:latin typeface="Arial"/>
              <a:cs typeface="Arial"/>
            </a:endParaRPr>
          </a:p>
          <a:p>
            <a:endParaRPr lang="en-US" dirty="0">
              <a:solidFill>
                <a:srgbClr val="7030A0"/>
              </a:solidFill>
              <a:latin typeface="Times New Roman" panose="02020603050405020304" pitchFamily="18" charset="0"/>
              <a:ea typeface="Calibri" panose="020F0502020204030204" pitchFamily="34" charset="0"/>
            </a:endParaRPr>
          </a:p>
          <a:p>
            <a:endParaRPr lang="en-US" dirty="0"/>
          </a:p>
        </p:txBody>
      </p:sp>
    </p:spTree>
    <p:extLst>
      <p:ext uri="{BB962C8B-B14F-4D97-AF65-F5344CB8AC3E}">
        <p14:creationId xmlns:p14="http://schemas.microsoft.com/office/powerpoint/2010/main" val="44930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xmlns="" id="{2B67A13A-419B-8E4D-AC7E-5E45EC680790}"/>
                  </a:ext>
                </a:extLst>
              </p14:cNvPr>
              <p14:cNvContentPartPr/>
              <p14:nvPr/>
            </p14:nvContentPartPr>
            <p14:xfrm>
              <a:off x="5395048" y="1224490"/>
              <a:ext cx="196709" cy="196709"/>
            </p14:xfrm>
          </p:contentPart>
        </mc:Choice>
        <mc:Fallback xmlns="">
          <p:pic>
            <p:nvPicPr>
              <p:cNvPr id="44" name="Ink 43">
                <a:extLst>
                  <a:ext uri="{FF2B5EF4-FFF2-40B4-BE49-F238E27FC236}">
                    <a16:creationId xmlns:a16="http://schemas.microsoft.com/office/drawing/2014/main" xmlns:p14="http://schemas.microsoft.com/office/powerpoint/2010/main" xmlns="" id="{2B67A13A-419B-8E4D-AC7E-5E45EC680790}"/>
                  </a:ext>
                </a:extLst>
              </p:cNvPr>
              <p:cNvPicPr/>
              <p:nvPr/>
            </p:nvPicPr>
            <p:blipFill>
              <a:blip r:embed="rId3"/>
              <a:stretch>
                <a:fillRect/>
              </a:stretch>
            </p:blipFill>
            <p:spPr>
              <a:xfrm>
                <a:off x="5377427" y="1207197"/>
                <a:ext cx="231951" cy="23021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xmlns="" id="{B328BF03-E7FC-EE40-9AC8-820343C9AB97}"/>
                  </a:ext>
                </a:extLst>
              </p14:cNvPr>
              <p14:cNvContentPartPr/>
              <p14:nvPr/>
            </p14:nvContentPartPr>
            <p14:xfrm>
              <a:off x="5728996" y="1195795"/>
              <a:ext cx="218334" cy="232890"/>
            </p14:xfrm>
          </p:contentPart>
        </mc:Choice>
        <mc:Fallback xmlns="">
          <p:pic>
            <p:nvPicPr>
              <p:cNvPr id="45" name="Ink 44">
                <a:extLst>
                  <a:ext uri="{FF2B5EF4-FFF2-40B4-BE49-F238E27FC236}">
                    <a16:creationId xmlns:a16="http://schemas.microsoft.com/office/drawing/2014/main" xmlns:p14="http://schemas.microsoft.com/office/powerpoint/2010/main" xmlns="" id="{B328BF03-E7FC-EE40-9AC8-820343C9AB97}"/>
                  </a:ext>
                </a:extLst>
              </p:cNvPr>
              <p:cNvPicPr/>
              <p:nvPr/>
            </p:nvPicPr>
            <p:blipFill>
              <a:blip r:embed="rId5"/>
              <a:stretch>
                <a:fillRect/>
              </a:stretch>
            </p:blipFill>
            <p:spPr>
              <a:xfrm>
                <a:off x="5712423" y="1178517"/>
                <a:ext cx="252922" cy="26744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xmlns="" id="{0568C79B-745C-8A4F-9FD3-D1D4DC7D86BA}"/>
                  </a:ext>
                </a:extLst>
              </p14:cNvPr>
              <p14:cNvContentPartPr/>
              <p14:nvPr/>
            </p14:nvContentPartPr>
            <p14:xfrm>
              <a:off x="6077915" y="1253602"/>
              <a:ext cx="14972" cy="153042"/>
            </p14:xfrm>
          </p:contentPart>
        </mc:Choice>
        <mc:Fallback xmlns="">
          <p:pic>
            <p:nvPicPr>
              <p:cNvPr id="46" name="Ink 45">
                <a:extLst>
                  <a:ext uri="{FF2B5EF4-FFF2-40B4-BE49-F238E27FC236}">
                    <a16:creationId xmlns:a16="http://schemas.microsoft.com/office/drawing/2014/main" xmlns:p14="http://schemas.microsoft.com/office/powerpoint/2010/main" xmlns="" id="{0568C79B-745C-8A4F-9FD3-D1D4DC7D86BA}"/>
                  </a:ext>
                </a:extLst>
              </p:cNvPr>
              <p:cNvPicPr/>
              <p:nvPr/>
            </p:nvPicPr>
            <p:blipFill>
              <a:blip r:embed="rId7"/>
              <a:stretch>
                <a:fillRect/>
              </a:stretch>
            </p:blipFill>
            <p:spPr>
              <a:xfrm>
                <a:off x="6059735" y="1235194"/>
                <a:ext cx="50620" cy="188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xmlns="" id="{473A1D66-E56D-5942-A925-74D54A68F7DA}"/>
                  </a:ext>
                </a:extLst>
              </p14:cNvPr>
              <p14:cNvContentPartPr/>
              <p14:nvPr/>
            </p14:nvContentPartPr>
            <p14:xfrm>
              <a:off x="6092055" y="1100975"/>
              <a:ext cx="29527" cy="44083"/>
            </p14:xfrm>
          </p:contentPart>
        </mc:Choice>
        <mc:Fallback xmlns="">
          <p:pic>
            <p:nvPicPr>
              <p:cNvPr id="47" name="Ink 46">
                <a:extLst>
                  <a:ext uri="{FF2B5EF4-FFF2-40B4-BE49-F238E27FC236}">
                    <a16:creationId xmlns:a16="http://schemas.microsoft.com/office/drawing/2014/main" xmlns:p14="http://schemas.microsoft.com/office/powerpoint/2010/main" xmlns="" id="{473A1D66-E56D-5942-A925-74D54A68F7DA}"/>
                  </a:ext>
                </a:extLst>
              </p:cNvPr>
              <p:cNvPicPr/>
              <p:nvPr/>
            </p:nvPicPr>
            <p:blipFill>
              <a:blip r:embed="rId9"/>
              <a:stretch>
                <a:fillRect/>
              </a:stretch>
            </p:blipFill>
            <p:spPr>
              <a:xfrm>
                <a:off x="6073691" y="1084130"/>
                <a:ext cx="64455" cy="7920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52">
                <a:extLst>
                  <a:ext uri="{FF2B5EF4-FFF2-40B4-BE49-F238E27FC236}">
                    <a16:creationId xmlns:a16="http://schemas.microsoft.com/office/drawing/2014/main" xmlns="" id="{C0A3C2C9-AE18-C84C-83F1-D796828FDA91}"/>
                  </a:ext>
                </a:extLst>
              </p14:cNvPr>
              <p14:cNvContentPartPr/>
              <p14:nvPr/>
            </p14:nvContentPartPr>
            <p14:xfrm>
              <a:off x="6230125" y="1217420"/>
              <a:ext cx="617990" cy="254516"/>
            </p14:xfrm>
          </p:contentPart>
        </mc:Choice>
        <mc:Fallback xmlns="">
          <p:pic>
            <p:nvPicPr>
              <p:cNvPr id="50" name="Ink 52">
                <a:extLst>
                  <a:ext uri="{FF2B5EF4-FFF2-40B4-BE49-F238E27FC236}">
                    <a16:creationId xmlns:a16="http://schemas.microsoft.com/office/drawing/2014/main" xmlns:p14="http://schemas.microsoft.com/office/powerpoint/2010/main" xmlns="" id="{C0A3C2C9-AE18-C84C-83F1-D796828FDA91}"/>
                  </a:ext>
                </a:extLst>
              </p:cNvPr>
              <p:cNvPicPr/>
              <p:nvPr/>
            </p:nvPicPr>
            <p:blipFill>
              <a:blip r:embed="rId11"/>
              <a:stretch>
                <a:fillRect/>
              </a:stretch>
            </p:blipFill>
            <p:spPr>
              <a:xfrm>
                <a:off x="6212118" y="1198008"/>
                <a:ext cx="655084" cy="2915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3">
                <a:extLst>
                  <a:ext uri="{FF2B5EF4-FFF2-40B4-BE49-F238E27FC236}">
                    <a16:creationId xmlns:a16="http://schemas.microsoft.com/office/drawing/2014/main" xmlns="" id="{C9EE1954-9C07-C84C-AF76-94F5D4981447}"/>
                  </a:ext>
                </a:extLst>
              </p14:cNvPr>
              <p14:cNvContentPartPr/>
              <p14:nvPr/>
            </p14:nvContentPartPr>
            <p14:xfrm>
              <a:off x="4690556" y="1246532"/>
              <a:ext cx="486990" cy="167598"/>
            </p14:xfrm>
          </p:contentPart>
        </mc:Choice>
        <mc:Fallback xmlns="">
          <p:pic>
            <p:nvPicPr>
              <p:cNvPr id="51" name="Ink 53">
                <a:extLst>
                  <a:ext uri="{FF2B5EF4-FFF2-40B4-BE49-F238E27FC236}">
                    <a16:creationId xmlns:a16="http://schemas.microsoft.com/office/drawing/2014/main" xmlns:p14="http://schemas.microsoft.com/office/powerpoint/2010/main" xmlns="" id="{C9EE1954-9C07-C84C-AF76-94F5D4981447}"/>
                  </a:ext>
                </a:extLst>
              </p:cNvPr>
              <p:cNvPicPr/>
              <p:nvPr/>
            </p:nvPicPr>
            <p:blipFill>
              <a:blip r:embed="rId13"/>
              <a:stretch>
                <a:fillRect/>
              </a:stretch>
            </p:blipFill>
            <p:spPr>
              <a:xfrm>
                <a:off x="4672559" y="1227429"/>
                <a:ext cx="522623" cy="2036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4">
                <a:extLst>
                  <a:ext uri="{FF2B5EF4-FFF2-40B4-BE49-F238E27FC236}">
                    <a16:creationId xmlns:a16="http://schemas.microsoft.com/office/drawing/2014/main" xmlns="" id="{0066BFA3-2591-0446-9362-CEA277A19BAA}"/>
                  </a:ext>
                </a:extLst>
              </p14:cNvPr>
              <p14:cNvContentPartPr/>
              <p14:nvPr/>
            </p14:nvContentPartPr>
            <p14:xfrm>
              <a:off x="3303197" y="1028613"/>
              <a:ext cx="1264260" cy="704908"/>
            </p14:xfrm>
          </p:contentPart>
        </mc:Choice>
        <mc:Fallback xmlns="">
          <p:pic>
            <p:nvPicPr>
              <p:cNvPr id="52" name="Ink 54">
                <a:extLst>
                  <a:ext uri="{FF2B5EF4-FFF2-40B4-BE49-F238E27FC236}">
                    <a16:creationId xmlns:a16="http://schemas.microsoft.com/office/drawing/2014/main" xmlns:p14="http://schemas.microsoft.com/office/powerpoint/2010/main" xmlns="" id="{0066BFA3-2591-0446-9362-CEA277A19BAA}"/>
                  </a:ext>
                </a:extLst>
              </p:cNvPr>
              <p:cNvPicPr/>
              <p:nvPr/>
            </p:nvPicPr>
            <p:blipFill>
              <a:blip r:embed="rId15"/>
              <a:stretch>
                <a:fillRect/>
              </a:stretch>
            </p:blipFill>
            <p:spPr>
              <a:xfrm>
                <a:off x="3284827" y="1010252"/>
                <a:ext cx="1302800" cy="74487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5">
                <a:extLst>
                  <a:ext uri="{FF2B5EF4-FFF2-40B4-BE49-F238E27FC236}">
                    <a16:creationId xmlns:a16="http://schemas.microsoft.com/office/drawing/2014/main" xmlns="" id="{D289EB37-D01E-6B41-A00E-72B34768A641}"/>
                  </a:ext>
                </a:extLst>
              </p14:cNvPr>
              <p14:cNvContentPartPr/>
              <p14:nvPr/>
            </p14:nvContentPartPr>
            <p14:xfrm>
              <a:off x="1785253" y="2372305"/>
              <a:ext cx="10422659" cy="87750"/>
            </p14:xfrm>
          </p:contentPart>
        </mc:Choice>
        <mc:Fallback xmlns="">
          <p:pic>
            <p:nvPicPr>
              <p:cNvPr id="56" name="Ink 55">
                <a:extLst>
                  <a:ext uri="{FF2B5EF4-FFF2-40B4-BE49-F238E27FC236}">
                    <a16:creationId xmlns:a16="http://schemas.microsoft.com/office/drawing/2014/main" xmlns:p14="http://schemas.microsoft.com/office/powerpoint/2010/main" xmlns="" id="{D289EB37-D01E-6B41-A00E-72B34768A641}"/>
                  </a:ext>
                </a:extLst>
              </p:cNvPr>
              <p:cNvPicPr/>
              <p:nvPr/>
            </p:nvPicPr>
            <p:blipFill>
              <a:blip r:embed="rId17"/>
              <a:stretch>
                <a:fillRect/>
              </a:stretch>
            </p:blipFill>
            <p:spPr>
              <a:xfrm>
                <a:off x="1776613" y="2363277"/>
                <a:ext cx="10441019" cy="10580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xmlns="" id="{A71F1C1C-DF39-2C42-AC3F-3F833C2EC9CF}"/>
                  </a:ext>
                </a:extLst>
              </p14:cNvPr>
              <p14:cNvContentPartPr/>
              <p14:nvPr/>
            </p14:nvContentPartPr>
            <p14:xfrm>
              <a:off x="1865101" y="3650289"/>
              <a:ext cx="10451771" cy="36597"/>
            </p14:xfrm>
          </p:contentPart>
        </mc:Choice>
        <mc:Fallback xmlns="">
          <p:pic>
            <p:nvPicPr>
              <p:cNvPr id="57" name="Ink 56">
                <a:extLst>
                  <a:ext uri="{FF2B5EF4-FFF2-40B4-BE49-F238E27FC236}">
                    <a16:creationId xmlns:a16="http://schemas.microsoft.com/office/drawing/2014/main" xmlns:p14="http://schemas.microsoft.com/office/powerpoint/2010/main" xmlns="" id="{A71F1C1C-DF39-2C42-AC3F-3F833C2EC9CF}"/>
                  </a:ext>
                </a:extLst>
              </p:cNvPr>
              <p:cNvPicPr/>
              <p:nvPr/>
            </p:nvPicPr>
            <p:blipFill>
              <a:blip r:embed="rId19"/>
              <a:stretch>
                <a:fillRect/>
              </a:stretch>
            </p:blipFill>
            <p:spPr>
              <a:xfrm>
                <a:off x="1856461" y="3641593"/>
                <a:ext cx="10469051" cy="5326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xmlns="" id="{35A03B11-D256-1A4D-87EA-A4B1B40B0A82}"/>
                  </a:ext>
                </a:extLst>
              </p14:cNvPr>
              <p14:cNvContentPartPr/>
              <p14:nvPr/>
            </p14:nvContentPartPr>
            <p14:xfrm>
              <a:off x="1821434" y="4841771"/>
              <a:ext cx="10350297" cy="232890"/>
            </p14:xfrm>
          </p:contentPart>
        </mc:Choice>
        <mc:Fallback xmlns="">
          <p:pic>
            <p:nvPicPr>
              <p:cNvPr id="58" name="Ink 57">
                <a:extLst>
                  <a:ext uri="{FF2B5EF4-FFF2-40B4-BE49-F238E27FC236}">
                    <a16:creationId xmlns:a16="http://schemas.microsoft.com/office/drawing/2014/main" xmlns:p14="http://schemas.microsoft.com/office/powerpoint/2010/main" xmlns="" id="{35A03B11-D256-1A4D-87EA-A4B1B40B0A82}"/>
                  </a:ext>
                </a:extLst>
              </p:cNvPr>
              <p:cNvPicPr/>
              <p:nvPr/>
            </p:nvPicPr>
            <p:blipFill>
              <a:blip r:embed="rId21"/>
              <a:stretch>
                <a:fillRect/>
              </a:stretch>
            </p:blipFill>
            <p:spPr>
              <a:xfrm>
                <a:off x="1813154" y="4832412"/>
                <a:ext cx="10368298" cy="25196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xmlns="" id="{5135D53D-E454-6B45-839B-8590FCF8305C}"/>
                  </a:ext>
                </a:extLst>
              </p14:cNvPr>
              <p14:cNvContentPartPr/>
              <p14:nvPr/>
            </p14:nvContentPartPr>
            <p14:xfrm>
              <a:off x="2388272" y="2764475"/>
              <a:ext cx="450809" cy="247446"/>
            </p14:xfrm>
          </p:contentPart>
        </mc:Choice>
        <mc:Fallback xmlns="">
          <p:pic>
            <p:nvPicPr>
              <p:cNvPr id="59" name="Ink 58">
                <a:extLst>
                  <a:ext uri="{FF2B5EF4-FFF2-40B4-BE49-F238E27FC236}">
                    <a16:creationId xmlns:a16="http://schemas.microsoft.com/office/drawing/2014/main" xmlns:p14="http://schemas.microsoft.com/office/powerpoint/2010/main" xmlns="" id="{5135D53D-E454-6B45-839B-8590FCF8305C}"/>
                  </a:ext>
                </a:extLst>
              </p:cNvPr>
              <p:cNvPicPr/>
              <p:nvPr/>
            </p:nvPicPr>
            <p:blipFill>
              <a:blip r:embed="rId23"/>
              <a:stretch>
                <a:fillRect/>
              </a:stretch>
            </p:blipFill>
            <p:spPr>
              <a:xfrm>
                <a:off x="2379990" y="2756191"/>
                <a:ext cx="467372" cy="26401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AC62A3DF-C7D6-2648-9755-FD9D8E000A94}"/>
                  </a:ext>
                </a:extLst>
              </p14:cNvPr>
              <p14:cNvContentPartPr/>
              <p14:nvPr/>
            </p14:nvContentPartPr>
            <p14:xfrm>
              <a:off x="2598704" y="4057015"/>
              <a:ext cx="254516" cy="356405"/>
            </p14:xfrm>
          </p:contentPart>
        </mc:Choice>
        <mc:Fallback xmlns="">
          <p:pic>
            <p:nvPicPr>
              <p:cNvPr id="60" name="Ink 59">
                <a:extLst>
                  <a:ext uri="{FF2B5EF4-FFF2-40B4-BE49-F238E27FC236}">
                    <a16:creationId xmlns:a16="http://schemas.microsoft.com/office/drawing/2014/main" xmlns:p14="http://schemas.microsoft.com/office/powerpoint/2010/main" xmlns="" id="{AC62A3DF-C7D6-2648-9755-FD9D8E000A94}"/>
                  </a:ext>
                </a:extLst>
              </p:cNvPr>
              <p:cNvPicPr/>
              <p:nvPr/>
            </p:nvPicPr>
            <p:blipFill>
              <a:blip r:embed="rId25"/>
              <a:stretch>
                <a:fillRect/>
              </a:stretch>
            </p:blipFill>
            <p:spPr>
              <a:xfrm>
                <a:off x="2590424" y="4048743"/>
                <a:ext cx="271076" cy="37330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xmlns="" id="{4F54381B-01AB-9D42-B532-ABC3666BDA0B}"/>
                  </a:ext>
                </a:extLst>
              </p14:cNvPr>
              <p14:cNvContentPartPr/>
              <p14:nvPr/>
            </p14:nvContentPartPr>
            <p14:xfrm>
              <a:off x="4668515" y="2532001"/>
              <a:ext cx="145556" cy="2498993"/>
            </p14:xfrm>
          </p:contentPart>
        </mc:Choice>
        <mc:Fallback xmlns="">
          <p:pic>
            <p:nvPicPr>
              <p:cNvPr id="68" name="Ink 67">
                <a:extLst>
                  <a:ext uri="{FF2B5EF4-FFF2-40B4-BE49-F238E27FC236}">
                    <a16:creationId xmlns:a16="http://schemas.microsoft.com/office/drawing/2014/main" xmlns:p14="http://schemas.microsoft.com/office/powerpoint/2010/main" xmlns="" id="{4F54381B-01AB-9D42-B532-ABC3666BDA0B}"/>
                  </a:ext>
                </a:extLst>
              </p:cNvPr>
              <p:cNvPicPr/>
              <p:nvPr/>
            </p:nvPicPr>
            <p:blipFill>
              <a:blip r:embed="rId27"/>
              <a:stretch>
                <a:fillRect/>
              </a:stretch>
            </p:blipFill>
            <p:spPr>
              <a:xfrm>
                <a:off x="4660228" y="2523721"/>
                <a:ext cx="162850" cy="251627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xmlns="" id="{682138BD-122E-174C-A193-28D779C51772}"/>
                  </a:ext>
                </a:extLst>
              </p14:cNvPr>
              <p14:cNvContentPartPr/>
              <p14:nvPr/>
            </p14:nvContentPartPr>
            <p14:xfrm>
              <a:off x="6084985" y="2423042"/>
              <a:ext cx="116445" cy="2607120"/>
            </p14:xfrm>
          </p:contentPart>
        </mc:Choice>
        <mc:Fallback xmlns="">
          <p:pic>
            <p:nvPicPr>
              <p:cNvPr id="69" name="Ink 68">
                <a:extLst>
                  <a:ext uri="{FF2B5EF4-FFF2-40B4-BE49-F238E27FC236}">
                    <a16:creationId xmlns:a16="http://schemas.microsoft.com/office/drawing/2014/main" xmlns:p14="http://schemas.microsoft.com/office/powerpoint/2010/main" xmlns="" id="{682138BD-122E-174C-A193-28D779C51772}"/>
                  </a:ext>
                </a:extLst>
              </p:cNvPr>
              <p:cNvPicPr/>
              <p:nvPr/>
            </p:nvPicPr>
            <p:blipFill>
              <a:blip r:embed="rId29"/>
              <a:stretch>
                <a:fillRect/>
              </a:stretch>
            </p:blipFill>
            <p:spPr>
              <a:xfrm>
                <a:off x="6076719" y="2415122"/>
                <a:ext cx="134056" cy="2622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xmlns="" id="{5640A3CD-03C6-484B-9591-79653A7BF56D}"/>
                  </a:ext>
                </a:extLst>
              </p14:cNvPr>
              <p14:cNvContentPartPr/>
              <p14:nvPr/>
            </p14:nvContentPartPr>
            <p14:xfrm>
              <a:off x="7537636" y="2401417"/>
              <a:ext cx="123931" cy="2651203"/>
            </p14:xfrm>
          </p:contentPart>
        </mc:Choice>
        <mc:Fallback xmlns="">
          <p:pic>
            <p:nvPicPr>
              <p:cNvPr id="70" name="Ink 69">
                <a:extLst>
                  <a:ext uri="{FF2B5EF4-FFF2-40B4-BE49-F238E27FC236}">
                    <a16:creationId xmlns:a16="http://schemas.microsoft.com/office/drawing/2014/main" xmlns:p14="http://schemas.microsoft.com/office/powerpoint/2010/main" xmlns="" id="{5640A3CD-03C6-484B-9591-79653A7BF56D}"/>
                  </a:ext>
                </a:extLst>
              </p:cNvPr>
              <p:cNvPicPr/>
              <p:nvPr/>
            </p:nvPicPr>
            <p:blipFill>
              <a:blip r:embed="rId31"/>
              <a:stretch>
                <a:fillRect/>
              </a:stretch>
            </p:blipFill>
            <p:spPr>
              <a:xfrm>
                <a:off x="7528990" y="2393138"/>
                <a:ext cx="140503" cy="266740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xmlns="" id="{662A578D-7A50-2B47-BD5C-82F8CADCE4C7}"/>
                  </a:ext>
                </a:extLst>
              </p14:cNvPr>
              <p14:cNvContentPartPr/>
              <p14:nvPr/>
            </p14:nvContentPartPr>
            <p14:xfrm>
              <a:off x="8866773" y="2401417"/>
              <a:ext cx="109375" cy="2622508"/>
            </p14:xfrm>
          </p:contentPart>
        </mc:Choice>
        <mc:Fallback xmlns="">
          <p:pic>
            <p:nvPicPr>
              <p:cNvPr id="71" name="Ink 70">
                <a:extLst>
                  <a:ext uri="{FF2B5EF4-FFF2-40B4-BE49-F238E27FC236}">
                    <a16:creationId xmlns:a16="http://schemas.microsoft.com/office/drawing/2014/main" xmlns:p14="http://schemas.microsoft.com/office/powerpoint/2010/main" xmlns="" id="{662A578D-7A50-2B47-BD5C-82F8CADCE4C7}"/>
                  </a:ext>
                </a:extLst>
              </p:cNvPr>
              <p:cNvPicPr/>
              <p:nvPr/>
            </p:nvPicPr>
            <p:blipFill>
              <a:blip r:embed="rId33"/>
              <a:stretch>
                <a:fillRect/>
              </a:stretch>
            </p:blipFill>
            <p:spPr>
              <a:xfrm>
                <a:off x="8837271" y="2380535"/>
                <a:ext cx="157586" cy="266355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2" name="Ink 71">
                <a:extLst>
                  <a:ext uri="{FF2B5EF4-FFF2-40B4-BE49-F238E27FC236}">
                    <a16:creationId xmlns:a16="http://schemas.microsoft.com/office/drawing/2014/main" xmlns="" id="{B8F00631-FA26-8246-995A-858DB752332D}"/>
                  </a:ext>
                </a:extLst>
              </p14:cNvPr>
              <p14:cNvContentPartPr/>
              <p14:nvPr/>
            </p14:nvContentPartPr>
            <p14:xfrm>
              <a:off x="10311938" y="2393931"/>
              <a:ext cx="189223" cy="2716911"/>
            </p14:xfrm>
          </p:contentPart>
        </mc:Choice>
        <mc:Fallback xmlns="">
          <p:pic>
            <p:nvPicPr>
              <p:cNvPr id="72" name="Ink 71">
                <a:extLst>
                  <a:ext uri="{FF2B5EF4-FFF2-40B4-BE49-F238E27FC236}">
                    <a16:creationId xmlns:a16="http://schemas.microsoft.com/office/drawing/2014/main" xmlns:p14="http://schemas.microsoft.com/office/powerpoint/2010/main" xmlns="" id="{B8F00631-FA26-8246-995A-858DB752332D}"/>
                  </a:ext>
                </a:extLst>
              </p:cNvPr>
              <p:cNvPicPr/>
              <p:nvPr/>
            </p:nvPicPr>
            <p:blipFill>
              <a:blip r:embed="rId35"/>
              <a:stretch>
                <a:fillRect/>
              </a:stretch>
            </p:blipFill>
            <p:spPr>
              <a:xfrm>
                <a:off x="10301146" y="2383130"/>
                <a:ext cx="232392" cy="276011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 name="Ink 77">
                <a:extLst>
                  <a:ext uri="{FF2B5EF4-FFF2-40B4-BE49-F238E27FC236}">
                    <a16:creationId xmlns:a16="http://schemas.microsoft.com/office/drawing/2014/main" xmlns="" id="{FD337D6D-22E1-854A-9051-6B6586439450}"/>
                  </a:ext>
                </a:extLst>
              </p14:cNvPr>
              <p14:cNvContentPartPr/>
              <p14:nvPr/>
            </p14:nvContentPartPr>
            <p14:xfrm>
              <a:off x="5221628" y="2822698"/>
              <a:ext cx="253684" cy="196709"/>
            </p14:xfrm>
          </p:contentPart>
        </mc:Choice>
        <mc:Fallback xmlns="">
          <p:pic>
            <p:nvPicPr>
              <p:cNvPr id="78" name="Ink 77">
                <a:extLst>
                  <a:ext uri="{FF2B5EF4-FFF2-40B4-BE49-F238E27FC236}">
                    <a16:creationId xmlns:a16="http://schemas.microsoft.com/office/drawing/2014/main" xmlns:p14="http://schemas.microsoft.com/office/powerpoint/2010/main" xmlns="" id="{FD337D6D-22E1-854A-9051-6B6586439450}"/>
                  </a:ext>
                </a:extLst>
              </p:cNvPr>
              <p:cNvPicPr/>
              <p:nvPr/>
            </p:nvPicPr>
            <p:blipFill>
              <a:blip r:embed="rId37"/>
              <a:stretch>
                <a:fillRect/>
              </a:stretch>
            </p:blipFill>
            <p:spPr>
              <a:xfrm>
                <a:off x="5213700" y="2814412"/>
                <a:ext cx="269539" cy="21328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9" name="Ink 78">
                <a:extLst>
                  <a:ext uri="{FF2B5EF4-FFF2-40B4-BE49-F238E27FC236}">
                    <a16:creationId xmlns:a16="http://schemas.microsoft.com/office/drawing/2014/main" xmlns="" id="{1716FF45-9F15-2B4E-A84E-CF575F0B3C57}"/>
                  </a:ext>
                </a:extLst>
              </p14:cNvPr>
              <p14:cNvContentPartPr/>
              <p14:nvPr/>
            </p14:nvContentPartPr>
            <p14:xfrm>
              <a:off x="6709629" y="2771546"/>
              <a:ext cx="254516" cy="218334"/>
            </p14:xfrm>
          </p:contentPart>
        </mc:Choice>
        <mc:Fallback xmlns="">
          <p:pic>
            <p:nvPicPr>
              <p:cNvPr id="79" name="Ink 78">
                <a:extLst>
                  <a:ext uri="{FF2B5EF4-FFF2-40B4-BE49-F238E27FC236}">
                    <a16:creationId xmlns:a16="http://schemas.microsoft.com/office/drawing/2014/main" xmlns:p14="http://schemas.microsoft.com/office/powerpoint/2010/main" xmlns="" id="{1716FF45-9F15-2B4E-A84E-CF575F0B3C57}"/>
                  </a:ext>
                </a:extLst>
              </p:cNvPr>
              <p:cNvPicPr/>
              <p:nvPr/>
            </p:nvPicPr>
            <p:blipFill>
              <a:blip r:embed="rId39"/>
              <a:stretch>
                <a:fillRect/>
              </a:stretch>
            </p:blipFill>
            <p:spPr>
              <a:xfrm>
                <a:off x="6701361" y="2763259"/>
                <a:ext cx="271052" cy="23526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 name="Ink 83">
                <a:extLst>
                  <a:ext uri="{FF2B5EF4-FFF2-40B4-BE49-F238E27FC236}">
                    <a16:creationId xmlns:a16="http://schemas.microsoft.com/office/drawing/2014/main" xmlns="" id="{359767BD-7EE3-DB4B-B4D4-4AF4F4E0E7CD}"/>
                  </a:ext>
                </a:extLst>
              </p14:cNvPr>
              <p14:cNvContentPartPr/>
              <p14:nvPr/>
            </p14:nvContentPartPr>
            <p14:xfrm>
              <a:off x="10849664" y="2771546"/>
              <a:ext cx="254516" cy="305252"/>
            </p14:xfrm>
          </p:contentPart>
        </mc:Choice>
        <mc:Fallback xmlns="">
          <p:pic>
            <p:nvPicPr>
              <p:cNvPr id="84" name="Ink 83">
                <a:extLst>
                  <a:ext uri="{FF2B5EF4-FFF2-40B4-BE49-F238E27FC236}">
                    <a16:creationId xmlns:a16="http://schemas.microsoft.com/office/drawing/2014/main" xmlns:p14="http://schemas.microsoft.com/office/powerpoint/2010/main" xmlns="" id="{359767BD-7EE3-DB4B-B4D4-4AF4F4E0E7CD}"/>
                  </a:ext>
                </a:extLst>
              </p:cNvPr>
              <p:cNvPicPr/>
              <p:nvPr/>
            </p:nvPicPr>
            <p:blipFill>
              <a:blip r:embed="rId41"/>
              <a:stretch>
                <a:fillRect/>
              </a:stretch>
            </p:blipFill>
            <p:spPr>
              <a:xfrm>
                <a:off x="10841384" y="2763267"/>
                <a:ext cx="271076" cy="32181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5" name="Ink 86">
                <a:extLst>
                  <a:ext uri="{FF2B5EF4-FFF2-40B4-BE49-F238E27FC236}">
                    <a16:creationId xmlns:a16="http://schemas.microsoft.com/office/drawing/2014/main" xmlns="" id="{C01D4928-9D23-8147-9EB2-43F6254736E7}"/>
                  </a:ext>
                </a:extLst>
              </p14:cNvPr>
              <p14:cNvContentPartPr/>
              <p14:nvPr/>
            </p14:nvContentPartPr>
            <p14:xfrm>
              <a:off x="9353346" y="2720809"/>
              <a:ext cx="312738" cy="276557"/>
            </p14:xfrm>
          </p:contentPart>
        </mc:Choice>
        <mc:Fallback xmlns="">
          <p:pic>
            <p:nvPicPr>
              <p:cNvPr id="85" name="Ink 86">
                <a:extLst>
                  <a:ext uri="{FF2B5EF4-FFF2-40B4-BE49-F238E27FC236}">
                    <a16:creationId xmlns:a16="http://schemas.microsoft.com/office/drawing/2014/main" xmlns:p14="http://schemas.microsoft.com/office/powerpoint/2010/main" xmlns="" id="{C01D4928-9D23-8147-9EB2-43F6254736E7}"/>
                  </a:ext>
                </a:extLst>
              </p:cNvPr>
              <p:cNvPicPr/>
              <p:nvPr/>
            </p:nvPicPr>
            <p:blipFill>
              <a:blip r:embed="rId43"/>
              <a:stretch>
                <a:fillRect/>
              </a:stretch>
            </p:blipFill>
            <p:spPr>
              <a:xfrm>
                <a:off x="9345419" y="2712516"/>
                <a:ext cx="328591" cy="29350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7">
                <a:extLst>
                  <a:ext uri="{FF2B5EF4-FFF2-40B4-BE49-F238E27FC236}">
                    <a16:creationId xmlns:a16="http://schemas.microsoft.com/office/drawing/2014/main" xmlns="" id="{2EC16C61-1248-D849-8EE6-15B402774D95}"/>
                  </a:ext>
                </a:extLst>
              </p14:cNvPr>
              <p14:cNvContentPartPr/>
              <p14:nvPr/>
            </p14:nvContentPartPr>
            <p14:xfrm>
              <a:off x="8082432" y="2786101"/>
              <a:ext cx="210849" cy="225820"/>
            </p14:xfrm>
          </p:contentPart>
        </mc:Choice>
        <mc:Fallback xmlns="">
          <p:pic>
            <p:nvPicPr>
              <p:cNvPr id="86" name="Ink 87">
                <a:extLst>
                  <a:ext uri="{FF2B5EF4-FFF2-40B4-BE49-F238E27FC236}">
                    <a16:creationId xmlns:a16="http://schemas.microsoft.com/office/drawing/2014/main" xmlns:p14="http://schemas.microsoft.com/office/powerpoint/2010/main" xmlns="" id="{2EC16C61-1248-D849-8EE6-15B402774D95}"/>
                  </a:ext>
                </a:extLst>
              </p:cNvPr>
              <p:cNvPicPr/>
              <p:nvPr/>
            </p:nvPicPr>
            <p:blipFill>
              <a:blip r:embed="rId45"/>
              <a:stretch>
                <a:fillRect/>
              </a:stretch>
            </p:blipFill>
            <p:spPr>
              <a:xfrm>
                <a:off x="8073452" y="2777804"/>
                <a:ext cx="227731" cy="24205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xmlns="" id="{AE8B398A-4567-B54B-9129-85574162A826}"/>
                  </a:ext>
                </a:extLst>
              </p14:cNvPr>
              <p14:cNvContentPartPr/>
              <p14:nvPr/>
            </p14:nvContentPartPr>
            <p14:xfrm>
              <a:off x="6695073" y="3991723"/>
              <a:ext cx="189223" cy="276557"/>
            </p14:xfrm>
          </p:contentPart>
        </mc:Choice>
        <mc:Fallback xmlns="">
          <p:pic>
            <p:nvPicPr>
              <p:cNvPr id="92" name="Ink 91">
                <a:extLst>
                  <a:ext uri="{FF2B5EF4-FFF2-40B4-BE49-F238E27FC236}">
                    <a16:creationId xmlns:a16="http://schemas.microsoft.com/office/drawing/2014/main" xmlns:p14="http://schemas.microsoft.com/office/powerpoint/2010/main" xmlns="" id="{AE8B398A-4567-B54B-9129-85574162A826}"/>
                  </a:ext>
                </a:extLst>
              </p:cNvPr>
              <p:cNvPicPr/>
              <p:nvPr/>
            </p:nvPicPr>
            <p:blipFill>
              <a:blip r:embed="rId47"/>
              <a:stretch>
                <a:fillRect/>
              </a:stretch>
            </p:blipFill>
            <p:spPr>
              <a:xfrm>
                <a:off x="6686815" y="3983430"/>
                <a:ext cx="205740" cy="29314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3" name="Ink 92">
                <a:extLst>
                  <a:ext uri="{FF2B5EF4-FFF2-40B4-BE49-F238E27FC236}">
                    <a16:creationId xmlns:a16="http://schemas.microsoft.com/office/drawing/2014/main" xmlns="" id="{CAFE0359-EC21-944A-BD19-483BAB3BFD3B}"/>
                  </a:ext>
                </a:extLst>
              </p14:cNvPr>
              <p14:cNvContentPartPr/>
              <p14:nvPr/>
            </p14:nvContentPartPr>
            <p14:xfrm>
              <a:off x="8024210" y="4042460"/>
              <a:ext cx="29527" cy="218334"/>
            </p14:xfrm>
          </p:contentPart>
        </mc:Choice>
        <mc:Fallback xmlns="">
          <p:pic>
            <p:nvPicPr>
              <p:cNvPr id="93" name="Ink 92">
                <a:extLst>
                  <a:ext uri="{FF2B5EF4-FFF2-40B4-BE49-F238E27FC236}">
                    <a16:creationId xmlns:a16="http://schemas.microsoft.com/office/drawing/2014/main" xmlns:p14="http://schemas.microsoft.com/office/powerpoint/2010/main" xmlns="" id="{CAFE0359-EC21-944A-BD19-483BAB3BFD3B}"/>
                  </a:ext>
                </a:extLst>
              </p:cNvPr>
              <p:cNvPicPr/>
              <p:nvPr/>
            </p:nvPicPr>
            <p:blipFill>
              <a:blip r:embed="rId49"/>
              <a:stretch>
                <a:fillRect/>
              </a:stretch>
            </p:blipFill>
            <p:spPr>
              <a:xfrm>
                <a:off x="8015928" y="4034547"/>
                <a:ext cx="45731" cy="23416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4" name="Ink 93">
                <a:extLst>
                  <a:ext uri="{FF2B5EF4-FFF2-40B4-BE49-F238E27FC236}">
                    <a16:creationId xmlns:a16="http://schemas.microsoft.com/office/drawing/2014/main" xmlns="" id="{02988C63-77E1-0246-8DA3-B8960B85ACEA}"/>
                  </a:ext>
                </a:extLst>
              </p14:cNvPr>
              <p14:cNvContentPartPr/>
              <p14:nvPr/>
            </p14:nvContentPartPr>
            <p14:xfrm>
              <a:off x="8220087" y="4028319"/>
              <a:ext cx="189223" cy="247446"/>
            </p14:xfrm>
          </p:contentPart>
        </mc:Choice>
        <mc:Fallback xmlns="">
          <p:pic>
            <p:nvPicPr>
              <p:cNvPr id="94" name="Ink 93">
                <a:extLst>
                  <a:ext uri="{FF2B5EF4-FFF2-40B4-BE49-F238E27FC236}">
                    <a16:creationId xmlns:a16="http://schemas.microsoft.com/office/drawing/2014/main" xmlns:p14="http://schemas.microsoft.com/office/powerpoint/2010/main" xmlns="" id="{02988C63-77E1-0246-8DA3-B8960B85ACEA}"/>
                  </a:ext>
                </a:extLst>
              </p:cNvPr>
              <p:cNvPicPr/>
              <p:nvPr/>
            </p:nvPicPr>
            <p:blipFill>
              <a:blip r:embed="rId51"/>
              <a:stretch>
                <a:fillRect/>
              </a:stretch>
            </p:blipFill>
            <p:spPr>
              <a:xfrm>
                <a:off x="8211797" y="4020035"/>
                <a:ext cx="205803" cy="26401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9">
                <a:extLst>
                  <a:ext uri="{FF2B5EF4-FFF2-40B4-BE49-F238E27FC236}">
                    <a16:creationId xmlns:a16="http://schemas.microsoft.com/office/drawing/2014/main" xmlns="" id="{9A6DC6B9-7EF1-CC44-987F-7FD2801AF248}"/>
                  </a:ext>
                </a:extLst>
              </p14:cNvPr>
              <p14:cNvContentPartPr/>
              <p14:nvPr/>
            </p14:nvContentPartPr>
            <p14:xfrm>
              <a:off x="9473534" y="3991723"/>
              <a:ext cx="454136" cy="225404"/>
            </p14:xfrm>
          </p:contentPart>
        </mc:Choice>
        <mc:Fallback xmlns="">
          <p:pic>
            <p:nvPicPr>
              <p:cNvPr id="98" name="Ink 99">
                <a:extLst>
                  <a:ext uri="{FF2B5EF4-FFF2-40B4-BE49-F238E27FC236}">
                    <a16:creationId xmlns:a16="http://schemas.microsoft.com/office/drawing/2014/main" xmlns:p14="http://schemas.microsoft.com/office/powerpoint/2010/main" xmlns="" id="{9A6DC6B9-7EF1-CC44-987F-7FD2801AF248}"/>
                  </a:ext>
                </a:extLst>
              </p:cNvPr>
              <p:cNvPicPr/>
              <p:nvPr/>
            </p:nvPicPr>
            <p:blipFill>
              <a:blip r:embed="rId53"/>
              <a:stretch>
                <a:fillRect/>
              </a:stretch>
            </p:blipFill>
            <p:spPr>
              <a:xfrm>
                <a:off x="9465251" y="3983441"/>
                <a:ext cx="470702" cy="24196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9" name="Ink 100">
                <a:extLst>
                  <a:ext uri="{FF2B5EF4-FFF2-40B4-BE49-F238E27FC236}">
                    <a16:creationId xmlns:a16="http://schemas.microsoft.com/office/drawing/2014/main" xmlns="" id="{9978EEEC-65A5-BD4A-B32F-9900C6B20B55}"/>
                  </a:ext>
                </a:extLst>
              </p14:cNvPr>
              <p14:cNvContentPartPr/>
              <p14:nvPr/>
            </p14:nvContentPartPr>
            <p14:xfrm>
              <a:off x="5256978" y="4071570"/>
              <a:ext cx="262001" cy="247862"/>
            </p14:xfrm>
          </p:contentPart>
        </mc:Choice>
        <mc:Fallback xmlns="">
          <p:pic>
            <p:nvPicPr>
              <p:cNvPr id="99" name="Ink 100">
                <a:extLst>
                  <a:ext uri="{FF2B5EF4-FFF2-40B4-BE49-F238E27FC236}">
                    <a16:creationId xmlns:a16="http://schemas.microsoft.com/office/drawing/2014/main" xmlns:p14="http://schemas.microsoft.com/office/powerpoint/2010/main" xmlns="" id="{9978EEEC-65A5-BD4A-B32F-9900C6B20B55}"/>
                  </a:ext>
                </a:extLst>
              </p:cNvPr>
              <p:cNvPicPr/>
              <p:nvPr/>
            </p:nvPicPr>
            <p:blipFill>
              <a:blip r:embed="rId55"/>
              <a:stretch>
                <a:fillRect/>
              </a:stretch>
            </p:blipFill>
            <p:spPr>
              <a:xfrm>
                <a:off x="5247595" y="4063272"/>
                <a:ext cx="279323" cy="26445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2" name="Ink 101">
                <a:extLst>
                  <a:ext uri="{FF2B5EF4-FFF2-40B4-BE49-F238E27FC236}">
                    <a16:creationId xmlns:a16="http://schemas.microsoft.com/office/drawing/2014/main" xmlns="" id="{F92CD583-97C9-C843-A9B7-2AC311DAB8EC}"/>
                  </a:ext>
                </a:extLst>
              </p14:cNvPr>
              <p14:cNvContentPartPr/>
              <p14:nvPr/>
            </p14:nvContentPartPr>
            <p14:xfrm>
              <a:off x="10842179" y="4020834"/>
              <a:ext cx="196709" cy="196709"/>
            </p14:xfrm>
          </p:contentPart>
        </mc:Choice>
        <mc:Fallback xmlns="">
          <p:pic>
            <p:nvPicPr>
              <p:cNvPr id="102" name="Ink 101">
                <a:extLst>
                  <a:ext uri="{FF2B5EF4-FFF2-40B4-BE49-F238E27FC236}">
                    <a16:creationId xmlns:a16="http://schemas.microsoft.com/office/drawing/2014/main" xmlns:p14="http://schemas.microsoft.com/office/powerpoint/2010/main" xmlns="" id="{F92CD583-97C9-C843-A9B7-2AC311DAB8EC}"/>
                  </a:ext>
                </a:extLst>
              </p:cNvPr>
              <p:cNvPicPr/>
              <p:nvPr/>
            </p:nvPicPr>
            <p:blipFill>
              <a:blip r:embed="rId57"/>
              <a:stretch>
                <a:fillRect/>
              </a:stretch>
            </p:blipFill>
            <p:spPr>
              <a:xfrm>
                <a:off x="10833172" y="4012533"/>
                <a:ext cx="214002" cy="2133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3" name="Ink 102">
                <a:extLst>
                  <a:ext uri="{FF2B5EF4-FFF2-40B4-BE49-F238E27FC236}">
                    <a16:creationId xmlns:a16="http://schemas.microsoft.com/office/drawing/2014/main" xmlns="" id="{EF00307A-8C07-244F-8C74-9A7E276C710A}"/>
                  </a:ext>
                </a:extLst>
              </p14:cNvPr>
              <p14:cNvContentPartPr/>
              <p14:nvPr/>
            </p14:nvContentPartPr>
            <p14:xfrm>
              <a:off x="11190682" y="3984653"/>
              <a:ext cx="232890" cy="276557"/>
            </p14:xfrm>
          </p:contentPart>
        </mc:Choice>
        <mc:Fallback xmlns="">
          <p:pic>
            <p:nvPicPr>
              <p:cNvPr id="103" name="Ink 102">
                <a:extLst>
                  <a:ext uri="{FF2B5EF4-FFF2-40B4-BE49-F238E27FC236}">
                    <a16:creationId xmlns:a16="http://schemas.microsoft.com/office/drawing/2014/main" xmlns:p14="http://schemas.microsoft.com/office/powerpoint/2010/main" xmlns="" id="{EF00307A-8C07-244F-8C74-9A7E276C710A}"/>
                  </a:ext>
                </a:extLst>
              </p:cNvPr>
              <p:cNvPicPr/>
              <p:nvPr/>
            </p:nvPicPr>
            <p:blipFill>
              <a:blip r:embed="rId59"/>
              <a:stretch>
                <a:fillRect/>
              </a:stretch>
            </p:blipFill>
            <p:spPr>
              <a:xfrm>
                <a:off x="11182403" y="3976381"/>
                <a:ext cx="249448" cy="2931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Ink 137">
                <a:extLst>
                  <a:ext uri="{FF2B5EF4-FFF2-40B4-BE49-F238E27FC236}">
                    <a16:creationId xmlns:a16="http://schemas.microsoft.com/office/drawing/2014/main" xmlns="" id="{B0777A0B-D7C6-494E-8DFB-CAAF51253378}"/>
                  </a:ext>
                </a:extLst>
              </p14:cNvPr>
              <p14:cNvContentPartPr/>
              <p14:nvPr/>
            </p14:nvContentPartPr>
            <p14:xfrm>
              <a:off x="2831179" y="2365651"/>
              <a:ext cx="1119120" cy="2715664"/>
            </p14:xfrm>
          </p:contentPart>
        </mc:Choice>
        <mc:Fallback xmlns="">
          <p:pic>
            <p:nvPicPr>
              <p:cNvPr id="137" name="Ink 137">
                <a:extLst>
                  <a:ext uri="{FF2B5EF4-FFF2-40B4-BE49-F238E27FC236}">
                    <a16:creationId xmlns:a16="http://schemas.microsoft.com/office/drawing/2014/main" xmlns:p14="http://schemas.microsoft.com/office/powerpoint/2010/main" xmlns="" id="{B0777A0B-D7C6-494E-8DFB-CAAF51253378}"/>
                  </a:ext>
                </a:extLst>
              </p:cNvPr>
              <p:cNvPicPr/>
              <p:nvPr/>
            </p:nvPicPr>
            <p:blipFill>
              <a:blip r:embed="rId61"/>
              <a:stretch>
                <a:fillRect/>
              </a:stretch>
            </p:blipFill>
            <p:spPr>
              <a:xfrm>
                <a:off x="2823260" y="2357732"/>
                <a:ext cx="1135318" cy="273186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 name="Ink 204">
                <a:extLst>
                  <a:ext uri="{FF2B5EF4-FFF2-40B4-BE49-F238E27FC236}">
                    <a16:creationId xmlns:a16="http://schemas.microsoft.com/office/drawing/2014/main" xmlns="" id="{3054A7D3-5B60-6142-AD5B-6C1D83A0B945}"/>
                  </a:ext>
                </a:extLst>
              </p14:cNvPr>
              <p14:cNvContentPartPr/>
              <p14:nvPr/>
            </p14:nvContentPartPr>
            <p14:xfrm>
              <a:off x="11590338" y="6257825"/>
              <a:ext cx="7486" cy="7486"/>
            </p14:xfrm>
          </p:contentPart>
        </mc:Choice>
        <mc:Fallback xmlns="">
          <p:pic>
            <p:nvPicPr>
              <p:cNvPr id="205" name="Ink 204">
                <a:extLst>
                  <a:ext uri="{FF2B5EF4-FFF2-40B4-BE49-F238E27FC236}">
                    <a16:creationId xmlns:a16="http://schemas.microsoft.com/office/drawing/2014/main" xmlns:p14="http://schemas.microsoft.com/office/powerpoint/2010/main" xmlns="" id="{3054A7D3-5B60-6142-AD5B-6C1D83A0B945}"/>
                  </a:ext>
                </a:extLst>
              </p:cNvPr>
              <p:cNvPicPr/>
              <p:nvPr/>
            </p:nvPicPr>
            <p:blipFill>
              <a:blip r:embed="rId63"/>
              <a:stretch>
                <a:fillRect/>
              </a:stretch>
            </p:blipFill>
            <p:spPr>
              <a:xfrm>
                <a:off x="11582171" y="6248557"/>
                <a:ext cx="24500" cy="25310"/>
              </a:xfrm>
              <a:prstGeom prst="rect">
                <a:avLst/>
              </a:prstGeom>
            </p:spPr>
          </p:pic>
        </mc:Fallback>
      </mc:AlternateContent>
    </p:spTree>
    <p:extLst>
      <p:ext uri="{BB962C8B-B14F-4D97-AF65-F5344CB8AC3E}">
        <p14:creationId xmlns:p14="http://schemas.microsoft.com/office/powerpoint/2010/main" val="1069574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7550" y="1828800"/>
            <a:ext cx="11743397" cy="3352800"/>
          </a:xfrm>
          <a:prstGeom prst="rect">
            <a:avLst/>
          </a:prstGeom>
        </p:spPr>
      </p:pic>
      <p:sp>
        <p:nvSpPr>
          <p:cNvPr id="3" name="Rectangle 2"/>
          <p:cNvSpPr/>
          <p:nvPr/>
        </p:nvSpPr>
        <p:spPr>
          <a:xfrm>
            <a:off x="260350" y="11624"/>
            <a:ext cx="3907403" cy="646331"/>
          </a:xfrm>
          <a:prstGeom prst="rect">
            <a:avLst/>
          </a:prstGeom>
        </p:spPr>
        <p:txBody>
          <a:bodyPr wrap="square">
            <a:spAutoFit/>
          </a:bodyPr>
          <a:lstStyle/>
          <a:p>
            <a:pPr marL="9525">
              <a:spcBef>
                <a:spcPts val="79"/>
              </a:spcBef>
            </a:pPr>
            <a:r>
              <a:rPr lang="en-IN" sz="3600" b="1" spc="-8" dirty="0">
                <a:cs typeface="Calibri"/>
              </a:rPr>
              <a:t>Contact</a:t>
            </a:r>
            <a:r>
              <a:rPr lang="en-IN" sz="3600" b="1" spc="-41" dirty="0">
                <a:cs typeface="Calibri"/>
              </a:rPr>
              <a:t> </a:t>
            </a:r>
            <a:r>
              <a:rPr lang="en-IN" sz="3600" b="1" dirty="0">
                <a:cs typeface="Calibri"/>
              </a:rPr>
              <a:t>Session</a:t>
            </a:r>
            <a:r>
              <a:rPr lang="en-IN" sz="3600" b="1" spc="-23" dirty="0">
                <a:cs typeface="Calibri"/>
              </a:rPr>
              <a:t> </a:t>
            </a:r>
            <a:r>
              <a:rPr lang="en-IN" sz="3600" b="1" dirty="0" smtClean="0">
                <a:cs typeface="Calibri"/>
              </a:rPr>
              <a:t>11</a:t>
            </a:r>
            <a:endParaRPr lang="en-IN" sz="3600" b="1" dirty="0">
              <a:cs typeface="Calibri"/>
            </a:endParaRPr>
          </a:p>
        </p:txBody>
      </p:sp>
    </p:spTree>
    <p:extLst>
      <p:ext uri="{BB962C8B-B14F-4D97-AF65-F5344CB8AC3E}">
        <p14:creationId xmlns:p14="http://schemas.microsoft.com/office/powerpoint/2010/main" val="1686732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2">
                <a:extLst>
                  <a:ext uri="{FF2B5EF4-FFF2-40B4-BE49-F238E27FC236}">
                    <a16:creationId xmlns:a16="http://schemas.microsoft.com/office/drawing/2014/main" xmlns="" id="{B496BEB4-7462-6D4C-BFC1-F41BA13334DF}"/>
                  </a:ext>
                </a:extLst>
              </p14:cNvPr>
              <p14:cNvContentPartPr/>
              <p14:nvPr/>
            </p14:nvContentPartPr>
            <p14:xfrm>
              <a:off x="4181941" y="1195795"/>
              <a:ext cx="1046342" cy="341433"/>
            </p14:xfrm>
          </p:contentPart>
        </mc:Choice>
        <mc:Fallback xmlns="">
          <p:pic>
            <p:nvPicPr>
              <p:cNvPr id="31" name="Ink 32">
                <a:extLst>
                  <a:ext uri="{FF2B5EF4-FFF2-40B4-BE49-F238E27FC236}">
                    <a16:creationId xmlns:a16="http://schemas.microsoft.com/office/drawing/2014/main" xmlns:p14="http://schemas.microsoft.com/office/powerpoint/2010/main" xmlns="" id="{B496BEB4-7462-6D4C-BFC1-F41BA13334DF}"/>
                  </a:ext>
                </a:extLst>
              </p:cNvPr>
              <p:cNvPicPr/>
              <p:nvPr/>
            </p:nvPicPr>
            <p:blipFill>
              <a:blip r:embed="rId3"/>
              <a:stretch>
                <a:fillRect/>
              </a:stretch>
            </p:blipFill>
            <p:spPr>
              <a:xfrm>
                <a:off x="4163938" y="1177806"/>
                <a:ext cx="1081628" cy="37777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3">
                <a:extLst>
                  <a:ext uri="{FF2B5EF4-FFF2-40B4-BE49-F238E27FC236}">
                    <a16:creationId xmlns:a16="http://schemas.microsoft.com/office/drawing/2014/main" xmlns="" id="{E7CB0692-AA6A-034B-A4BE-CA0377148D21}"/>
                  </a:ext>
                </a:extLst>
              </p14:cNvPr>
              <p14:cNvContentPartPr/>
              <p14:nvPr/>
            </p14:nvContentPartPr>
            <p14:xfrm>
              <a:off x="3753590" y="1108461"/>
              <a:ext cx="276141" cy="254516"/>
            </p14:xfrm>
          </p:contentPart>
        </mc:Choice>
        <mc:Fallback xmlns="">
          <p:pic>
            <p:nvPicPr>
              <p:cNvPr id="32" name="Ink 33">
                <a:extLst>
                  <a:ext uri="{FF2B5EF4-FFF2-40B4-BE49-F238E27FC236}">
                    <a16:creationId xmlns:a16="http://schemas.microsoft.com/office/drawing/2014/main" xmlns:p14="http://schemas.microsoft.com/office/powerpoint/2010/main" xmlns="" id="{E7CB0692-AA6A-034B-A4BE-CA0377148D21}"/>
                  </a:ext>
                </a:extLst>
              </p:cNvPr>
              <p:cNvPicPr/>
              <p:nvPr/>
            </p:nvPicPr>
            <p:blipFill>
              <a:blip r:embed="rId5"/>
              <a:stretch>
                <a:fillRect/>
              </a:stretch>
            </p:blipFill>
            <p:spPr>
              <a:xfrm>
                <a:off x="3735972" y="1090127"/>
                <a:ext cx="310659" cy="28902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1">
                <a:extLst>
                  <a:ext uri="{FF2B5EF4-FFF2-40B4-BE49-F238E27FC236}">
                    <a16:creationId xmlns:a16="http://schemas.microsoft.com/office/drawing/2014/main" xmlns="" id="{13D4F0DE-1949-F040-B1CC-AE30D7798D0A}"/>
                  </a:ext>
                </a:extLst>
              </p14:cNvPr>
              <p14:cNvContentPartPr/>
              <p14:nvPr/>
            </p14:nvContentPartPr>
            <p14:xfrm>
              <a:off x="5359283" y="1086836"/>
              <a:ext cx="1329137" cy="276141"/>
            </p14:xfrm>
          </p:contentPart>
        </mc:Choice>
        <mc:Fallback xmlns="">
          <p:pic>
            <p:nvPicPr>
              <p:cNvPr id="41" name="Ink 41">
                <a:extLst>
                  <a:ext uri="{FF2B5EF4-FFF2-40B4-BE49-F238E27FC236}">
                    <a16:creationId xmlns:a16="http://schemas.microsoft.com/office/drawing/2014/main" xmlns:p14="http://schemas.microsoft.com/office/powerpoint/2010/main" xmlns="" id="{13D4F0DE-1949-F040-B1CC-AE30D7798D0A}"/>
                  </a:ext>
                </a:extLst>
              </p:cNvPr>
              <p:cNvPicPr/>
              <p:nvPr/>
            </p:nvPicPr>
            <p:blipFill>
              <a:blip r:embed="rId7"/>
              <a:stretch>
                <a:fillRect/>
              </a:stretch>
            </p:blipFill>
            <p:spPr>
              <a:xfrm>
                <a:off x="5341998" y="1069937"/>
                <a:ext cx="1364067" cy="3092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3" name="Ink 133">
                <a:extLst>
                  <a:ext uri="{FF2B5EF4-FFF2-40B4-BE49-F238E27FC236}">
                    <a16:creationId xmlns:a16="http://schemas.microsoft.com/office/drawing/2014/main" xmlns="" id="{D6AB6CD2-7688-0A4F-9AB1-21268E8BBF99}"/>
                  </a:ext>
                </a:extLst>
              </p14:cNvPr>
              <p14:cNvContentPartPr/>
              <p14:nvPr/>
            </p14:nvContentPartPr>
            <p14:xfrm>
              <a:off x="1764459" y="2357750"/>
              <a:ext cx="10610635" cy="3079970"/>
            </p14:xfrm>
          </p:contentPart>
        </mc:Choice>
        <mc:Fallback xmlns="">
          <p:pic>
            <p:nvPicPr>
              <p:cNvPr id="133" name="Ink 133">
                <a:extLst>
                  <a:ext uri="{FF2B5EF4-FFF2-40B4-BE49-F238E27FC236}">
                    <a16:creationId xmlns:a16="http://schemas.microsoft.com/office/drawing/2014/main" xmlns:p14="http://schemas.microsoft.com/office/powerpoint/2010/main" xmlns="" id="{D6AB6CD2-7688-0A4F-9AB1-21268E8BBF99}"/>
                  </a:ext>
                </a:extLst>
              </p:cNvPr>
              <p:cNvPicPr/>
              <p:nvPr/>
            </p:nvPicPr>
            <p:blipFill>
              <a:blip r:embed="rId9"/>
              <a:stretch>
                <a:fillRect/>
              </a:stretch>
            </p:blipFill>
            <p:spPr>
              <a:xfrm>
                <a:off x="1747900" y="2339391"/>
                <a:ext cx="10644834" cy="311668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5" name="Ink 134">
                <a:extLst>
                  <a:ext uri="{FF2B5EF4-FFF2-40B4-BE49-F238E27FC236}">
                    <a16:creationId xmlns:a16="http://schemas.microsoft.com/office/drawing/2014/main" xmlns="" id="{AD403A3B-A491-2840-949C-C6CBDA0A1150}"/>
                  </a:ext>
                </a:extLst>
              </p14:cNvPr>
              <p14:cNvContentPartPr/>
              <p14:nvPr/>
            </p14:nvContentPartPr>
            <p14:xfrm>
              <a:off x="9752586" y="3018575"/>
              <a:ext cx="14972" cy="254516"/>
            </p14:xfrm>
          </p:contentPart>
        </mc:Choice>
        <mc:Fallback xmlns="">
          <p:pic>
            <p:nvPicPr>
              <p:cNvPr id="135" name="Ink 134">
                <a:extLst>
                  <a:ext uri="{FF2B5EF4-FFF2-40B4-BE49-F238E27FC236}">
                    <a16:creationId xmlns:a16="http://schemas.microsoft.com/office/drawing/2014/main" xmlns:p14="http://schemas.microsoft.com/office/powerpoint/2010/main" xmlns="" id="{AD403A3B-A491-2840-949C-C6CBDA0A1150}"/>
                  </a:ext>
                </a:extLst>
              </p:cNvPr>
              <p:cNvPicPr/>
              <p:nvPr/>
            </p:nvPicPr>
            <p:blipFill>
              <a:blip r:embed="rId11"/>
              <a:stretch>
                <a:fillRect/>
              </a:stretch>
            </p:blipFill>
            <p:spPr>
              <a:xfrm>
                <a:off x="9744187" y="3010295"/>
                <a:ext cx="32865" cy="27071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6" name="Ink 135">
                <a:extLst>
                  <a:ext uri="{FF2B5EF4-FFF2-40B4-BE49-F238E27FC236}">
                    <a16:creationId xmlns:a16="http://schemas.microsoft.com/office/drawing/2014/main" xmlns="" id="{06DBADE2-A0C0-AD46-8873-83A5FCAB4B50}"/>
                  </a:ext>
                </a:extLst>
              </p14:cNvPr>
              <p14:cNvContentPartPr/>
              <p14:nvPr/>
            </p14:nvContentPartPr>
            <p14:xfrm>
              <a:off x="9912698" y="3011505"/>
              <a:ext cx="218334" cy="203779"/>
            </p14:xfrm>
          </p:contentPart>
        </mc:Choice>
        <mc:Fallback xmlns="">
          <p:pic>
            <p:nvPicPr>
              <p:cNvPr id="136" name="Ink 135">
                <a:extLst>
                  <a:ext uri="{FF2B5EF4-FFF2-40B4-BE49-F238E27FC236}">
                    <a16:creationId xmlns:a16="http://schemas.microsoft.com/office/drawing/2014/main" xmlns:p14="http://schemas.microsoft.com/office/powerpoint/2010/main" xmlns="" id="{06DBADE2-A0C0-AD46-8873-83A5FCAB4B50}"/>
                  </a:ext>
                </a:extLst>
              </p:cNvPr>
              <p:cNvPicPr/>
              <p:nvPr/>
            </p:nvPicPr>
            <p:blipFill>
              <a:blip r:embed="rId13"/>
              <a:stretch>
                <a:fillRect/>
              </a:stretch>
            </p:blipFill>
            <p:spPr>
              <a:xfrm>
                <a:off x="9904065" y="3003224"/>
                <a:ext cx="235240" cy="2203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7" name="Ink 136">
                <a:extLst>
                  <a:ext uri="{FF2B5EF4-FFF2-40B4-BE49-F238E27FC236}">
                    <a16:creationId xmlns:a16="http://schemas.microsoft.com/office/drawing/2014/main" xmlns="" id="{C1900504-599B-B942-A798-D55C2AECD161}"/>
                  </a:ext>
                </a:extLst>
              </p14:cNvPr>
              <p14:cNvContentPartPr/>
              <p14:nvPr/>
            </p14:nvContentPartPr>
            <p14:xfrm>
              <a:off x="11096279" y="2960353"/>
              <a:ext cx="262001" cy="203779"/>
            </p14:xfrm>
          </p:contentPart>
        </mc:Choice>
        <mc:Fallback xmlns="">
          <p:pic>
            <p:nvPicPr>
              <p:cNvPr id="137" name="Ink 136">
                <a:extLst>
                  <a:ext uri="{FF2B5EF4-FFF2-40B4-BE49-F238E27FC236}">
                    <a16:creationId xmlns:a16="http://schemas.microsoft.com/office/drawing/2014/main" xmlns:p14="http://schemas.microsoft.com/office/powerpoint/2010/main" xmlns="" id="{C1900504-599B-B942-A798-D55C2AECD161}"/>
                  </a:ext>
                </a:extLst>
              </p:cNvPr>
              <p:cNvPicPr/>
              <p:nvPr/>
            </p:nvPicPr>
            <p:blipFill>
              <a:blip r:embed="rId15"/>
              <a:stretch>
                <a:fillRect/>
              </a:stretch>
            </p:blipFill>
            <p:spPr>
              <a:xfrm>
                <a:off x="11088001" y="2952072"/>
                <a:ext cx="278196" cy="21998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1" name="Ink 140">
                <a:extLst>
                  <a:ext uri="{FF2B5EF4-FFF2-40B4-BE49-F238E27FC236}">
                    <a16:creationId xmlns:a16="http://schemas.microsoft.com/office/drawing/2014/main" xmlns="" id="{60B374E3-9DAD-4142-BB76-A139A967C3E8}"/>
                  </a:ext>
                </a:extLst>
              </p14:cNvPr>
              <p14:cNvContentPartPr/>
              <p14:nvPr/>
            </p14:nvContentPartPr>
            <p14:xfrm>
              <a:off x="11452268" y="2953283"/>
              <a:ext cx="298182" cy="218334"/>
            </p14:xfrm>
          </p:contentPart>
        </mc:Choice>
        <mc:Fallback xmlns="">
          <p:pic>
            <p:nvPicPr>
              <p:cNvPr id="141" name="Ink 140">
                <a:extLst>
                  <a:ext uri="{FF2B5EF4-FFF2-40B4-BE49-F238E27FC236}">
                    <a16:creationId xmlns:a16="http://schemas.microsoft.com/office/drawing/2014/main" xmlns:p14="http://schemas.microsoft.com/office/powerpoint/2010/main" xmlns="" id="{60B374E3-9DAD-4142-BB76-A139A967C3E8}"/>
                  </a:ext>
                </a:extLst>
              </p:cNvPr>
              <p:cNvPicPr/>
              <p:nvPr/>
            </p:nvPicPr>
            <p:blipFill>
              <a:blip r:embed="rId17"/>
              <a:stretch>
                <a:fillRect/>
              </a:stretch>
            </p:blipFill>
            <p:spPr>
              <a:xfrm>
                <a:off x="11443985" y="2944996"/>
                <a:ext cx="314388" cy="235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2" name="Ink 141">
                <a:extLst>
                  <a:ext uri="{FF2B5EF4-FFF2-40B4-BE49-F238E27FC236}">
                    <a16:creationId xmlns:a16="http://schemas.microsoft.com/office/drawing/2014/main" xmlns="" id="{5A90B1C1-E664-5347-B1BC-03107370053B}"/>
                  </a:ext>
                </a:extLst>
              </p14:cNvPr>
              <p14:cNvContentPartPr/>
              <p14:nvPr/>
            </p14:nvContentPartPr>
            <p14:xfrm>
              <a:off x="4639819" y="4326086"/>
              <a:ext cx="269071" cy="232890"/>
            </p14:xfrm>
          </p:contentPart>
        </mc:Choice>
        <mc:Fallback xmlns="">
          <p:pic>
            <p:nvPicPr>
              <p:cNvPr id="142" name="Ink 141">
                <a:extLst>
                  <a:ext uri="{FF2B5EF4-FFF2-40B4-BE49-F238E27FC236}">
                    <a16:creationId xmlns:a16="http://schemas.microsoft.com/office/drawing/2014/main" xmlns:p14="http://schemas.microsoft.com/office/powerpoint/2010/main" xmlns="" id="{5A90B1C1-E664-5347-B1BC-03107370053B}"/>
                  </a:ext>
                </a:extLst>
              </p:cNvPr>
              <p:cNvPicPr/>
              <p:nvPr/>
            </p:nvPicPr>
            <p:blipFill>
              <a:blip r:embed="rId19"/>
              <a:stretch>
                <a:fillRect/>
              </a:stretch>
            </p:blipFill>
            <p:spPr>
              <a:xfrm>
                <a:off x="4631186" y="4317807"/>
                <a:ext cx="286697" cy="25016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3" name="Ink 142">
                <a:extLst>
                  <a:ext uri="{FF2B5EF4-FFF2-40B4-BE49-F238E27FC236}">
                    <a16:creationId xmlns:a16="http://schemas.microsoft.com/office/drawing/2014/main" xmlns="" id="{4F135036-15C5-AC4F-B105-4D04BE84E1B0}"/>
                  </a:ext>
                </a:extLst>
              </p14:cNvPr>
              <p14:cNvContentPartPr/>
              <p14:nvPr/>
            </p14:nvContentPartPr>
            <p14:xfrm>
              <a:off x="6041318" y="4296975"/>
              <a:ext cx="210849" cy="239960"/>
            </p14:xfrm>
          </p:contentPart>
        </mc:Choice>
        <mc:Fallback xmlns="">
          <p:pic>
            <p:nvPicPr>
              <p:cNvPr id="143" name="Ink 142">
                <a:extLst>
                  <a:ext uri="{FF2B5EF4-FFF2-40B4-BE49-F238E27FC236}">
                    <a16:creationId xmlns:a16="http://schemas.microsoft.com/office/drawing/2014/main" xmlns:p14="http://schemas.microsoft.com/office/powerpoint/2010/main" xmlns="" id="{4F135036-15C5-AC4F-B105-4D04BE84E1B0}"/>
                  </a:ext>
                </a:extLst>
              </p:cNvPr>
              <p:cNvPicPr/>
              <p:nvPr/>
            </p:nvPicPr>
            <p:blipFill>
              <a:blip r:embed="rId21"/>
              <a:stretch>
                <a:fillRect/>
              </a:stretch>
            </p:blipFill>
            <p:spPr>
              <a:xfrm>
                <a:off x="6033042" y="4288713"/>
                <a:ext cx="227760" cy="25684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8" name="Ink 149">
                <a:extLst>
                  <a:ext uri="{FF2B5EF4-FFF2-40B4-BE49-F238E27FC236}">
                    <a16:creationId xmlns:a16="http://schemas.microsoft.com/office/drawing/2014/main" xmlns="" id="{09C1F553-7D39-6A42-9070-21FF3FC7D67D}"/>
                  </a:ext>
                </a:extLst>
              </p14:cNvPr>
              <p14:cNvContentPartPr/>
              <p14:nvPr/>
            </p14:nvContentPartPr>
            <p14:xfrm>
              <a:off x="8677965" y="4383893"/>
              <a:ext cx="319808" cy="210849"/>
            </p14:xfrm>
          </p:contentPart>
        </mc:Choice>
        <mc:Fallback xmlns="">
          <p:pic>
            <p:nvPicPr>
              <p:cNvPr id="148" name="Ink 149">
                <a:extLst>
                  <a:ext uri="{FF2B5EF4-FFF2-40B4-BE49-F238E27FC236}">
                    <a16:creationId xmlns:a16="http://schemas.microsoft.com/office/drawing/2014/main" xmlns:p14="http://schemas.microsoft.com/office/powerpoint/2010/main" xmlns="" id="{09C1F553-7D39-6A42-9070-21FF3FC7D67D}"/>
                  </a:ext>
                </a:extLst>
              </p:cNvPr>
              <p:cNvPicPr/>
              <p:nvPr/>
            </p:nvPicPr>
            <p:blipFill>
              <a:blip r:embed="rId23"/>
              <a:stretch>
                <a:fillRect/>
              </a:stretch>
            </p:blipFill>
            <p:spPr>
              <a:xfrm>
                <a:off x="8669700" y="4375258"/>
                <a:ext cx="336697" cy="22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9" name="Ink 150">
                <a:extLst>
                  <a:ext uri="{FF2B5EF4-FFF2-40B4-BE49-F238E27FC236}">
                    <a16:creationId xmlns:a16="http://schemas.microsoft.com/office/drawing/2014/main" xmlns="" id="{3E5B7C1A-39B1-824D-B706-544FC0124F6C}"/>
                  </a:ext>
                </a:extLst>
              </p14:cNvPr>
              <p14:cNvContentPartPr/>
              <p14:nvPr/>
            </p14:nvContentPartPr>
            <p14:xfrm>
              <a:off x="7298092" y="4318601"/>
              <a:ext cx="312738" cy="261585"/>
            </p14:xfrm>
          </p:contentPart>
        </mc:Choice>
        <mc:Fallback xmlns="">
          <p:pic>
            <p:nvPicPr>
              <p:cNvPr id="149" name="Ink 150">
                <a:extLst>
                  <a:ext uri="{FF2B5EF4-FFF2-40B4-BE49-F238E27FC236}">
                    <a16:creationId xmlns:a16="http://schemas.microsoft.com/office/drawing/2014/main" xmlns:p14="http://schemas.microsoft.com/office/powerpoint/2010/main" xmlns="" id="{3E5B7C1A-39B1-824D-B706-544FC0124F6C}"/>
                  </a:ext>
                </a:extLst>
              </p:cNvPr>
              <p:cNvPicPr/>
              <p:nvPr/>
            </p:nvPicPr>
            <p:blipFill>
              <a:blip r:embed="rId25"/>
              <a:stretch>
                <a:fillRect/>
              </a:stretch>
            </p:blipFill>
            <p:spPr>
              <a:xfrm>
                <a:off x="7289455" y="4309965"/>
                <a:ext cx="330012" cy="27921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6" name="Ink 157">
                <a:extLst>
                  <a:ext uri="{FF2B5EF4-FFF2-40B4-BE49-F238E27FC236}">
                    <a16:creationId xmlns:a16="http://schemas.microsoft.com/office/drawing/2014/main" xmlns="" id="{E29875C6-59B0-AE48-BCF2-823C8DF3CB09}"/>
                  </a:ext>
                </a:extLst>
              </p14:cNvPr>
              <p14:cNvContentPartPr/>
              <p14:nvPr/>
            </p14:nvContentPartPr>
            <p14:xfrm>
              <a:off x="11198168" y="4383893"/>
              <a:ext cx="359732" cy="269487"/>
            </p14:xfrm>
          </p:contentPart>
        </mc:Choice>
        <mc:Fallback xmlns="">
          <p:pic>
            <p:nvPicPr>
              <p:cNvPr id="156" name="Ink 157">
                <a:extLst>
                  <a:ext uri="{FF2B5EF4-FFF2-40B4-BE49-F238E27FC236}">
                    <a16:creationId xmlns:a16="http://schemas.microsoft.com/office/drawing/2014/main" xmlns:p14="http://schemas.microsoft.com/office/powerpoint/2010/main" xmlns="" id="{E29875C6-59B0-AE48-BCF2-823C8DF3CB09}"/>
                  </a:ext>
                </a:extLst>
              </p:cNvPr>
              <p:cNvPicPr/>
              <p:nvPr/>
            </p:nvPicPr>
            <p:blipFill>
              <a:blip r:embed="rId27"/>
              <a:stretch>
                <a:fillRect/>
              </a:stretch>
            </p:blipFill>
            <p:spPr>
              <a:xfrm>
                <a:off x="11189526" y="4374526"/>
                <a:ext cx="376656" cy="28786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7" name="Ink 158">
                <a:extLst>
                  <a:ext uri="{FF2B5EF4-FFF2-40B4-BE49-F238E27FC236}">
                    <a16:creationId xmlns:a16="http://schemas.microsoft.com/office/drawing/2014/main" xmlns="" id="{626E3B2C-76BE-F944-B57E-3ADC56795279}"/>
                  </a:ext>
                </a:extLst>
              </p14:cNvPr>
              <p14:cNvContentPartPr/>
              <p14:nvPr/>
            </p14:nvContentPartPr>
            <p14:xfrm>
              <a:off x="9898143" y="4366426"/>
              <a:ext cx="283627" cy="264912"/>
            </p14:xfrm>
          </p:contentPart>
        </mc:Choice>
        <mc:Fallback xmlns="">
          <p:pic>
            <p:nvPicPr>
              <p:cNvPr id="157" name="Ink 158">
                <a:extLst>
                  <a:ext uri="{FF2B5EF4-FFF2-40B4-BE49-F238E27FC236}">
                    <a16:creationId xmlns:a16="http://schemas.microsoft.com/office/drawing/2014/main" xmlns:p14="http://schemas.microsoft.com/office/powerpoint/2010/main" xmlns="" id="{626E3B2C-76BE-F944-B57E-3ADC56795279}"/>
                  </a:ext>
                </a:extLst>
              </p:cNvPr>
              <p:cNvPicPr/>
              <p:nvPr/>
            </p:nvPicPr>
            <p:blipFill>
              <a:blip r:embed="rId29"/>
              <a:stretch>
                <a:fillRect/>
              </a:stretch>
            </p:blipFill>
            <p:spPr>
              <a:xfrm>
                <a:off x="9889505" y="4357799"/>
                <a:ext cx="300184" cy="28180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4" name="Ink 163">
                <a:extLst>
                  <a:ext uri="{FF2B5EF4-FFF2-40B4-BE49-F238E27FC236}">
                    <a16:creationId xmlns:a16="http://schemas.microsoft.com/office/drawing/2014/main" xmlns="" id="{F66E4F8C-2E4E-B74E-AEF8-E769166074C1}"/>
                  </a:ext>
                </a:extLst>
              </p14:cNvPr>
              <p14:cNvContentPartPr/>
              <p14:nvPr/>
            </p14:nvContentPartPr>
            <p14:xfrm>
              <a:off x="5525633" y="5829474"/>
              <a:ext cx="392586" cy="138486"/>
            </p14:xfrm>
          </p:contentPart>
        </mc:Choice>
        <mc:Fallback xmlns="">
          <p:pic>
            <p:nvPicPr>
              <p:cNvPr id="164" name="Ink 163">
                <a:extLst>
                  <a:ext uri="{FF2B5EF4-FFF2-40B4-BE49-F238E27FC236}">
                    <a16:creationId xmlns:a16="http://schemas.microsoft.com/office/drawing/2014/main" xmlns:p14="http://schemas.microsoft.com/office/powerpoint/2010/main" xmlns="" id="{F66E4F8C-2E4E-B74E-AEF8-E769166074C1}"/>
                  </a:ext>
                </a:extLst>
              </p:cNvPr>
              <p:cNvPicPr/>
              <p:nvPr/>
            </p:nvPicPr>
            <p:blipFill>
              <a:blip r:embed="rId31"/>
              <a:stretch>
                <a:fillRect/>
              </a:stretch>
            </p:blipFill>
            <p:spPr>
              <a:xfrm>
                <a:off x="5516629" y="5820841"/>
                <a:ext cx="409874" cy="15611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5" name="Ink 164">
                <a:extLst>
                  <a:ext uri="{FF2B5EF4-FFF2-40B4-BE49-F238E27FC236}">
                    <a16:creationId xmlns:a16="http://schemas.microsoft.com/office/drawing/2014/main" xmlns="" id="{168CAE5E-820F-A64D-B4A1-7D61B71893B2}"/>
                  </a:ext>
                </a:extLst>
              </p14:cNvPr>
              <p14:cNvContentPartPr/>
              <p14:nvPr/>
            </p14:nvContentPartPr>
            <p14:xfrm>
              <a:off x="6193944" y="5851100"/>
              <a:ext cx="174668" cy="14972"/>
            </p14:xfrm>
          </p:contentPart>
        </mc:Choice>
        <mc:Fallback xmlns="">
          <p:pic>
            <p:nvPicPr>
              <p:cNvPr id="165" name="Ink 164">
                <a:extLst>
                  <a:ext uri="{FF2B5EF4-FFF2-40B4-BE49-F238E27FC236}">
                    <a16:creationId xmlns:a16="http://schemas.microsoft.com/office/drawing/2014/main" xmlns:p14="http://schemas.microsoft.com/office/powerpoint/2010/main" xmlns="" id="{168CAE5E-820F-A64D-B4A1-7D61B71893B2}"/>
                  </a:ext>
                </a:extLst>
              </p:cNvPr>
              <p:cNvPicPr/>
              <p:nvPr/>
            </p:nvPicPr>
            <p:blipFill>
              <a:blip r:embed="rId33"/>
              <a:stretch>
                <a:fillRect/>
              </a:stretch>
            </p:blipFill>
            <p:spPr>
              <a:xfrm>
                <a:off x="6185695" y="5842545"/>
                <a:ext cx="191166" cy="3172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6" name="Ink 165">
                <a:extLst>
                  <a:ext uri="{FF2B5EF4-FFF2-40B4-BE49-F238E27FC236}">
                    <a16:creationId xmlns:a16="http://schemas.microsoft.com/office/drawing/2014/main" xmlns="" id="{19C34A9B-243A-1C43-AC45-649E0388D576}"/>
                  </a:ext>
                </a:extLst>
              </p14:cNvPr>
              <p14:cNvContentPartPr/>
              <p14:nvPr/>
            </p14:nvContentPartPr>
            <p14:xfrm>
              <a:off x="6208500" y="5967545"/>
              <a:ext cx="182153" cy="14972"/>
            </p14:xfrm>
          </p:contentPart>
        </mc:Choice>
        <mc:Fallback xmlns="">
          <p:pic>
            <p:nvPicPr>
              <p:cNvPr id="166" name="Ink 165">
                <a:extLst>
                  <a:ext uri="{FF2B5EF4-FFF2-40B4-BE49-F238E27FC236}">
                    <a16:creationId xmlns:a16="http://schemas.microsoft.com/office/drawing/2014/main" xmlns:p14="http://schemas.microsoft.com/office/powerpoint/2010/main" xmlns="" id="{19C34A9B-243A-1C43-AC45-649E0388D576}"/>
                  </a:ext>
                </a:extLst>
              </p:cNvPr>
              <p:cNvPicPr/>
              <p:nvPr/>
            </p:nvPicPr>
            <p:blipFill>
              <a:blip r:embed="rId35"/>
              <a:stretch>
                <a:fillRect/>
              </a:stretch>
            </p:blipFill>
            <p:spPr>
              <a:xfrm>
                <a:off x="6199140" y="5958051"/>
                <a:ext cx="199792"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7" name="Ink 167">
                <a:extLst>
                  <a:ext uri="{FF2B5EF4-FFF2-40B4-BE49-F238E27FC236}">
                    <a16:creationId xmlns:a16="http://schemas.microsoft.com/office/drawing/2014/main" xmlns="" id="{472ACC8F-CE74-D54A-8872-4EB66DAC4B5F}"/>
                  </a:ext>
                </a:extLst>
              </p14:cNvPr>
              <p14:cNvContentPartPr/>
              <p14:nvPr/>
            </p14:nvContentPartPr>
            <p14:xfrm>
              <a:off x="3804326" y="5742141"/>
              <a:ext cx="1206038" cy="269487"/>
            </p14:xfrm>
          </p:contentPart>
        </mc:Choice>
        <mc:Fallback xmlns="">
          <p:pic>
            <p:nvPicPr>
              <p:cNvPr id="167" name="Ink 167">
                <a:extLst>
                  <a:ext uri="{FF2B5EF4-FFF2-40B4-BE49-F238E27FC236}">
                    <a16:creationId xmlns:a16="http://schemas.microsoft.com/office/drawing/2014/main" xmlns:p14="http://schemas.microsoft.com/office/powerpoint/2010/main" xmlns="" id="{472ACC8F-CE74-D54A-8872-4EB66DAC4B5F}"/>
                  </a:ext>
                </a:extLst>
              </p:cNvPr>
              <p:cNvPicPr/>
              <p:nvPr/>
            </p:nvPicPr>
            <p:blipFill>
              <a:blip r:embed="rId37"/>
              <a:stretch>
                <a:fillRect/>
              </a:stretch>
            </p:blipFill>
            <p:spPr>
              <a:xfrm>
                <a:off x="3795686" y="5733855"/>
                <a:ext cx="1222959" cy="2864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9" name="Ink 168">
                <a:extLst>
                  <a:ext uri="{FF2B5EF4-FFF2-40B4-BE49-F238E27FC236}">
                    <a16:creationId xmlns:a16="http://schemas.microsoft.com/office/drawing/2014/main" xmlns="" id="{04ABB12F-0DD2-8B44-855C-2D167E178969}"/>
                  </a:ext>
                </a:extLst>
              </p14:cNvPr>
              <p14:cNvContentPartPr/>
              <p14:nvPr/>
            </p14:nvContentPartPr>
            <p14:xfrm>
              <a:off x="6745810" y="5764182"/>
              <a:ext cx="174668" cy="174668"/>
            </p14:xfrm>
          </p:contentPart>
        </mc:Choice>
        <mc:Fallback xmlns="">
          <p:pic>
            <p:nvPicPr>
              <p:cNvPr id="169" name="Ink 168">
                <a:extLst>
                  <a:ext uri="{FF2B5EF4-FFF2-40B4-BE49-F238E27FC236}">
                    <a16:creationId xmlns:a16="http://schemas.microsoft.com/office/drawing/2014/main" xmlns:p14="http://schemas.microsoft.com/office/powerpoint/2010/main" xmlns="" id="{04ABB12F-0DD2-8B44-855C-2D167E178969}"/>
                  </a:ext>
                </a:extLst>
              </p:cNvPr>
              <p:cNvPicPr/>
              <p:nvPr/>
            </p:nvPicPr>
            <p:blipFill>
              <a:blip r:embed="rId39"/>
              <a:stretch>
                <a:fillRect/>
              </a:stretch>
            </p:blipFill>
            <p:spPr>
              <a:xfrm>
                <a:off x="6737184" y="5755539"/>
                <a:ext cx="191919"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0" name="Ink 169">
                <a:extLst>
                  <a:ext uri="{FF2B5EF4-FFF2-40B4-BE49-F238E27FC236}">
                    <a16:creationId xmlns:a16="http://schemas.microsoft.com/office/drawing/2014/main" xmlns="" id="{6D64D6DF-879F-7C42-AF12-858258155EC2}"/>
                  </a:ext>
                </a:extLst>
              </p14:cNvPr>
              <p14:cNvContentPartPr/>
              <p14:nvPr/>
            </p14:nvContentPartPr>
            <p14:xfrm>
              <a:off x="7072688" y="5756696"/>
              <a:ext cx="210849" cy="174668"/>
            </p14:xfrm>
          </p:contentPart>
        </mc:Choice>
        <mc:Fallback xmlns="">
          <p:pic>
            <p:nvPicPr>
              <p:cNvPr id="170" name="Ink 169">
                <a:extLst>
                  <a:ext uri="{FF2B5EF4-FFF2-40B4-BE49-F238E27FC236}">
                    <a16:creationId xmlns:a16="http://schemas.microsoft.com/office/drawing/2014/main" xmlns:p14="http://schemas.microsoft.com/office/powerpoint/2010/main" xmlns="" id="{6D64D6DF-879F-7C42-AF12-858258155EC2}"/>
                  </a:ext>
                </a:extLst>
              </p:cNvPr>
              <p:cNvPicPr/>
              <p:nvPr/>
            </p:nvPicPr>
            <p:blipFill>
              <a:blip r:embed="rId41"/>
              <a:stretch>
                <a:fillRect/>
              </a:stretch>
            </p:blipFill>
            <p:spPr>
              <a:xfrm>
                <a:off x="7064053" y="5748053"/>
                <a:ext cx="227760" cy="19195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0">
                <a:extLst>
                  <a:ext uri="{FF2B5EF4-FFF2-40B4-BE49-F238E27FC236}">
                    <a16:creationId xmlns:a16="http://schemas.microsoft.com/office/drawing/2014/main" xmlns="" id="{E0410649-D63E-614F-B53D-A064FF947601}"/>
                  </a:ext>
                </a:extLst>
              </p14:cNvPr>
              <p14:cNvContentPartPr/>
              <p14:nvPr/>
            </p14:nvContentPartPr>
            <p14:xfrm>
              <a:off x="7523080" y="5916392"/>
              <a:ext cx="50321" cy="58638"/>
            </p14:xfrm>
          </p:contentPart>
        </mc:Choice>
        <mc:Fallback xmlns="">
          <p:pic>
            <p:nvPicPr>
              <p:cNvPr id="171" name="Ink 170">
                <a:extLst>
                  <a:ext uri="{FF2B5EF4-FFF2-40B4-BE49-F238E27FC236}">
                    <a16:creationId xmlns:a16="http://schemas.microsoft.com/office/drawing/2014/main" xmlns:p14="http://schemas.microsoft.com/office/powerpoint/2010/main" xmlns="" id="{E0410649-D63E-614F-B53D-A064FF947601}"/>
                  </a:ext>
                </a:extLst>
              </p:cNvPr>
              <p:cNvPicPr/>
              <p:nvPr/>
            </p:nvPicPr>
            <p:blipFill>
              <a:blip r:embed="rId43"/>
              <a:stretch>
                <a:fillRect/>
              </a:stretch>
            </p:blipFill>
            <p:spPr>
              <a:xfrm>
                <a:off x="7513801" y="5906981"/>
                <a:ext cx="67808" cy="7637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7" name="Ink 177">
                <a:extLst>
                  <a:ext uri="{FF2B5EF4-FFF2-40B4-BE49-F238E27FC236}">
                    <a16:creationId xmlns:a16="http://schemas.microsoft.com/office/drawing/2014/main" xmlns="" id="{2223D1A9-14FC-D942-8DF5-218080F407B3}"/>
                  </a:ext>
                </a:extLst>
              </p14:cNvPr>
              <p14:cNvContentPartPr/>
              <p14:nvPr/>
            </p14:nvContentPartPr>
            <p14:xfrm>
              <a:off x="8002584" y="5662293"/>
              <a:ext cx="792242" cy="262001"/>
            </p14:xfrm>
          </p:contentPart>
        </mc:Choice>
        <mc:Fallback xmlns="">
          <p:pic>
            <p:nvPicPr>
              <p:cNvPr id="177" name="Ink 177">
                <a:extLst>
                  <a:ext uri="{FF2B5EF4-FFF2-40B4-BE49-F238E27FC236}">
                    <a16:creationId xmlns:a16="http://schemas.microsoft.com/office/drawing/2014/main" xmlns:p14="http://schemas.microsoft.com/office/powerpoint/2010/main" xmlns="" id="{2223D1A9-14FC-D942-8DF5-218080F407B3}"/>
                  </a:ext>
                </a:extLst>
              </p:cNvPr>
              <p:cNvPicPr/>
              <p:nvPr/>
            </p:nvPicPr>
            <p:blipFill>
              <a:blip r:embed="rId45"/>
              <a:stretch>
                <a:fillRect/>
              </a:stretch>
            </p:blipFill>
            <p:spPr>
              <a:xfrm>
                <a:off x="7993945" y="5653271"/>
                <a:ext cx="809519" cy="27932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9" name="Ink 178">
                <a:extLst>
                  <a:ext uri="{FF2B5EF4-FFF2-40B4-BE49-F238E27FC236}">
                    <a16:creationId xmlns:a16="http://schemas.microsoft.com/office/drawing/2014/main" xmlns="" id="{9FF5D2A1-953F-5B4B-AF10-69CF73393DEF}"/>
                  </a:ext>
                </a:extLst>
              </p14:cNvPr>
              <p14:cNvContentPartPr/>
              <p14:nvPr/>
            </p14:nvContentPartPr>
            <p14:xfrm>
              <a:off x="6092055" y="6403798"/>
              <a:ext cx="225404" cy="333532"/>
            </p14:xfrm>
          </p:contentPart>
        </mc:Choice>
        <mc:Fallback xmlns="">
          <p:pic>
            <p:nvPicPr>
              <p:cNvPr id="179" name="Ink 178">
                <a:extLst>
                  <a:ext uri="{FF2B5EF4-FFF2-40B4-BE49-F238E27FC236}">
                    <a16:creationId xmlns:a16="http://schemas.microsoft.com/office/drawing/2014/main" xmlns:p14="http://schemas.microsoft.com/office/powerpoint/2010/main" xmlns="" id="{9FF5D2A1-953F-5B4B-AF10-69CF73393DEF}"/>
                  </a:ext>
                </a:extLst>
              </p:cNvPr>
              <p:cNvPicPr/>
              <p:nvPr/>
            </p:nvPicPr>
            <p:blipFill>
              <a:blip r:embed="rId47"/>
              <a:stretch>
                <a:fillRect/>
              </a:stretch>
            </p:blipFill>
            <p:spPr>
              <a:xfrm>
                <a:off x="6082693" y="6395163"/>
                <a:ext cx="243408" cy="35080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0" name="Ink 179">
                <a:extLst>
                  <a:ext uri="{FF2B5EF4-FFF2-40B4-BE49-F238E27FC236}">
                    <a16:creationId xmlns:a16="http://schemas.microsoft.com/office/drawing/2014/main" xmlns="" id="{A1213BDC-1565-EA48-B426-528928FD1DDE}"/>
                  </a:ext>
                </a:extLst>
              </p14:cNvPr>
              <p14:cNvContentPartPr/>
              <p14:nvPr/>
            </p14:nvContentPartPr>
            <p14:xfrm>
              <a:off x="6571558" y="6497370"/>
              <a:ext cx="160112" cy="22041"/>
            </p14:xfrm>
          </p:contentPart>
        </mc:Choice>
        <mc:Fallback xmlns="">
          <p:pic>
            <p:nvPicPr>
              <p:cNvPr id="180" name="Ink 179">
                <a:extLst>
                  <a:ext uri="{FF2B5EF4-FFF2-40B4-BE49-F238E27FC236}">
                    <a16:creationId xmlns:a16="http://schemas.microsoft.com/office/drawing/2014/main" xmlns:p14="http://schemas.microsoft.com/office/powerpoint/2010/main" xmlns="" id="{A1213BDC-1565-EA48-B426-528928FD1DDE}"/>
                  </a:ext>
                </a:extLst>
              </p:cNvPr>
              <p:cNvPicPr/>
              <p:nvPr/>
            </p:nvPicPr>
            <p:blipFill>
              <a:blip r:embed="rId49"/>
              <a:stretch>
                <a:fillRect/>
              </a:stretch>
            </p:blipFill>
            <p:spPr>
              <a:xfrm>
                <a:off x="6562563" y="6488698"/>
                <a:ext cx="177742" cy="3974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1" name="Ink 180">
                <a:extLst>
                  <a:ext uri="{FF2B5EF4-FFF2-40B4-BE49-F238E27FC236}">
                    <a16:creationId xmlns:a16="http://schemas.microsoft.com/office/drawing/2014/main" xmlns="" id="{AF7C4445-C89A-5B49-95C1-0A5200E764C6}"/>
                  </a:ext>
                </a:extLst>
              </p14:cNvPr>
              <p14:cNvContentPartPr/>
              <p14:nvPr/>
            </p14:nvContentPartPr>
            <p14:xfrm>
              <a:off x="6600670" y="6606329"/>
              <a:ext cx="123931" cy="7486"/>
            </p14:xfrm>
          </p:contentPart>
        </mc:Choice>
        <mc:Fallback xmlns="">
          <p:pic>
            <p:nvPicPr>
              <p:cNvPr id="181" name="Ink 180">
                <a:extLst>
                  <a:ext uri="{FF2B5EF4-FFF2-40B4-BE49-F238E27FC236}">
                    <a16:creationId xmlns:a16="http://schemas.microsoft.com/office/drawing/2014/main" xmlns:p14="http://schemas.microsoft.com/office/powerpoint/2010/main" xmlns="" id="{AF7C4445-C89A-5B49-95C1-0A5200E764C6}"/>
                  </a:ext>
                </a:extLst>
              </p:cNvPr>
              <p:cNvPicPr/>
              <p:nvPr/>
            </p:nvPicPr>
            <p:blipFill>
              <a:blip r:embed="rId51"/>
              <a:stretch>
                <a:fillRect/>
              </a:stretch>
            </p:blipFill>
            <p:spPr>
              <a:xfrm>
                <a:off x="6591663" y="6597417"/>
                <a:ext cx="141224" cy="2495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2" name="Ink 181">
                <a:extLst>
                  <a:ext uri="{FF2B5EF4-FFF2-40B4-BE49-F238E27FC236}">
                    <a16:creationId xmlns:a16="http://schemas.microsoft.com/office/drawing/2014/main" xmlns="" id="{E8C86B4D-709C-D14D-83BC-B687181BAD74}"/>
                  </a:ext>
                </a:extLst>
              </p14:cNvPr>
              <p14:cNvContentPartPr/>
              <p14:nvPr/>
            </p14:nvContentPartPr>
            <p14:xfrm>
              <a:off x="7043577" y="6402966"/>
              <a:ext cx="196709" cy="269071"/>
            </p14:xfrm>
          </p:contentPart>
        </mc:Choice>
        <mc:Fallback xmlns="">
          <p:pic>
            <p:nvPicPr>
              <p:cNvPr id="182" name="Ink 181">
                <a:extLst>
                  <a:ext uri="{FF2B5EF4-FFF2-40B4-BE49-F238E27FC236}">
                    <a16:creationId xmlns:a16="http://schemas.microsoft.com/office/drawing/2014/main" xmlns:p14="http://schemas.microsoft.com/office/powerpoint/2010/main" xmlns="" id="{E8C86B4D-709C-D14D-83BC-B687181BAD74}"/>
                  </a:ext>
                </a:extLst>
              </p:cNvPr>
              <p:cNvPicPr/>
              <p:nvPr/>
            </p:nvPicPr>
            <p:blipFill>
              <a:blip r:embed="rId53"/>
              <a:stretch>
                <a:fillRect/>
              </a:stretch>
            </p:blipFill>
            <p:spPr>
              <a:xfrm>
                <a:off x="7034930" y="6394681"/>
                <a:ext cx="213642" cy="285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3" name="Ink 182">
                <a:extLst>
                  <a:ext uri="{FF2B5EF4-FFF2-40B4-BE49-F238E27FC236}">
                    <a16:creationId xmlns:a16="http://schemas.microsoft.com/office/drawing/2014/main" xmlns="" id="{500CBCE5-F8BA-D949-811C-763A70FAC831}"/>
                  </a:ext>
                </a:extLst>
              </p14:cNvPr>
              <p14:cNvContentPartPr/>
              <p14:nvPr/>
            </p14:nvContentPartPr>
            <p14:xfrm>
              <a:off x="7080174" y="6831733"/>
              <a:ext cx="44083" cy="22041"/>
            </p14:xfrm>
          </p:contentPart>
        </mc:Choice>
        <mc:Fallback xmlns="">
          <p:pic>
            <p:nvPicPr>
              <p:cNvPr id="183" name="Ink 182">
                <a:extLst>
                  <a:ext uri="{FF2B5EF4-FFF2-40B4-BE49-F238E27FC236}">
                    <a16:creationId xmlns:a16="http://schemas.microsoft.com/office/drawing/2014/main" xmlns:p14="http://schemas.microsoft.com/office/powerpoint/2010/main" xmlns="" id="{500CBCE5-F8BA-D949-811C-763A70FAC831}"/>
                  </a:ext>
                </a:extLst>
              </p:cNvPr>
              <p:cNvPicPr/>
              <p:nvPr/>
            </p:nvPicPr>
            <p:blipFill>
              <a:blip r:embed="rId55"/>
              <a:stretch>
                <a:fillRect/>
              </a:stretch>
            </p:blipFill>
            <p:spPr>
              <a:xfrm>
                <a:off x="7071572" y="6823556"/>
                <a:ext cx="60928" cy="38750"/>
              </a:xfrm>
              <a:prstGeom prst="rect">
                <a:avLst/>
              </a:prstGeom>
            </p:spPr>
          </p:pic>
        </mc:Fallback>
      </mc:AlternateContent>
    </p:spTree>
    <p:extLst>
      <p:ext uri="{BB962C8B-B14F-4D97-AF65-F5344CB8AC3E}">
        <p14:creationId xmlns:p14="http://schemas.microsoft.com/office/powerpoint/2010/main" val="3945568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0">
                <a:extLst>
                  <a:ext uri="{FF2B5EF4-FFF2-40B4-BE49-F238E27FC236}">
                    <a16:creationId xmlns:a16="http://schemas.microsoft.com/office/drawing/2014/main" xmlns="" id="{923DE101-B5BA-1643-B259-5905E4E42814}"/>
                  </a:ext>
                </a:extLst>
              </p14:cNvPr>
              <p14:cNvContentPartPr/>
              <p14:nvPr/>
            </p14:nvContentPartPr>
            <p14:xfrm>
              <a:off x="8067877" y="1892801"/>
              <a:ext cx="3188514" cy="3777393"/>
            </p14:xfrm>
          </p:contentPart>
        </mc:Choice>
        <mc:Fallback xmlns="">
          <p:pic>
            <p:nvPicPr>
              <p:cNvPr id="10" name="Ink 10">
                <a:extLst>
                  <a:ext uri="{FF2B5EF4-FFF2-40B4-BE49-F238E27FC236}">
                    <a16:creationId xmlns:a16="http://schemas.microsoft.com/office/drawing/2014/main" xmlns:p14="http://schemas.microsoft.com/office/powerpoint/2010/main" xmlns="" id="{923DE101-B5BA-1643-B259-5905E4E42814}"/>
                  </a:ext>
                </a:extLst>
              </p:cNvPr>
              <p:cNvPicPr/>
              <p:nvPr/>
            </p:nvPicPr>
            <p:blipFill>
              <a:blip r:embed="rId3"/>
              <a:stretch>
                <a:fillRect/>
              </a:stretch>
            </p:blipFill>
            <p:spPr>
              <a:xfrm>
                <a:off x="8059238" y="1884160"/>
                <a:ext cx="3205072" cy="379539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3" name="Ink 102">
                <a:extLst>
                  <a:ext uri="{FF2B5EF4-FFF2-40B4-BE49-F238E27FC236}">
                    <a16:creationId xmlns:a16="http://schemas.microsoft.com/office/drawing/2014/main" xmlns="" id="{4D0C3B2C-C32C-3442-B5DA-110373A9030E}"/>
                  </a:ext>
                </a:extLst>
              </p14:cNvPr>
              <p14:cNvContentPartPr/>
              <p14:nvPr/>
            </p14:nvContentPartPr>
            <p14:xfrm>
              <a:off x="3419642" y="1827509"/>
              <a:ext cx="3174374" cy="3857241"/>
            </p14:xfrm>
          </p:contentPart>
        </mc:Choice>
        <mc:Fallback xmlns="">
          <p:pic>
            <p:nvPicPr>
              <p:cNvPr id="103" name="Ink 102">
                <a:extLst>
                  <a:ext uri="{FF2B5EF4-FFF2-40B4-BE49-F238E27FC236}">
                    <a16:creationId xmlns:a16="http://schemas.microsoft.com/office/drawing/2014/main" xmlns:p14="http://schemas.microsoft.com/office/powerpoint/2010/main" xmlns="" id="{4D0C3B2C-C32C-3442-B5DA-110373A9030E}"/>
                  </a:ext>
                </a:extLst>
              </p:cNvPr>
              <p:cNvPicPr/>
              <p:nvPr/>
            </p:nvPicPr>
            <p:blipFill>
              <a:blip r:embed="rId5"/>
              <a:stretch>
                <a:fillRect/>
              </a:stretch>
            </p:blipFill>
            <p:spPr>
              <a:xfrm>
                <a:off x="3411362" y="1819229"/>
                <a:ext cx="3190933" cy="387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7" name="Ink 186">
                <a:extLst>
                  <a:ext uri="{FF2B5EF4-FFF2-40B4-BE49-F238E27FC236}">
                    <a16:creationId xmlns:a16="http://schemas.microsoft.com/office/drawing/2014/main" xmlns="" id="{22C05B81-0AC0-2C42-AF6E-78300F2C3F5E}"/>
                  </a:ext>
                </a:extLst>
              </p14:cNvPr>
              <p14:cNvContentPartPr/>
              <p14:nvPr/>
            </p14:nvContentPartPr>
            <p14:xfrm>
              <a:off x="3942397" y="5604070"/>
              <a:ext cx="22041" cy="94820"/>
            </p14:xfrm>
          </p:contentPart>
        </mc:Choice>
        <mc:Fallback xmlns="">
          <p:pic>
            <p:nvPicPr>
              <p:cNvPr id="187" name="Ink 186">
                <a:extLst>
                  <a:ext uri="{FF2B5EF4-FFF2-40B4-BE49-F238E27FC236}">
                    <a16:creationId xmlns:a16="http://schemas.microsoft.com/office/drawing/2014/main" xmlns:p14="http://schemas.microsoft.com/office/powerpoint/2010/main" xmlns="" id="{22C05B81-0AC0-2C42-AF6E-78300F2C3F5E}"/>
                  </a:ext>
                </a:extLst>
              </p:cNvPr>
              <p:cNvPicPr/>
              <p:nvPr/>
            </p:nvPicPr>
            <p:blipFill>
              <a:blip r:embed="rId7"/>
              <a:stretch>
                <a:fillRect/>
              </a:stretch>
            </p:blipFill>
            <p:spPr>
              <a:xfrm>
                <a:off x="3926499" y="5586764"/>
                <a:ext cx="55283" cy="12798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 name="Ink 187">
                <a:extLst>
                  <a:ext uri="{FF2B5EF4-FFF2-40B4-BE49-F238E27FC236}">
                    <a16:creationId xmlns:a16="http://schemas.microsoft.com/office/drawing/2014/main" xmlns="" id="{DCEC1A3B-BD3C-F64E-9233-0E441DC6677B}"/>
                  </a:ext>
                </a:extLst>
              </p14:cNvPr>
              <p14:cNvContentPartPr/>
              <p14:nvPr/>
            </p14:nvContentPartPr>
            <p14:xfrm>
              <a:off x="3978578" y="5967545"/>
              <a:ext cx="22041" cy="73194"/>
            </p14:xfrm>
          </p:contentPart>
        </mc:Choice>
        <mc:Fallback xmlns="">
          <p:pic>
            <p:nvPicPr>
              <p:cNvPr id="188" name="Ink 187">
                <a:extLst>
                  <a:ext uri="{FF2B5EF4-FFF2-40B4-BE49-F238E27FC236}">
                    <a16:creationId xmlns:a16="http://schemas.microsoft.com/office/drawing/2014/main" xmlns:p14="http://schemas.microsoft.com/office/powerpoint/2010/main" xmlns="" id="{DCEC1A3B-BD3C-F64E-9233-0E441DC6677B}"/>
                  </a:ext>
                </a:extLst>
              </p:cNvPr>
              <p:cNvPicPr/>
              <p:nvPr/>
            </p:nvPicPr>
            <p:blipFill>
              <a:blip r:embed="rId9"/>
              <a:stretch>
                <a:fillRect/>
              </a:stretch>
            </p:blipFill>
            <p:spPr>
              <a:xfrm>
                <a:off x="3962318" y="5949156"/>
                <a:ext cx="55644" cy="1078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9" name="Ink 188">
                <a:extLst>
                  <a:ext uri="{FF2B5EF4-FFF2-40B4-BE49-F238E27FC236}">
                    <a16:creationId xmlns:a16="http://schemas.microsoft.com/office/drawing/2014/main" xmlns="" id="{2499F955-725B-8648-817D-650682A98843}"/>
                  </a:ext>
                </a:extLst>
              </p14:cNvPr>
              <p14:cNvContentPartPr/>
              <p14:nvPr/>
            </p14:nvContentPartPr>
            <p14:xfrm>
              <a:off x="4465152" y="5575790"/>
              <a:ext cx="29527" cy="86918"/>
            </p14:xfrm>
          </p:contentPart>
        </mc:Choice>
        <mc:Fallback xmlns="">
          <p:pic>
            <p:nvPicPr>
              <p:cNvPr id="189" name="Ink 188">
                <a:extLst>
                  <a:ext uri="{FF2B5EF4-FFF2-40B4-BE49-F238E27FC236}">
                    <a16:creationId xmlns:a16="http://schemas.microsoft.com/office/drawing/2014/main" xmlns:p14="http://schemas.microsoft.com/office/powerpoint/2010/main" xmlns="" id="{2499F955-725B-8648-817D-650682A98843}"/>
                  </a:ext>
                </a:extLst>
              </p:cNvPr>
              <p:cNvPicPr/>
              <p:nvPr/>
            </p:nvPicPr>
            <p:blipFill>
              <a:blip r:embed="rId11"/>
              <a:stretch>
                <a:fillRect/>
              </a:stretch>
            </p:blipFill>
            <p:spPr>
              <a:xfrm>
                <a:off x="4448588" y="5559628"/>
                <a:ext cx="63735" cy="1192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0" name="Ink 189">
                <a:extLst>
                  <a:ext uri="{FF2B5EF4-FFF2-40B4-BE49-F238E27FC236}">
                    <a16:creationId xmlns:a16="http://schemas.microsoft.com/office/drawing/2014/main" xmlns="" id="{EE25A164-0D7A-9C43-BC5D-B5BCEF5311CD}"/>
                  </a:ext>
                </a:extLst>
              </p14:cNvPr>
              <p14:cNvContentPartPr/>
              <p14:nvPr/>
            </p14:nvContentPartPr>
            <p14:xfrm>
              <a:off x="4465152" y="5916392"/>
              <a:ext cx="109375" cy="73194"/>
            </p14:xfrm>
          </p:contentPart>
        </mc:Choice>
        <mc:Fallback xmlns="">
          <p:pic>
            <p:nvPicPr>
              <p:cNvPr id="190" name="Ink 189">
                <a:extLst>
                  <a:ext uri="{FF2B5EF4-FFF2-40B4-BE49-F238E27FC236}">
                    <a16:creationId xmlns:a16="http://schemas.microsoft.com/office/drawing/2014/main" xmlns:p14="http://schemas.microsoft.com/office/powerpoint/2010/main" xmlns="" id="{EE25A164-0D7A-9C43-BC5D-B5BCEF5311CD}"/>
                  </a:ext>
                </a:extLst>
              </p:cNvPr>
              <p:cNvPicPr/>
              <p:nvPr/>
            </p:nvPicPr>
            <p:blipFill>
              <a:blip r:embed="rId13"/>
              <a:stretch>
                <a:fillRect/>
              </a:stretch>
            </p:blipFill>
            <p:spPr>
              <a:xfrm>
                <a:off x="4447163" y="5900167"/>
                <a:ext cx="143555" cy="1056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1" name="Ink 190">
                <a:extLst>
                  <a:ext uri="{FF2B5EF4-FFF2-40B4-BE49-F238E27FC236}">
                    <a16:creationId xmlns:a16="http://schemas.microsoft.com/office/drawing/2014/main" xmlns="" id="{B103E9C2-2EFC-0D4A-884D-7737D7C0E12A}"/>
                  </a:ext>
                </a:extLst>
              </p14:cNvPr>
              <p14:cNvContentPartPr/>
              <p14:nvPr/>
            </p14:nvContentPartPr>
            <p14:xfrm>
              <a:off x="4952141" y="5597000"/>
              <a:ext cx="22041" cy="109375"/>
            </p14:xfrm>
          </p:contentPart>
        </mc:Choice>
        <mc:Fallback xmlns="">
          <p:pic>
            <p:nvPicPr>
              <p:cNvPr id="191" name="Ink 190">
                <a:extLst>
                  <a:ext uri="{FF2B5EF4-FFF2-40B4-BE49-F238E27FC236}">
                    <a16:creationId xmlns:a16="http://schemas.microsoft.com/office/drawing/2014/main" xmlns:p14="http://schemas.microsoft.com/office/powerpoint/2010/main" xmlns="" id="{B103E9C2-2EFC-0D4A-884D-7737D7C0E12A}"/>
                  </a:ext>
                </a:extLst>
              </p:cNvPr>
              <p:cNvPicPr/>
              <p:nvPr/>
            </p:nvPicPr>
            <p:blipFill>
              <a:blip r:embed="rId15"/>
              <a:stretch>
                <a:fillRect/>
              </a:stretch>
            </p:blipFill>
            <p:spPr>
              <a:xfrm>
                <a:off x="4933713" y="5580090"/>
                <a:ext cx="57090" cy="142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2" name="Ink 191">
                <a:extLst>
                  <a:ext uri="{FF2B5EF4-FFF2-40B4-BE49-F238E27FC236}">
                    <a16:creationId xmlns:a16="http://schemas.microsoft.com/office/drawing/2014/main" xmlns="" id="{7B55CA4A-237D-6045-8CA1-AF6AE302E4F3}"/>
                  </a:ext>
                </a:extLst>
              </p14:cNvPr>
              <p14:cNvContentPartPr/>
              <p14:nvPr/>
            </p14:nvContentPartPr>
            <p14:xfrm>
              <a:off x="4973767" y="5909322"/>
              <a:ext cx="131001" cy="138486"/>
            </p14:xfrm>
          </p:contentPart>
        </mc:Choice>
        <mc:Fallback xmlns="">
          <p:pic>
            <p:nvPicPr>
              <p:cNvPr id="192" name="Ink 191">
                <a:extLst>
                  <a:ext uri="{FF2B5EF4-FFF2-40B4-BE49-F238E27FC236}">
                    <a16:creationId xmlns:a16="http://schemas.microsoft.com/office/drawing/2014/main" xmlns:p14="http://schemas.microsoft.com/office/powerpoint/2010/main" xmlns="" id="{7B55CA4A-237D-6045-8CA1-AF6AE302E4F3}"/>
                  </a:ext>
                </a:extLst>
              </p:cNvPr>
              <p:cNvPicPr/>
              <p:nvPr/>
            </p:nvPicPr>
            <p:blipFill>
              <a:blip r:embed="rId17"/>
              <a:stretch>
                <a:fillRect/>
              </a:stretch>
            </p:blipFill>
            <p:spPr>
              <a:xfrm>
                <a:off x="4957616" y="5893093"/>
                <a:ext cx="163303" cy="1709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3" name="Ink 192">
                <a:extLst>
                  <a:ext uri="{FF2B5EF4-FFF2-40B4-BE49-F238E27FC236}">
                    <a16:creationId xmlns:a16="http://schemas.microsoft.com/office/drawing/2014/main" xmlns="" id="{C6987AD5-DC51-F348-98E0-687DEFC99BE5}"/>
                  </a:ext>
                </a:extLst>
              </p14:cNvPr>
              <p14:cNvContentPartPr/>
              <p14:nvPr/>
            </p14:nvContentPartPr>
            <p14:xfrm>
              <a:off x="5402118" y="5590346"/>
              <a:ext cx="14972" cy="93988"/>
            </p14:xfrm>
          </p:contentPart>
        </mc:Choice>
        <mc:Fallback xmlns="">
          <p:pic>
            <p:nvPicPr>
              <p:cNvPr id="193" name="Ink 192">
                <a:extLst>
                  <a:ext uri="{FF2B5EF4-FFF2-40B4-BE49-F238E27FC236}">
                    <a16:creationId xmlns:a16="http://schemas.microsoft.com/office/drawing/2014/main" xmlns:p14="http://schemas.microsoft.com/office/powerpoint/2010/main" xmlns="" id="{C6987AD5-DC51-F348-98E0-687DEFC99BE5}"/>
                  </a:ext>
                </a:extLst>
              </p:cNvPr>
              <p:cNvPicPr/>
              <p:nvPr/>
            </p:nvPicPr>
            <p:blipFill>
              <a:blip r:embed="rId19"/>
              <a:stretch>
                <a:fillRect/>
              </a:stretch>
            </p:blipFill>
            <p:spPr>
              <a:xfrm>
                <a:off x="5385320" y="5573781"/>
                <a:ext cx="48933" cy="12747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4" name="Ink 193">
                <a:extLst>
                  <a:ext uri="{FF2B5EF4-FFF2-40B4-BE49-F238E27FC236}">
                    <a16:creationId xmlns:a16="http://schemas.microsoft.com/office/drawing/2014/main" xmlns="" id="{0A26A6F5-7D91-264C-9390-E31DE6CCFBFD}"/>
                  </a:ext>
                </a:extLst>
              </p14:cNvPr>
              <p14:cNvContentPartPr/>
              <p14:nvPr/>
            </p14:nvContentPartPr>
            <p14:xfrm>
              <a:off x="5467826" y="5898094"/>
              <a:ext cx="109375" cy="69867"/>
            </p14:xfrm>
          </p:contentPart>
        </mc:Choice>
        <mc:Fallback xmlns="">
          <p:pic>
            <p:nvPicPr>
              <p:cNvPr id="194" name="Ink 193">
                <a:extLst>
                  <a:ext uri="{FF2B5EF4-FFF2-40B4-BE49-F238E27FC236}">
                    <a16:creationId xmlns:a16="http://schemas.microsoft.com/office/drawing/2014/main" xmlns:p14="http://schemas.microsoft.com/office/powerpoint/2010/main" xmlns="" id="{0A26A6F5-7D91-264C-9390-E31DE6CCFBFD}"/>
                  </a:ext>
                </a:extLst>
              </p:cNvPr>
              <p:cNvPicPr/>
              <p:nvPr/>
            </p:nvPicPr>
            <p:blipFill>
              <a:blip r:embed="rId21"/>
              <a:stretch>
                <a:fillRect/>
              </a:stretch>
            </p:blipFill>
            <p:spPr>
              <a:xfrm>
                <a:off x="5449837" y="5880447"/>
                <a:ext cx="143914" cy="10480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5" name="Ink 194">
                <a:extLst>
                  <a:ext uri="{FF2B5EF4-FFF2-40B4-BE49-F238E27FC236}">
                    <a16:creationId xmlns:a16="http://schemas.microsoft.com/office/drawing/2014/main" xmlns="" id="{AAB24D77-7169-3A4D-99AC-26662B58BB84}"/>
                  </a:ext>
                </a:extLst>
              </p14:cNvPr>
              <p14:cNvContentPartPr/>
              <p14:nvPr/>
            </p14:nvContentPartPr>
            <p14:xfrm>
              <a:off x="5830885" y="5583276"/>
              <a:ext cx="29527" cy="108543"/>
            </p14:xfrm>
          </p:contentPart>
        </mc:Choice>
        <mc:Fallback xmlns="">
          <p:pic>
            <p:nvPicPr>
              <p:cNvPr id="195" name="Ink 194">
                <a:extLst>
                  <a:ext uri="{FF2B5EF4-FFF2-40B4-BE49-F238E27FC236}">
                    <a16:creationId xmlns:a16="http://schemas.microsoft.com/office/drawing/2014/main" xmlns:p14="http://schemas.microsoft.com/office/powerpoint/2010/main" xmlns="" id="{AAB24D77-7169-3A4D-99AC-26662B58BB84}"/>
                  </a:ext>
                </a:extLst>
              </p:cNvPr>
              <p:cNvPicPr/>
              <p:nvPr/>
            </p:nvPicPr>
            <p:blipFill>
              <a:blip r:embed="rId23"/>
              <a:stretch>
                <a:fillRect/>
              </a:stretch>
            </p:blipFill>
            <p:spPr>
              <a:xfrm>
                <a:off x="5812881" y="5566384"/>
                <a:ext cx="63735" cy="14160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8" name="Ink 197">
                <a:extLst>
                  <a:ext uri="{FF2B5EF4-FFF2-40B4-BE49-F238E27FC236}">
                    <a16:creationId xmlns:a16="http://schemas.microsoft.com/office/drawing/2014/main" xmlns="" id="{CD576213-12E4-FD47-951A-08204CA9ED47}"/>
                  </a:ext>
                </a:extLst>
              </p14:cNvPr>
              <p14:cNvContentPartPr/>
              <p14:nvPr/>
            </p14:nvContentPartPr>
            <p14:xfrm>
              <a:off x="6353640" y="5568720"/>
              <a:ext cx="36597" cy="137655"/>
            </p14:xfrm>
          </p:contentPart>
        </mc:Choice>
        <mc:Fallback xmlns="">
          <p:pic>
            <p:nvPicPr>
              <p:cNvPr id="198" name="Ink 197">
                <a:extLst>
                  <a:ext uri="{FF2B5EF4-FFF2-40B4-BE49-F238E27FC236}">
                    <a16:creationId xmlns:a16="http://schemas.microsoft.com/office/drawing/2014/main" xmlns:p14="http://schemas.microsoft.com/office/powerpoint/2010/main" xmlns="" id="{CD576213-12E4-FD47-951A-08204CA9ED47}"/>
                  </a:ext>
                </a:extLst>
              </p:cNvPr>
              <p:cNvPicPr/>
              <p:nvPr/>
            </p:nvPicPr>
            <p:blipFill>
              <a:blip r:embed="rId25"/>
              <a:stretch>
                <a:fillRect/>
              </a:stretch>
            </p:blipFill>
            <p:spPr>
              <a:xfrm>
                <a:off x="6336777" y="5551783"/>
                <a:ext cx="69965" cy="17116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9" name="Ink 198">
                <a:extLst>
                  <a:ext uri="{FF2B5EF4-FFF2-40B4-BE49-F238E27FC236}">
                    <a16:creationId xmlns:a16="http://schemas.microsoft.com/office/drawing/2014/main" xmlns="" id="{E4E35076-C091-7240-B5E2-47C50CCEFDE2}"/>
                  </a:ext>
                </a:extLst>
              </p14:cNvPr>
              <p14:cNvContentPartPr/>
              <p14:nvPr/>
            </p14:nvContentPartPr>
            <p14:xfrm>
              <a:off x="6448044" y="5952989"/>
              <a:ext cx="115613" cy="123931"/>
            </p14:xfrm>
          </p:contentPart>
        </mc:Choice>
        <mc:Fallback xmlns="">
          <p:pic>
            <p:nvPicPr>
              <p:cNvPr id="199" name="Ink 198">
                <a:extLst>
                  <a:ext uri="{FF2B5EF4-FFF2-40B4-BE49-F238E27FC236}">
                    <a16:creationId xmlns:a16="http://schemas.microsoft.com/office/drawing/2014/main" xmlns:p14="http://schemas.microsoft.com/office/powerpoint/2010/main" xmlns="" id="{E4E35076-C091-7240-B5E2-47C50CCEFDE2}"/>
                  </a:ext>
                </a:extLst>
              </p:cNvPr>
              <p:cNvPicPr/>
              <p:nvPr/>
            </p:nvPicPr>
            <p:blipFill>
              <a:blip r:embed="rId27"/>
              <a:stretch>
                <a:fillRect/>
              </a:stretch>
            </p:blipFill>
            <p:spPr>
              <a:xfrm>
                <a:off x="6431116" y="5935696"/>
                <a:ext cx="149108" cy="15851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0" name="Ink 200">
                <a:extLst>
                  <a:ext uri="{FF2B5EF4-FFF2-40B4-BE49-F238E27FC236}">
                    <a16:creationId xmlns:a16="http://schemas.microsoft.com/office/drawing/2014/main" xmlns="" id="{7B2219B2-7EC3-D046-A65C-D44BF56AC3B0}"/>
                  </a:ext>
                </a:extLst>
              </p14:cNvPr>
              <p14:cNvContentPartPr/>
              <p14:nvPr/>
            </p14:nvContentPartPr>
            <p14:xfrm>
              <a:off x="5910733" y="5974615"/>
              <a:ext cx="87750" cy="116445"/>
            </p14:xfrm>
          </p:contentPart>
        </mc:Choice>
        <mc:Fallback xmlns="">
          <p:pic>
            <p:nvPicPr>
              <p:cNvPr id="200" name="Ink 200">
                <a:extLst>
                  <a:ext uri="{FF2B5EF4-FFF2-40B4-BE49-F238E27FC236}">
                    <a16:creationId xmlns:a16="http://schemas.microsoft.com/office/drawing/2014/main" xmlns:p14="http://schemas.microsoft.com/office/powerpoint/2010/main" xmlns="" id="{7B2219B2-7EC3-D046-A65C-D44BF56AC3B0}"/>
                  </a:ext>
                </a:extLst>
              </p:cNvPr>
              <p:cNvPicPr/>
              <p:nvPr/>
            </p:nvPicPr>
            <p:blipFill>
              <a:blip r:embed="rId29"/>
              <a:stretch>
                <a:fillRect/>
              </a:stretch>
            </p:blipFill>
            <p:spPr>
              <a:xfrm>
                <a:off x="5893761" y="5958492"/>
                <a:ext cx="120972" cy="14869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2" name="Ink 201">
                <a:extLst>
                  <a:ext uri="{FF2B5EF4-FFF2-40B4-BE49-F238E27FC236}">
                    <a16:creationId xmlns:a16="http://schemas.microsoft.com/office/drawing/2014/main" xmlns="" id="{82E3B90E-F697-CD49-8F69-B6270EE1274E}"/>
                  </a:ext>
                </a:extLst>
              </p14:cNvPr>
              <p14:cNvContentPartPr/>
              <p14:nvPr/>
            </p14:nvContentPartPr>
            <p14:xfrm>
              <a:off x="3332308" y="5146608"/>
              <a:ext cx="189223" cy="22041"/>
            </p14:xfrm>
          </p:contentPart>
        </mc:Choice>
        <mc:Fallback xmlns="">
          <p:pic>
            <p:nvPicPr>
              <p:cNvPr id="202" name="Ink 201">
                <a:extLst>
                  <a:ext uri="{FF2B5EF4-FFF2-40B4-BE49-F238E27FC236}">
                    <a16:creationId xmlns:a16="http://schemas.microsoft.com/office/drawing/2014/main" xmlns:p14="http://schemas.microsoft.com/office/powerpoint/2010/main" xmlns="" id="{82E3B90E-F697-CD49-8F69-B6270EE1274E}"/>
                  </a:ext>
                </a:extLst>
              </p:cNvPr>
              <p:cNvPicPr/>
              <p:nvPr/>
            </p:nvPicPr>
            <p:blipFill>
              <a:blip r:embed="rId31"/>
              <a:stretch>
                <a:fillRect/>
              </a:stretch>
            </p:blipFill>
            <p:spPr>
              <a:xfrm>
                <a:off x="3314681" y="5130348"/>
                <a:ext cx="223039" cy="5600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3" name="Ink 202">
                <a:extLst>
                  <a:ext uri="{FF2B5EF4-FFF2-40B4-BE49-F238E27FC236}">
                    <a16:creationId xmlns:a16="http://schemas.microsoft.com/office/drawing/2014/main" xmlns="" id="{6D4945EB-64C0-4C42-BB07-7DA1422FADE4}"/>
                  </a:ext>
                </a:extLst>
              </p14:cNvPr>
              <p14:cNvContentPartPr/>
              <p14:nvPr/>
            </p14:nvContentPartPr>
            <p14:xfrm>
              <a:off x="2925583" y="5146607"/>
              <a:ext cx="22041" cy="51153"/>
            </p14:xfrm>
          </p:contentPart>
        </mc:Choice>
        <mc:Fallback xmlns="">
          <p:pic>
            <p:nvPicPr>
              <p:cNvPr id="203" name="Ink 202">
                <a:extLst>
                  <a:ext uri="{FF2B5EF4-FFF2-40B4-BE49-F238E27FC236}">
                    <a16:creationId xmlns:a16="http://schemas.microsoft.com/office/drawing/2014/main" xmlns:p14="http://schemas.microsoft.com/office/powerpoint/2010/main" xmlns="" id="{6D4945EB-64C0-4C42-BB07-7DA1422FADE4}"/>
                  </a:ext>
                </a:extLst>
              </p:cNvPr>
              <p:cNvPicPr/>
              <p:nvPr/>
            </p:nvPicPr>
            <p:blipFill>
              <a:blip r:embed="rId33"/>
              <a:stretch>
                <a:fillRect/>
              </a:stretch>
            </p:blipFill>
            <p:spPr>
              <a:xfrm>
                <a:off x="2908962" y="5128235"/>
                <a:ext cx="54561" cy="8537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4" name="Ink 203">
                <a:extLst>
                  <a:ext uri="{FF2B5EF4-FFF2-40B4-BE49-F238E27FC236}">
                    <a16:creationId xmlns:a16="http://schemas.microsoft.com/office/drawing/2014/main" xmlns="" id="{7D2ED5BD-3B30-7C4B-9580-E6957950692D}"/>
                  </a:ext>
                </a:extLst>
              </p14:cNvPr>
              <p14:cNvContentPartPr/>
              <p14:nvPr/>
            </p14:nvContentPartPr>
            <p14:xfrm>
              <a:off x="3034541" y="5132052"/>
              <a:ext cx="87750" cy="73194"/>
            </p14:xfrm>
          </p:contentPart>
        </mc:Choice>
        <mc:Fallback xmlns="">
          <p:pic>
            <p:nvPicPr>
              <p:cNvPr id="204" name="Ink 203">
                <a:extLst>
                  <a:ext uri="{FF2B5EF4-FFF2-40B4-BE49-F238E27FC236}">
                    <a16:creationId xmlns:a16="http://schemas.microsoft.com/office/drawing/2014/main" xmlns:p14="http://schemas.microsoft.com/office/powerpoint/2010/main" xmlns="" id="{7D2ED5BD-3B30-7C4B-9580-E6957950692D}"/>
                  </a:ext>
                </a:extLst>
              </p:cNvPr>
              <p:cNvPicPr/>
              <p:nvPr/>
            </p:nvPicPr>
            <p:blipFill>
              <a:blip r:embed="rId35"/>
              <a:stretch>
                <a:fillRect/>
              </a:stretch>
            </p:blipFill>
            <p:spPr>
              <a:xfrm>
                <a:off x="3018358" y="5115746"/>
                <a:ext cx="120117" cy="1061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5" name="Ink 204">
                <a:extLst>
                  <a:ext uri="{FF2B5EF4-FFF2-40B4-BE49-F238E27FC236}">
                    <a16:creationId xmlns:a16="http://schemas.microsoft.com/office/drawing/2014/main" xmlns="" id="{1779E96D-D9D2-DD4B-B68A-A3828157D7A3}"/>
                  </a:ext>
                </a:extLst>
              </p14:cNvPr>
              <p14:cNvContentPartPr/>
              <p14:nvPr/>
            </p14:nvContentPartPr>
            <p14:xfrm>
              <a:off x="3230834" y="4681659"/>
              <a:ext cx="210849" cy="14972"/>
            </p14:xfrm>
          </p:contentPart>
        </mc:Choice>
        <mc:Fallback xmlns="">
          <p:pic>
            <p:nvPicPr>
              <p:cNvPr id="205" name="Ink 204">
                <a:extLst>
                  <a:ext uri="{FF2B5EF4-FFF2-40B4-BE49-F238E27FC236}">
                    <a16:creationId xmlns:a16="http://schemas.microsoft.com/office/drawing/2014/main" xmlns:p14="http://schemas.microsoft.com/office/powerpoint/2010/main" xmlns="" id="{1779E96D-D9D2-DD4B-B68A-A3828157D7A3}"/>
                  </a:ext>
                </a:extLst>
              </p:cNvPr>
              <p:cNvPicPr/>
              <p:nvPr/>
            </p:nvPicPr>
            <p:blipFill>
              <a:blip r:embed="rId37"/>
              <a:stretch>
                <a:fillRect/>
              </a:stretch>
            </p:blipFill>
            <p:spPr>
              <a:xfrm>
                <a:off x="3213534" y="4664496"/>
                <a:ext cx="244369" cy="5075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8" name="Ink 207">
                <a:extLst>
                  <a:ext uri="{FF2B5EF4-FFF2-40B4-BE49-F238E27FC236}">
                    <a16:creationId xmlns:a16="http://schemas.microsoft.com/office/drawing/2014/main" xmlns="" id="{61D862D0-6291-074D-B443-AA670AB1AAB7}"/>
                  </a:ext>
                </a:extLst>
              </p14:cNvPr>
              <p14:cNvContentPartPr/>
              <p14:nvPr/>
            </p14:nvContentPartPr>
            <p14:xfrm>
              <a:off x="3201724" y="4064501"/>
              <a:ext cx="225404" cy="22041"/>
            </p14:xfrm>
          </p:contentPart>
        </mc:Choice>
        <mc:Fallback xmlns="">
          <p:pic>
            <p:nvPicPr>
              <p:cNvPr id="208" name="Ink 207">
                <a:extLst>
                  <a:ext uri="{FF2B5EF4-FFF2-40B4-BE49-F238E27FC236}">
                    <a16:creationId xmlns:a16="http://schemas.microsoft.com/office/drawing/2014/main" xmlns:p14="http://schemas.microsoft.com/office/powerpoint/2010/main" xmlns="" id="{61D862D0-6291-074D-B443-AA670AB1AAB7}"/>
                  </a:ext>
                </a:extLst>
              </p:cNvPr>
              <p:cNvPicPr/>
              <p:nvPr/>
            </p:nvPicPr>
            <p:blipFill>
              <a:blip r:embed="rId39"/>
              <a:stretch>
                <a:fillRect/>
              </a:stretch>
            </p:blipFill>
            <p:spPr>
              <a:xfrm>
                <a:off x="3185187" y="4048757"/>
                <a:ext cx="258118" cy="5387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1" name="Ink 210">
                <a:extLst>
                  <a:ext uri="{FF2B5EF4-FFF2-40B4-BE49-F238E27FC236}">
                    <a16:creationId xmlns:a16="http://schemas.microsoft.com/office/drawing/2014/main" xmlns="" id="{DA4248FF-A878-7846-B978-FB3304B1755A}"/>
                  </a:ext>
                </a:extLst>
              </p14:cNvPr>
              <p14:cNvContentPartPr/>
              <p14:nvPr/>
            </p14:nvContentPartPr>
            <p14:xfrm>
              <a:off x="3194238" y="3548816"/>
              <a:ext cx="239960" cy="44083"/>
            </p14:xfrm>
          </p:contentPart>
        </mc:Choice>
        <mc:Fallback xmlns="">
          <p:pic>
            <p:nvPicPr>
              <p:cNvPr id="211" name="Ink 210">
                <a:extLst>
                  <a:ext uri="{FF2B5EF4-FFF2-40B4-BE49-F238E27FC236}">
                    <a16:creationId xmlns:a16="http://schemas.microsoft.com/office/drawing/2014/main" xmlns:p14="http://schemas.microsoft.com/office/powerpoint/2010/main" xmlns="" id="{DA4248FF-A878-7846-B978-FB3304B1755A}"/>
                  </a:ext>
                </a:extLst>
              </p:cNvPr>
              <p:cNvPicPr/>
              <p:nvPr/>
            </p:nvPicPr>
            <p:blipFill>
              <a:blip r:embed="rId41"/>
              <a:stretch>
                <a:fillRect/>
              </a:stretch>
            </p:blipFill>
            <p:spPr>
              <a:xfrm>
                <a:off x="3177664" y="3532917"/>
                <a:ext cx="272387" cy="7624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4" name="Ink 213">
                <a:extLst>
                  <a:ext uri="{FF2B5EF4-FFF2-40B4-BE49-F238E27FC236}">
                    <a16:creationId xmlns:a16="http://schemas.microsoft.com/office/drawing/2014/main" xmlns="" id="{C2A89AF5-D0A0-FD44-B87A-F3DA7EB06F6D}"/>
                  </a:ext>
                </a:extLst>
              </p14:cNvPr>
              <p14:cNvContentPartPr/>
              <p14:nvPr/>
            </p14:nvContentPartPr>
            <p14:xfrm>
              <a:off x="3231250" y="2953283"/>
              <a:ext cx="290281" cy="73194"/>
            </p14:xfrm>
          </p:contentPart>
        </mc:Choice>
        <mc:Fallback xmlns="">
          <p:pic>
            <p:nvPicPr>
              <p:cNvPr id="214" name="Ink 213">
                <a:extLst>
                  <a:ext uri="{FF2B5EF4-FFF2-40B4-BE49-F238E27FC236}">
                    <a16:creationId xmlns:a16="http://schemas.microsoft.com/office/drawing/2014/main" xmlns:p14="http://schemas.microsoft.com/office/powerpoint/2010/main" xmlns="" id="{C2A89AF5-D0A0-FD44-B87A-F3DA7EB06F6D}"/>
                  </a:ext>
                </a:extLst>
              </p:cNvPr>
              <p:cNvPicPr/>
              <p:nvPr/>
            </p:nvPicPr>
            <p:blipFill>
              <a:blip r:embed="rId43"/>
              <a:stretch>
                <a:fillRect/>
              </a:stretch>
            </p:blipFill>
            <p:spPr>
              <a:xfrm>
                <a:off x="3213963" y="2937058"/>
                <a:ext cx="323775" cy="10744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5" name="Ink 214">
                <a:extLst>
                  <a:ext uri="{FF2B5EF4-FFF2-40B4-BE49-F238E27FC236}">
                    <a16:creationId xmlns:a16="http://schemas.microsoft.com/office/drawing/2014/main" xmlns="" id="{A70AB0FF-BB03-D043-BCF8-B9BF2FD7B099}"/>
                  </a:ext>
                </a:extLst>
              </p14:cNvPr>
              <p14:cNvContentPartPr/>
              <p14:nvPr/>
            </p14:nvContentPartPr>
            <p14:xfrm>
              <a:off x="2642372" y="2887990"/>
              <a:ext cx="123099" cy="160112"/>
            </p14:xfrm>
          </p:contentPart>
        </mc:Choice>
        <mc:Fallback xmlns="">
          <p:pic>
            <p:nvPicPr>
              <p:cNvPr id="215" name="Ink 214">
                <a:extLst>
                  <a:ext uri="{FF2B5EF4-FFF2-40B4-BE49-F238E27FC236}">
                    <a16:creationId xmlns:a16="http://schemas.microsoft.com/office/drawing/2014/main" xmlns:p14="http://schemas.microsoft.com/office/powerpoint/2010/main" xmlns="" id="{A70AB0FF-BB03-D043-BCF8-B9BF2FD7B099}"/>
                  </a:ext>
                </a:extLst>
              </p:cNvPr>
              <p:cNvPicPr/>
              <p:nvPr/>
            </p:nvPicPr>
            <p:blipFill>
              <a:blip r:embed="rId45"/>
              <a:stretch>
                <a:fillRect/>
              </a:stretch>
            </p:blipFill>
            <p:spPr>
              <a:xfrm>
                <a:off x="2625815" y="2869640"/>
                <a:ext cx="155853" cy="19501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6" name="Ink 215">
                <a:extLst>
                  <a:ext uri="{FF2B5EF4-FFF2-40B4-BE49-F238E27FC236}">
                    <a16:creationId xmlns:a16="http://schemas.microsoft.com/office/drawing/2014/main" xmlns="" id="{32294264-5D91-3B40-9CE5-7129ECB04C01}"/>
                  </a:ext>
                </a:extLst>
              </p14:cNvPr>
              <p14:cNvContentPartPr/>
              <p14:nvPr/>
            </p14:nvContentPartPr>
            <p14:xfrm>
              <a:off x="2846566" y="2895060"/>
              <a:ext cx="108543" cy="94820"/>
            </p14:xfrm>
          </p:contentPart>
        </mc:Choice>
        <mc:Fallback xmlns="">
          <p:pic>
            <p:nvPicPr>
              <p:cNvPr id="216" name="Ink 215">
                <a:extLst>
                  <a:ext uri="{FF2B5EF4-FFF2-40B4-BE49-F238E27FC236}">
                    <a16:creationId xmlns:a16="http://schemas.microsoft.com/office/drawing/2014/main" xmlns:p14="http://schemas.microsoft.com/office/powerpoint/2010/main" xmlns="" id="{32294264-5D91-3B40-9CE5-7129ECB04C01}"/>
                  </a:ext>
                </a:extLst>
              </p:cNvPr>
              <p:cNvPicPr/>
              <p:nvPr/>
            </p:nvPicPr>
            <p:blipFill>
              <a:blip r:embed="rId47"/>
              <a:stretch>
                <a:fillRect/>
              </a:stretch>
            </p:blipFill>
            <p:spPr>
              <a:xfrm>
                <a:off x="2830033" y="2878836"/>
                <a:ext cx="141250" cy="12762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7" name="Ink 219">
                <a:extLst>
                  <a:ext uri="{FF2B5EF4-FFF2-40B4-BE49-F238E27FC236}">
                    <a16:creationId xmlns:a16="http://schemas.microsoft.com/office/drawing/2014/main" xmlns="" id="{84E1EF8E-A984-1641-856C-01031FDECE19}"/>
                  </a:ext>
                </a:extLst>
              </p14:cNvPr>
              <p14:cNvContentPartPr/>
              <p14:nvPr/>
            </p14:nvContentPartPr>
            <p14:xfrm>
              <a:off x="2787512" y="3548816"/>
              <a:ext cx="252852" cy="94820"/>
            </p14:xfrm>
          </p:contentPart>
        </mc:Choice>
        <mc:Fallback xmlns="">
          <p:pic>
            <p:nvPicPr>
              <p:cNvPr id="217" name="Ink 219">
                <a:extLst>
                  <a:ext uri="{FF2B5EF4-FFF2-40B4-BE49-F238E27FC236}">
                    <a16:creationId xmlns:a16="http://schemas.microsoft.com/office/drawing/2014/main" xmlns:p14="http://schemas.microsoft.com/office/powerpoint/2010/main" xmlns="" id="{84E1EF8E-A984-1641-856C-01031FDECE19}"/>
                  </a:ext>
                </a:extLst>
              </p:cNvPr>
              <p:cNvPicPr/>
              <p:nvPr/>
            </p:nvPicPr>
            <p:blipFill>
              <a:blip r:embed="rId49"/>
              <a:stretch>
                <a:fillRect/>
              </a:stretch>
            </p:blipFill>
            <p:spPr>
              <a:xfrm>
                <a:off x="2770943" y="3532592"/>
                <a:ext cx="285989" cy="12690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8" name="Ink 220">
                <a:extLst>
                  <a:ext uri="{FF2B5EF4-FFF2-40B4-BE49-F238E27FC236}">
                    <a16:creationId xmlns:a16="http://schemas.microsoft.com/office/drawing/2014/main" xmlns="" id="{6F66E3B5-F131-3F42-B795-C7ADDCC34F21}"/>
                  </a:ext>
                </a:extLst>
              </p14:cNvPr>
              <p14:cNvContentPartPr/>
              <p14:nvPr/>
            </p14:nvContentPartPr>
            <p14:xfrm>
              <a:off x="2758400" y="4071571"/>
              <a:ext cx="291113" cy="116861"/>
            </p14:xfrm>
          </p:contentPart>
        </mc:Choice>
        <mc:Fallback xmlns="">
          <p:pic>
            <p:nvPicPr>
              <p:cNvPr id="218" name="Ink 220">
                <a:extLst>
                  <a:ext uri="{FF2B5EF4-FFF2-40B4-BE49-F238E27FC236}">
                    <a16:creationId xmlns:a16="http://schemas.microsoft.com/office/drawing/2014/main" xmlns:p14="http://schemas.microsoft.com/office/powerpoint/2010/main" xmlns="" id="{6F66E3B5-F131-3F42-B795-C7ADDCC34F21}"/>
                  </a:ext>
                </a:extLst>
              </p:cNvPr>
              <p:cNvPicPr/>
              <p:nvPr/>
            </p:nvPicPr>
            <p:blipFill>
              <a:blip r:embed="rId51"/>
              <a:stretch>
                <a:fillRect/>
              </a:stretch>
            </p:blipFill>
            <p:spPr>
              <a:xfrm>
                <a:off x="2740386" y="4055701"/>
                <a:ext cx="325701" cy="14860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9" name="Ink 221">
                <a:extLst>
                  <a:ext uri="{FF2B5EF4-FFF2-40B4-BE49-F238E27FC236}">
                    <a16:creationId xmlns:a16="http://schemas.microsoft.com/office/drawing/2014/main" xmlns="" id="{60BD863C-6B6C-9648-ADA5-7E8B63F79B55}"/>
                  </a:ext>
                </a:extLst>
              </p14:cNvPr>
              <p14:cNvContentPartPr/>
              <p14:nvPr/>
            </p14:nvContentPartPr>
            <p14:xfrm>
              <a:off x="2838248" y="4572700"/>
              <a:ext cx="247862" cy="102305"/>
            </p14:xfrm>
          </p:contentPart>
        </mc:Choice>
        <mc:Fallback xmlns="">
          <p:pic>
            <p:nvPicPr>
              <p:cNvPr id="219" name="Ink 221">
                <a:extLst>
                  <a:ext uri="{FF2B5EF4-FFF2-40B4-BE49-F238E27FC236}">
                    <a16:creationId xmlns:a16="http://schemas.microsoft.com/office/drawing/2014/main" xmlns:p14="http://schemas.microsoft.com/office/powerpoint/2010/main" xmlns="" id="{60BD863C-6B6C-9648-ADA5-7E8B63F79B55}"/>
                  </a:ext>
                </a:extLst>
              </p:cNvPr>
              <p:cNvPicPr/>
              <p:nvPr/>
            </p:nvPicPr>
            <p:blipFill>
              <a:blip r:embed="rId53"/>
              <a:stretch>
                <a:fillRect/>
              </a:stretch>
            </p:blipFill>
            <p:spPr>
              <a:xfrm>
                <a:off x="2819875" y="4556071"/>
                <a:ext cx="282808" cy="13520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3" name="Ink 222">
                <a:extLst>
                  <a:ext uri="{FF2B5EF4-FFF2-40B4-BE49-F238E27FC236}">
                    <a16:creationId xmlns:a16="http://schemas.microsoft.com/office/drawing/2014/main" xmlns="" id="{33EEADFF-2FE3-0D4B-807A-BC4419AC39B5}"/>
                  </a:ext>
                </a:extLst>
              </p14:cNvPr>
              <p14:cNvContentPartPr/>
              <p14:nvPr/>
            </p14:nvContentPartPr>
            <p14:xfrm>
              <a:off x="3274086" y="2452153"/>
              <a:ext cx="305252" cy="51153"/>
            </p14:xfrm>
          </p:contentPart>
        </mc:Choice>
        <mc:Fallback xmlns="">
          <p:pic>
            <p:nvPicPr>
              <p:cNvPr id="223" name="Ink 222">
                <a:extLst>
                  <a:ext uri="{FF2B5EF4-FFF2-40B4-BE49-F238E27FC236}">
                    <a16:creationId xmlns:a16="http://schemas.microsoft.com/office/drawing/2014/main" xmlns:p14="http://schemas.microsoft.com/office/powerpoint/2010/main" xmlns="" id="{33EEADFF-2FE3-0D4B-807A-BC4419AC39B5}"/>
                  </a:ext>
                </a:extLst>
              </p:cNvPr>
              <p:cNvPicPr/>
              <p:nvPr/>
            </p:nvPicPr>
            <p:blipFill>
              <a:blip r:embed="rId55"/>
              <a:stretch>
                <a:fillRect/>
              </a:stretch>
            </p:blipFill>
            <p:spPr>
              <a:xfrm>
                <a:off x="3256088" y="2436056"/>
                <a:ext cx="339449" cy="8513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6" name="Ink 225">
                <a:extLst>
                  <a:ext uri="{FF2B5EF4-FFF2-40B4-BE49-F238E27FC236}">
                    <a16:creationId xmlns:a16="http://schemas.microsoft.com/office/drawing/2014/main" xmlns="" id="{F15D787D-2F9C-DD4E-AC2E-4A52F0B0EFC6}"/>
                  </a:ext>
                </a:extLst>
              </p14:cNvPr>
              <p14:cNvContentPartPr/>
              <p14:nvPr/>
            </p14:nvContentPartPr>
            <p14:xfrm>
              <a:off x="3201723" y="2037942"/>
              <a:ext cx="291113" cy="65708"/>
            </p14:xfrm>
          </p:contentPart>
        </mc:Choice>
        <mc:Fallback xmlns="">
          <p:pic>
            <p:nvPicPr>
              <p:cNvPr id="226" name="Ink 225">
                <a:extLst>
                  <a:ext uri="{FF2B5EF4-FFF2-40B4-BE49-F238E27FC236}">
                    <a16:creationId xmlns:a16="http://schemas.microsoft.com/office/drawing/2014/main" xmlns:p14="http://schemas.microsoft.com/office/powerpoint/2010/main" xmlns="" id="{F15D787D-2F9C-DD4E-AC2E-4A52F0B0EFC6}"/>
                  </a:ext>
                </a:extLst>
              </p:cNvPr>
              <p:cNvPicPr/>
              <p:nvPr/>
            </p:nvPicPr>
            <p:blipFill>
              <a:blip r:embed="rId57"/>
              <a:stretch>
                <a:fillRect/>
              </a:stretch>
            </p:blipFill>
            <p:spPr>
              <a:xfrm>
                <a:off x="3183709" y="2021696"/>
                <a:ext cx="325340" cy="1000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7" name="Ink 226">
                <a:extLst>
                  <a:ext uri="{FF2B5EF4-FFF2-40B4-BE49-F238E27FC236}">
                    <a16:creationId xmlns:a16="http://schemas.microsoft.com/office/drawing/2014/main" xmlns="" id="{290F7FC8-E884-5C41-B3CC-EECA45AC8E32}"/>
                  </a:ext>
                </a:extLst>
              </p14:cNvPr>
              <p14:cNvContentPartPr/>
              <p14:nvPr/>
            </p14:nvContentPartPr>
            <p14:xfrm>
              <a:off x="2649441" y="2110720"/>
              <a:ext cx="14972" cy="94820"/>
            </p14:xfrm>
          </p:contentPart>
        </mc:Choice>
        <mc:Fallback xmlns="">
          <p:pic>
            <p:nvPicPr>
              <p:cNvPr id="227" name="Ink 226">
                <a:extLst>
                  <a:ext uri="{FF2B5EF4-FFF2-40B4-BE49-F238E27FC236}">
                    <a16:creationId xmlns:a16="http://schemas.microsoft.com/office/drawing/2014/main" xmlns:p14="http://schemas.microsoft.com/office/powerpoint/2010/main" xmlns="" id="{290F7FC8-E884-5C41-B3CC-EECA45AC8E32}"/>
                  </a:ext>
                </a:extLst>
              </p:cNvPr>
              <p:cNvPicPr/>
              <p:nvPr/>
            </p:nvPicPr>
            <p:blipFill>
              <a:blip r:embed="rId59"/>
              <a:stretch>
                <a:fillRect/>
              </a:stretch>
            </p:blipFill>
            <p:spPr>
              <a:xfrm>
                <a:off x="2630817" y="2094198"/>
                <a:ext cx="50028" cy="12750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8" name="Ink 227">
                <a:extLst>
                  <a:ext uri="{FF2B5EF4-FFF2-40B4-BE49-F238E27FC236}">
                    <a16:creationId xmlns:a16="http://schemas.microsoft.com/office/drawing/2014/main" xmlns="" id="{82DB0C11-7CE2-F34F-8C9A-DFCD0D7D435D}"/>
                  </a:ext>
                </a:extLst>
              </p14:cNvPr>
              <p14:cNvContentPartPr/>
              <p14:nvPr/>
            </p14:nvContentPartPr>
            <p14:xfrm>
              <a:off x="2772956" y="2096996"/>
              <a:ext cx="73194" cy="57807"/>
            </p14:xfrm>
          </p:contentPart>
        </mc:Choice>
        <mc:Fallback xmlns="">
          <p:pic>
            <p:nvPicPr>
              <p:cNvPr id="228" name="Ink 227">
                <a:extLst>
                  <a:ext uri="{FF2B5EF4-FFF2-40B4-BE49-F238E27FC236}">
                    <a16:creationId xmlns:a16="http://schemas.microsoft.com/office/drawing/2014/main" xmlns:p14="http://schemas.microsoft.com/office/powerpoint/2010/main" xmlns="" id="{82DB0C11-7CE2-F34F-8C9A-DFCD0D7D435D}"/>
                  </a:ext>
                </a:extLst>
              </p:cNvPr>
              <p:cNvPicPr/>
              <p:nvPr/>
            </p:nvPicPr>
            <p:blipFill>
              <a:blip r:embed="rId61"/>
              <a:stretch>
                <a:fillRect/>
              </a:stretch>
            </p:blipFill>
            <p:spPr>
              <a:xfrm>
                <a:off x="2756288" y="2080376"/>
                <a:ext cx="106530" cy="9104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9" name="Ink 228">
                <a:extLst>
                  <a:ext uri="{FF2B5EF4-FFF2-40B4-BE49-F238E27FC236}">
                    <a16:creationId xmlns:a16="http://schemas.microsoft.com/office/drawing/2014/main" xmlns="" id="{439A2EF3-D842-7E4E-AB17-4F3D1E31FA48}"/>
                  </a:ext>
                </a:extLst>
              </p14:cNvPr>
              <p14:cNvContentPartPr/>
              <p14:nvPr/>
            </p14:nvContentPartPr>
            <p14:xfrm>
              <a:off x="2932652" y="2059983"/>
              <a:ext cx="87750" cy="65708"/>
            </p14:xfrm>
          </p:contentPart>
        </mc:Choice>
        <mc:Fallback xmlns="">
          <p:pic>
            <p:nvPicPr>
              <p:cNvPr id="229" name="Ink 228">
                <a:extLst>
                  <a:ext uri="{FF2B5EF4-FFF2-40B4-BE49-F238E27FC236}">
                    <a16:creationId xmlns:a16="http://schemas.microsoft.com/office/drawing/2014/main" xmlns:p14="http://schemas.microsoft.com/office/powerpoint/2010/main" xmlns="" id="{439A2EF3-D842-7E4E-AB17-4F3D1E31FA48}"/>
                  </a:ext>
                </a:extLst>
              </p:cNvPr>
              <p:cNvPicPr/>
              <p:nvPr/>
            </p:nvPicPr>
            <p:blipFill>
              <a:blip r:embed="rId63"/>
              <a:stretch>
                <a:fillRect/>
              </a:stretch>
            </p:blipFill>
            <p:spPr>
              <a:xfrm>
                <a:off x="2916109" y="2043466"/>
                <a:ext cx="120836" cy="9910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0" name="Ink 230">
                <a:extLst>
                  <a:ext uri="{FF2B5EF4-FFF2-40B4-BE49-F238E27FC236}">
                    <a16:creationId xmlns:a16="http://schemas.microsoft.com/office/drawing/2014/main" xmlns="" id="{E3AB1153-D02F-1249-98CA-5B21D70EC7EF}"/>
                  </a:ext>
                </a:extLst>
              </p14:cNvPr>
              <p14:cNvContentPartPr/>
              <p14:nvPr/>
            </p14:nvContentPartPr>
            <p14:xfrm>
              <a:off x="2744677" y="2430944"/>
              <a:ext cx="268239" cy="144725"/>
            </p14:xfrm>
          </p:contentPart>
        </mc:Choice>
        <mc:Fallback xmlns="">
          <p:pic>
            <p:nvPicPr>
              <p:cNvPr id="230" name="Ink 230">
                <a:extLst>
                  <a:ext uri="{FF2B5EF4-FFF2-40B4-BE49-F238E27FC236}">
                    <a16:creationId xmlns:a16="http://schemas.microsoft.com/office/drawing/2014/main" xmlns:p14="http://schemas.microsoft.com/office/powerpoint/2010/main" xmlns="" id="{E3AB1153-D02F-1249-98CA-5B21D70EC7EF}"/>
                  </a:ext>
                </a:extLst>
              </p:cNvPr>
              <p:cNvPicPr/>
              <p:nvPr/>
            </p:nvPicPr>
            <p:blipFill>
              <a:blip r:embed="rId65"/>
              <a:stretch>
                <a:fillRect/>
              </a:stretch>
            </p:blipFill>
            <p:spPr>
              <a:xfrm>
                <a:off x="2728475" y="2414743"/>
                <a:ext cx="301004" cy="17748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1" name="Ink 251">
                <a:extLst>
                  <a:ext uri="{FF2B5EF4-FFF2-40B4-BE49-F238E27FC236}">
                    <a16:creationId xmlns:a16="http://schemas.microsoft.com/office/drawing/2014/main" xmlns="" id="{99B7DB48-B90B-4D47-918F-0B6222CEFC2D}"/>
                  </a:ext>
                </a:extLst>
              </p14:cNvPr>
              <p14:cNvContentPartPr/>
              <p14:nvPr/>
            </p14:nvContentPartPr>
            <p14:xfrm>
              <a:off x="3688297" y="1679873"/>
              <a:ext cx="3072485" cy="3154828"/>
            </p14:xfrm>
          </p:contentPart>
        </mc:Choice>
        <mc:Fallback xmlns="">
          <p:pic>
            <p:nvPicPr>
              <p:cNvPr id="251" name="Ink 251">
                <a:extLst>
                  <a:ext uri="{FF2B5EF4-FFF2-40B4-BE49-F238E27FC236}">
                    <a16:creationId xmlns:a16="http://schemas.microsoft.com/office/drawing/2014/main" xmlns:p14="http://schemas.microsoft.com/office/powerpoint/2010/main" xmlns="" id="{99B7DB48-B90B-4D47-918F-0B6222CEFC2D}"/>
                  </a:ext>
                </a:extLst>
              </p:cNvPr>
              <p:cNvPicPr/>
              <p:nvPr/>
            </p:nvPicPr>
            <p:blipFill>
              <a:blip r:embed="rId67"/>
              <a:stretch>
                <a:fillRect/>
              </a:stretch>
            </p:blipFill>
            <p:spPr>
              <a:xfrm>
                <a:off x="3672100" y="1647119"/>
                <a:ext cx="3105960" cy="321961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8" name="Ink 269">
                <a:extLst>
                  <a:ext uri="{FF2B5EF4-FFF2-40B4-BE49-F238E27FC236}">
                    <a16:creationId xmlns:a16="http://schemas.microsoft.com/office/drawing/2014/main" xmlns="" id="{848652C7-EA13-4E44-806F-F1F509006876}"/>
                  </a:ext>
                </a:extLst>
              </p14:cNvPr>
              <p14:cNvContentPartPr/>
              <p14:nvPr/>
            </p14:nvContentPartPr>
            <p14:xfrm>
              <a:off x="10842179" y="3643219"/>
              <a:ext cx="356405" cy="290281"/>
            </p14:xfrm>
          </p:contentPart>
        </mc:Choice>
        <mc:Fallback xmlns="">
          <p:pic>
            <p:nvPicPr>
              <p:cNvPr id="268" name="Ink 269">
                <a:extLst>
                  <a:ext uri="{FF2B5EF4-FFF2-40B4-BE49-F238E27FC236}">
                    <a16:creationId xmlns:a16="http://schemas.microsoft.com/office/drawing/2014/main" xmlns:p14="http://schemas.microsoft.com/office/powerpoint/2010/main" xmlns="" id="{848652C7-EA13-4E44-806F-F1F509006876}"/>
                  </a:ext>
                </a:extLst>
              </p:cNvPr>
              <p:cNvPicPr/>
              <p:nvPr/>
            </p:nvPicPr>
            <p:blipFill>
              <a:blip r:embed="rId69"/>
              <a:stretch>
                <a:fillRect/>
              </a:stretch>
            </p:blipFill>
            <p:spPr>
              <a:xfrm>
                <a:off x="10833891" y="3634936"/>
                <a:ext cx="372982" cy="30684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9" name="Ink 270">
                <a:extLst>
                  <a:ext uri="{FF2B5EF4-FFF2-40B4-BE49-F238E27FC236}">
                    <a16:creationId xmlns:a16="http://schemas.microsoft.com/office/drawing/2014/main" xmlns="" id="{BCC92700-58B2-F34D-A5DE-5A9B6F6FE925}"/>
                  </a:ext>
                </a:extLst>
              </p14:cNvPr>
              <p14:cNvContentPartPr/>
              <p14:nvPr/>
            </p14:nvContentPartPr>
            <p14:xfrm>
              <a:off x="8358158" y="1703994"/>
              <a:ext cx="2367992" cy="3043789"/>
            </p14:xfrm>
          </p:contentPart>
        </mc:Choice>
        <mc:Fallback xmlns="">
          <p:pic>
            <p:nvPicPr>
              <p:cNvPr id="269" name="Ink 270">
                <a:extLst>
                  <a:ext uri="{FF2B5EF4-FFF2-40B4-BE49-F238E27FC236}">
                    <a16:creationId xmlns:a16="http://schemas.microsoft.com/office/drawing/2014/main" xmlns:p14="http://schemas.microsoft.com/office/powerpoint/2010/main" xmlns="" id="{BCC92700-58B2-F34D-A5DE-5A9B6F6FE925}"/>
                  </a:ext>
                </a:extLst>
              </p:cNvPr>
              <p:cNvPicPr/>
              <p:nvPr/>
            </p:nvPicPr>
            <p:blipFill>
              <a:blip r:embed="rId71"/>
              <a:stretch>
                <a:fillRect/>
              </a:stretch>
            </p:blipFill>
            <p:spPr>
              <a:xfrm>
                <a:off x="8341599" y="1687072"/>
                <a:ext cx="2392471" cy="3068632"/>
              </a:xfrm>
              <a:prstGeom prst="rect">
                <a:avLst/>
              </a:prstGeom>
            </p:spPr>
          </p:pic>
        </mc:Fallback>
      </mc:AlternateContent>
    </p:spTree>
    <p:extLst>
      <p:ext uri="{BB962C8B-B14F-4D97-AF65-F5344CB8AC3E}">
        <p14:creationId xmlns:p14="http://schemas.microsoft.com/office/powerpoint/2010/main" val="237111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xmlns="" id="{3F6FE07A-61A3-48CD-B240-1F1BF7D132CC}"/>
              </a:ext>
            </a:extLst>
          </p:cNvPr>
          <p:cNvGraphicFramePr>
            <a:graphicFrameLocks noGrp="1"/>
          </p:cNvGraphicFramePr>
          <p:nvPr>
            <p:ph idx="1"/>
          </p:nvPr>
        </p:nvGraphicFramePr>
        <p:xfrm>
          <a:off x="1760538" y="1585674"/>
          <a:ext cx="10563226" cy="5897800"/>
        </p:xfrm>
        <a:graphic>
          <a:graphicData uri="http://schemas.openxmlformats.org/drawingml/2006/table">
            <a:tbl>
              <a:tblPr firstRow="1" bandRow="1">
                <a:tableStyleId>{5C22544A-7EE6-4342-B048-85BDC9FD1C3A}</a:tableStyleId>
              </a:tblPr>
              <a:tblGrid>
                <a:gridCol w="5281613">
                  <a:extLst>
                    <a:ext uri="{9D8B030D-6E8A-4147-A177-3AD203B41FA5}">
                      <a16:colId xmlns:a16="http://schemas.microsoft.com/office/drawing/2014/main" xmlns="" val="1319345009"/>
                    </a:ext>
                  </a:extLst>
                </a:gridCol>
                <a:gridCol w="5281613">
                  <a:extLst>
                    <a:ext uri="{9D8B030D-6E8A-4147-A177-3AD203B41FA5}">
                      <a16:colId xmlns:a16="http://schemas.microsoft.com/office/drawing/2014/main" xmlns="" val="3615138864"/>
                    </a:ext>
                  </a:extLst>
                </a:gridCol>
              </a:tblGrid>
              <a:tr h="1474450">
                <a:tc>
                  <a:txBody>
                    <a:bodyPr/>
                    <a:lstStyle/>
                    <a:p>
                      <a:pPr algn="ctr"/>
                      <a:r>
                        <a:rPr lang="en-US" sz="3200" dirty="0"/>
                        <a:t>CORRELATION</a:t>
                      </a:r>
                      <a:endParaRPr lang="x-none" sz="3200" dirty="0"/>
                    </a:p>
                  </a:txBody>
                  <a:tcPr marL="105632" marR="105632" marT="52816" marB="52816"/>
                </a:tc>
                <a:tc>
                  <a:txBody>
                    <a:bodyPr/>
                    <a:lstStyle/>
                    <a:p>
                      <a:pPr algn="ctr"/>
                      <a:r>
                        <a:rPr lang="en-US" sz="3200" dirty="0"/>
                        <a:t>REGRESSION</a:t>
                      </a:r>
                      <a:endParaRPr lang="x-none" sz="3200" dirty="0"/>
                    </a:p>
                  </a:txBody>
                  <a:tcPr marL="105632" marR="105632" marT="52816" marB="52816"/>
                </a:tc>
                <a:extLst>
                  <a:ext uri="{0D108BD9-81ED-4DB2-BD59-A6C34878D82A}">
                    <a16:rowId xmlns:a16="http://schemas.microsoft.com/office/drawing/2014/main" xmlns="" val="765998322"/>
                  </a:ext>
                </a:extLst>
              </a:tr>
              <a:tr h="1474450">
                <a:tc>
                  <a:txBody>
                    <a:bodyPr/>
                    <a:lstStyle/>
                    <a:p>
                      <a:pPr algn="just"/>
                      <a:r>
                        <a:rPr lang="en-US" sz="2800" dirty="0"/>
                        <a:t>Measuring strength or degree of the relationship between two variables</a:t>
                      </a:r>
                      <a:endParaRPr lang="x-none" sz="2800" dirty="0"/>
                    </a:p>
                  </a:txBody>
                  <a:tcPr marL="105632" marR="105632" marT="52816" marB="52816"/>
                </a:tc>
                <a:tc>
                  <a:txBody>
                    <a:bodyPr/>
                    <a:lstStyle/>
                    <a:p>
                      <a:pPr algn="just"/>
                      <a:r>
                        <a:rPr lang="en-US" sz="2800" dirty="0"/>
                        <a:t>Having an algebraic equation between two variables</a:t>
                      </a:r>
                      <a:endParaRPr lang="x-none" sz="2800" dirty="0"/>
                    </a:p>
                  </a:txBody>
                  <a:tcPr marL="105632" marR="105632" marT="52816" marB="52816"/>
                </a:tc>
                <a:extLst>
                  <a:ext uri="{0D108BD9-81ED-4DB2-BD59-A6C34878D82A}">
                    <a16:rowId xmlns:a16="http://schemas.microsoft.com/office/drawing/2014/main" xmlns="" val="103269386"/>
                  </a:ext>
                </a:extLst>
              </a:tr>
              <a:tr h="1474450">
                <a:tc>
                  <a:txBody>
                    <a:bodyPr/>
                    <a:lstStyle/>
                    <a:p>
                      <a:r>
                        <a:rPr lang="en-US" sz="3200" dirty="0"/>
                        <a:t>No estimation</a:t>
                      </a:r>
                      <a:endParaRPr lang="x-none" sz="3200" dirty="0"/>
                    </a:p>
                  </a:txBody>
                  <a:tcPr marL="105632" marR="105632" marT="52816" marB="52816"/>
                </a:tc>
                <a:tc>
                  <a:txBody>
                    <a:bodyPr/>
                    <a:lstStyle/>
                    <a:p>
                      <a:r>
                        <a:rPr lang="en-US" sz="2800" dirty="0"/>
                        <a:t>Estimation</a:t>
                      </a:r>
                      <a:endParaRPr lang="x-none" sz="2800" dirty="0"/>
                    </a:p>
                  </a:txBody>
                  <a:tcPr marL="105632" marR="105632" marT="52816" marB="52816"/>
                </a:tc>
                <a:extLst>
                  <a:ext uri="{0D108BD9-81ED-4DB2-BD59-A6C34878D82A}">
                    <a16:rowId xmlns:a16="http://schemas.microsoft.com/office/drawing/2014/main" xmlns="" val="3627888436"/>
                  </a:ext>
                </a:extLst>
              </a:tr>
              <a:tr h="1474450">
                <a:tc>
                  <a:txBody>
                    <a:bodyPr/>
                    <a:lstStyle/>
                    <a:p>
                      <a:r>
                        <a:rPr lang="en-US" sz="2800" dirty="0"/>
                        <a:t>Both variables are independent</a:t>
                      </a:r>
                      <a:endParaRPr lang="x-none" sz="2800" dirty="0"/>
                    </a:p>
                  </a:txBody>
                  <a:tcPr marL="105632" marR="105632" marT="52816" marB="52816"/>
                </a:tc>
                <a:tc>
                  <a:txBody>
                    <a:bodyPr/>
                    <a:lstStyle/>
                    <a:p>
                      <a:r>
                        <a:rPr lang="en-US" sz="2800" dirty="0"/>
                        <a:t>One is dependent variable and the other is independent variable</a:t>
                      </a:r>
                      <a:endParaRPr lang="x-none" sz="2800" dirty="0"/>
                    </a:p>
                  </a:txBody>
                  <a:tcPr marL="105632" marR="105632" marT="52816" marB="52816"/>
                </a:tc>
                <a:extLst>
                  <a:ext uri="{0D108BD9-81ED-4DB2-BD59-A6C34878D82A}">
                    <a16:rowId xmlns:a16="http://schemas.microsoft.com/office/drawing/2014/main" xmlns="" val="2371232624"/>
                  </a:ext>
                </a:extLst>
              </a:tr>
            </a:tbl>
          </a:graphicData>
        </a:graphic>
      </p:graphicFrame>
    </p:spTree>
    <p:extLst>
      <p:ext uri="{BB962C8B-B14F-4D97-AF65-F5344CB8AC3E}">
        <p14:creationId xmlns:p14="http://schemas.microsoft.com/office/powerpoint/2010/main" val="3925871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xmlns=""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xmlns=""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xmlns=""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xmlns=""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xmlns=""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xmlns="" id="{CDBD55F5-1B35-004C-B0DC-B64E63DE890A}"/>
                  </a:ext>
                </a:extLst>
              </p14:cNvPr>
              <p14:cNvContentPartPr/>
              <p14:nvPr/>
            </p14:nvContentPartPr>
            <p14:xfrm>
              <a:off x="7718957" y="1747661"/>
              <a:ext cx="210849" cy="262001"/>
            </p14:xfrm>
          </p:contentPart>
        </mc:Choice>
        <mc:Fallback xmlns="">
          <p:pic>
            <p:nvPicPr>
              <p:cNvPr id="50" name="Ink 49">
                <a:extLst>
                  <a:ext uri="{FF2B5EF4-FFF2-40B4-BE49-F238E27FC236}">
                    <a16:creationId xmlns:a16="http://schemas.microsoft.com/office/drawing/2014/main" xmlns:p14="http://schemas.microsoft.com/office/powerpoint/2010/main" xmlns="" id="{CDBD55F5-1B35-004C-B0DC-B64E63DE890A}"/>
                  </a:ext>
                </a:extLst>
              </p:cNvPr>
              <p:cNvPicPr/>
              <p:nvPr/>
            </p:nvPicPr>
            <p:blipFill>
              <a:blip r:embed="rId13"/>
              <a:stretch>
                <a:fillRect/>
              </a:stretch>
            </p:blipFill>
            <p:spPr>
              <a:xfrm>
                <a:off x="7710667" y="1739012"/>
                <a:ext cx="228870" cy="2789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0" name="Ink 240">
                <a:extLst>
                  <a:ext uri="{FF2B5EF4-FFF2-40B4-BE49-F238E27FC236}">
                    <a16:creationId xmlns:a16="http://schemas.microsoft.com/office/drawing/2014/main" xmlns="" id="{FF791238-5629-0241-A5EB-95B651964890}"/>
                  </a:ext>
                </a:extLst>
              </p14:cNvPr>
              <p14:cNvContentPartPr/>
              <p14:nvPr/>
            </p14:nvContentPartPr>
            <p14:xfrm>
              <a:off x="2214020" y="2423042"/>
              <a:ext cx="4703546" cy="4604984"/>
            </p14:xfrm>
          </p:contentPart>
        </mc:Choice>
        <mc:Fallback xmlns="">
          <p:pic>
            <p:nvPicPr>
              <p:cNvPr id="240" name="Ink 240">
                <a:extLst>
                  <a:ext uri="{FF2B5EF4-FFF2-40B4-BE49-F238E27FC236}">
                    <a16:creationId xmlns:a16="http://schemas.microsoft.com/office/drawing/2014/main" xmlns:p14="http://schemas.microsoft.com/office/powerpoint/2010/main" xmlns="" id="{FF791238-5629-0241-A5EB-95B651964890}"/>
                  </a:ext>
                </a:extLst>
              </p:cNvPr>
              <p:cNvPicPr/>
              <p:nvPr/>
            </p:nvPicPr>
            <p:blipFill>
              <a:blip r:embed="rId15"/>
              <a:stretch>
                <a:fillRect/>
              </a:stretch>
            </p:blipFill>
            <p:spPr>
              <a:xfrm>
                <a:off x="2205740" y="2414762"/>
                <a:ext cx="4720107" cy="462154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4" name="Ink 243">
                <a:extLst>
                  <a:ext uri="{FF2B5EF4-FFF2-40B4-BE49-F238E27FC236}">
                    <a16:creationId xmlns:a16="http://schemas.microsoft.com/office/drawing/2014/main" xmlns="" id="{2F8690A7-7571-E54A-AF8D-94BE5ECAB20D}"/>
                  </a:ext>
                </a:extLst>
              </p14:cNvPr>
              <p14:cNvContentPartPr/>
              <p14:nvPr/>
            </p14:nvContentPartPr>
            <p14:xfrm>
              <a:off x="7908181" y="6824247"/>
              <a:ext cx="80264" cy="145556"/>
            </p14:xfrm>
          </p:contentPart>
        </mc:Choice>
        <mc:Fallback xmlns="">
          <p:pic>
            <p:nvPicPr>
              <p:cNvPr id="244" name="Ink 243">
                <a:extLst>
                  <a:ext uri="{FF2B5EF4-FFF2-40B4-BE49-F238E27FC236}">
                    <a16:creationId xmlns:a16="http://schemas.microsoft.com/office/drawing/2014/main" xmlns:p14="http://schemas.microsoft.com/office/powerpoint/2010/main" xmlns="" id="{2F8690A7-7571-E54A-AF8D-94BE5ECAB20D}"/>
                  </a:ext>
                </a:extLst>
              </p:cNvPr>
              <p:cNvPicPr/>
              <p:nvPr/>
            </p:nvPicPr>
            <p:blipFill>
              <a:blip r:embed="rId17"/>
              <a:stretch>
                <a:fillRect/>
              </a:stretch>
            </p:blipFill>
            <p:spPr>
              <a:xfrm>
                <a:off x="7899183" y="6815621"/>
                <a:ext cx="97900" cy="16280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0" name="Ink 263">
                <a:extLst>
                  <a:ext uri="{FF2B5EF4-FFF2-40B4-BE49-F238E27FC236}">
                    <a16:creationId xmlns:a16="http://schemas.microsoft.com/office/drawing/2014/main" xmlns="" id="{D4035B7B-723C-844C-A80F-AB0DCAC45C5F}"/>
                  </a:ext>
                </a:extLst>
              </p14:cNvPr>
              <p14:cNvContentPartPr/>
              <p14:nvPr/>
            </p14:nvContentPartPr>
            <p14:xfrm>
              <a:off x="9614932" y="6614646"/>
              <a:ext cx="1728792" cy="275725"/>
            </p14:xfrm>
          </p:contentPart>
        </mc:Choice>
        <mc:Fallback xmlns="">
          <p:pic>
            <p:nvPicPr>
              <p:cNvPr id="260" name="Ink 263">
                <a:extLst>
                  <a:ext uri="{FF2B5EF4-FFF2-40B4-BE49-F238E27FC236}">
                    <a16:creationId xmlns:a16="http://schemas.microsoft.com/office/drawing/2014/main" xmlns:p14="http://schemas.microsoft.com/office/powerpoint/2010/main" xmlns="" id="{D4035B7B-723C-844C-A80F-AB0DCAC45C5F}"/>
                  </a:ext>
                </a:extLst>
              </p:cNvPr>
              <p:cNvPicPr/>
              <p:nvPr/>
            </p:nvPicPr>
            <p:blipFill>
              <a:blip r:embed="rId19"/>
              <a:stretch>
                <a:fillRect/>
              </a:stretch>
            </p:blipFill>
            <p:spPr>
              <a:xfrm>
                <a:off x="9605214" y="6606367"/>
                <a:ext cx="1747869" cy="29372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1" name="Ink 264">
                <a:extLst>
                  <a:ext uri="{FF2B5EF4-FFF2-40B4-BE49-F238E27FC236}">
                    <a16:creationId xmlns:a16="http://schemas.microsoft.com/office/drawing/2014/main" xmlns="" id="{3FD65613-567C-304F-A173-FE7C0F3B62E2}"/>
                  </a:ext>
                </a:extLst>
              </p14:cNvPr>
              <p14:cNvContentPartPr/>
              <p14:nvPr/>
            </p14:nvContentPartPr>
            <p14:xfrm>
              <a:off x="8467117" y="6788066"/>
              <a:ext cx="814283" cy="145556"/>
            </p14:xfrm>
          </p:contentPart>
        </mc:Choice>
        <mc:Fallback xmlns="">
          <p:pic>
            <p:nvPicPr>
              <p:cNvPr id="261" name="Ink 264">
                <a:extLst>
                  <a:ext uri="{FF2B5EF4-FFF2-40B4-BE49-F238E27FC236}">
                    <a16:creationId xmlns:a16="http://schemas.microsoft.com/office/drawing/2014/main" xmlns:p14="http://schemas.microsoft.com/office/powerpoint/2010/main" xmlns="" id="{3FD65613-567C-304F-A173-FE7C0F3B62E2}"/>
                  </a:ext>
                </a:extLst>
              </p:cNvPr>
              <p:cNvPicPr/>
              <p:nvPr/>
            </p:nvPicPr>
            <p:blipFill>
              <a:blip r:embed="rId21"/>
              <a:stretch>
                <a:fillRect/>
              </a:stretch>
            </p:blipFill>
            <p:spPr>
              <a:xfrm>
                <a:off x="8458113" y="6779440"/>
                <a:ext cx="832290" cy="16316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2" name="Ink 265">
                <a:extLst>
                  <a:ext uri="{FF2B5EF4-FFF2-40B4-BE49-F238E27FC236}">
                    <a16:creationId xmlns:a16="http://schemas.microsoft.com/office/drawing/2014/main" xmlns="" id="{D941ECA4-E1F1-9149-A0B6-D155E4B6C7CB}"/>
                  </a:ext>
                </a:extLst>
              </p14:cNvPr>
              <p14:cNvContentPartPr/>
              <p14:nvPr/>
            </p14:nvContentPartPr>
            <p14:xfrm>
              <a:off x="8140239" y="6831733"/>
              <a:ext cx="210433" cy="319808"/>
            </p14:xfrm>
          </p:contentPart>
        </mc:Choice>
        <mc:Fallback xmlns="">
          <p:pic>
            <p:nvPicPr>
              <p:cNvPr id="262" name="Ink 265">
                <a:extLst>
                  <a:ext uri="{FF2B5EF4-FFF2-40B4-BE49-F238E27FC236}">
                    <a16:creationId xmlns:a16="http://schemas.microsoft.com/office/drawing/2014/main" xmlns:p14="http://schemas.microsoft.com/office/powerpoint/2010/main" xmlns="" id="{D941ECA4-E1F1-9149-A0B6-D155E4B6C7CB}"/>
                  </a:ext>
                </a:extLst>
              </p:cNvPr>
              <p:cNvPicPr/>
              <p:nvPr/>
            </p:nvPicPr>
            <p:blipFill>
              <a:blip r:embed="rId23"/>
              <a:stretch>
                <a:fillRect/>
              </a:stretch>
            </p:blipFill>
            <p:spPr>
              <a:xfrm>
                <a:off x="8130493" y="6822020"/>
                <a:ext cx="228841" cy="33743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3" name="Ink 266">
                <a:extLst>
                  <a:ext uri="{FF2B5EF4-FFF2-40B4-BE49-F238E27FC236}">
                    <a16:creationId xmlns:a16="http://schemas.microsoft.com/office/drawing/2014/main" xmlns="" id="{4E856264-4B57-9542-9013-92B1B6D22F73}"/>
                  </a:ext>
                </a:extLst>
              </p14:cNvPr>
              <p14:cNvContentPartPr/>
              <p14:nvPr/>
            </p14:nvContentPartPr>
            <p14:xfrm>
              <a:off x="7256089" y="6824247"/>
              <a:ext cx="514437" cy="160112"/>
            </p14:xfrm>
          </p:contentPart>
        </mc:Choice>
        <mc:Fallback xmlns="">
          <p:pic>
            <p:nvPicPr>
              <p:cNvPr id="263" name="Ink 266">
                <a:extLst>
                  <a:ext uri="{FF2B5EF4-FFF2-40B4-BE49-F238E27FC236}">
                    <a16:creationId xmlns:a16="http://schemas.microsoft.com/office/drawing/2014/main" xmlns:p14="http://schemas.microsoft.com/office/powerpoint/2010/main" xmlns="" id="{4E856264-4B57-9542-9013-92B1B6D22F73}"/>
                  </a:ext>
                </a:extLst>
              </p:cNvPr>
              <p:cNvPicPr/>
              <p:nvPr/>
            </p:nvPicPr>
            <p:blipFill>
              <a:blip r:embed="rId25"/>
              <a:stretch>
                <a:fillRect/>
              </a:stretch>
            </p:blipFill>
            <p:spPr>
              <a:xfrm>
                <a:off x="7246729" y="6815972"/>
                <a:ext cx="532077" cy="17738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1">
                <a:extLst>
                  <a:ext uri="{FF2B5EF4-FFF2-40B4-BE49-F238E27FC236}">
                    <a16:creationId xmlns:a16="http://schemas.microsoft.com/office/drawing/2014/main" xmlns="" id="{D10B3F2F-5027-404F-A897-37D53976FEF8}"/>
                  </a:ext>
                </a:extLst>
              </p14:cNvPr>
              <p14:cNvContentPartPr/>
              <p14:nvPr/>
            </p14:nvContentPartPr>
            <p14:xfrm>
              <a:off x="7450302" y="1740176"/>
              <a:ext cx="4016105" cy="4184118"/>
            </p14:xfrm>
          </p:contentPart>
        </mc:Choice>
        <mc:Fallback xmlns="">
          <p:pic>
            <p:nvPicPr>
              <p:cNvPr id="31" name="Ink 31">
                <a:extLst>
                  <a:ext uri="{FF2B5EF4-FFF2-40B4-BE49-F238E27FC236}">
                    <a16:creationId xmlns:a16="http://schemas.microsoft.com/office/drawing/2014/main" xmlns:p14="http://schemas.microsoft.com/office/powerpoint/2010/main" xmlns="" id="{D10B3F2F-5027-404F-A897-37D53976FEF8}"/>
                  </a:ext>
                </a:extLst>
              </p:cNvPr>
              <p:cNvPicPr/>
              <p:nvPr/>
            </p:nvPicPr>
            <p:blipFill>
              <a:blip r:embed="rId27"/>
              <a:stretch>
                <a:fillRect/>
              </a:stretch>
            </p:blipFill>
            <p:spPr>
              <a:xfrm>
                <a:off x="7441662" y="1731536"/>
                <a:ext cx="4033025" cy="420211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xmlns="" id="{10EAF48D-87F0-8D4C-B50A-0EECA1B96171}"/>
                  </a:ext>
                </a:extLst>
              </p14:cNvPr>
              <p14:cNvContentPartPr/>
              <p14:nvPr/>
            </p14:nvContentPartPr>
            <p14:xfrm>
              <a:off x="9048094" y="3700194"/>
              <a:ext cx="182153" cy="143061"/>
            </p14:xfrm>
          </p:contentPart>
        </mc:Choice>
        <mc:Fallback xmlns="">
          <p:pic>
            <p:nvPicPr>
              <p:cNvPr id="44" name="Ink 43">
                <a:extLst>
                  <a:ext uri="{FF2B5EF4-FFF2-40B4-BE49-F238E27FC236}">
                    <a16:creationId xmlns:a16="http://schemas.microsoft.com/office/drawing/2014/main" xmlns:p14="http://schemas.microsoft.com/office/powerpoint/2010/main" xmlns="" id="{10EAF48D-87F0-8D4C-B50A-0EECA1B96171}"/>
                  </a:ext>
                </a:extLst>
              </p:cNvPr>
              <p:cNvPicPr/>
              <p:nvPr/>
            </p:nvPicPr>
            <p:blipFill>
              <a:blip r:embed="rId29"/>
              <a:stretch>
                <a:fillRect/>
              </a:stretch>
            </p:blipFill>
            <p:spPr>
              <a:xfrm>
                <a:off x="9038734" y="3691927"/>
                <a:ext cx="199432" cy="15923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xmlns="" id="{B3527D4E-5EFB-4045-8019-E2EC0DF7BBE4}"/>
                  </a:ext>
                </a:extLst>
              </p14:cNvPr>
              <p14:cNvContentPartPr/>
              <p14:nvPr/>
            </p14:nvContentPartPr>
            <p14:xfrm>
              <a:off x="9389527" y="3458155"/>
              <a:ext cx="414212" cy="247446"/>
            </p14:xfrm>
          </p:contentPart>
        </mc:Choice>
        <mc:Fallback xmlns="">
          <p:pic>
            <p:nvPicPr>
              <p:cNvPr id="47" name="Ink 46">
                <a:extLst>
                  <a:ext uri="{FF2B5EF4-FFF2-40B4-BE49-F238E27FC236}">
                    <a16:creationId xmlns:a16="http://schemas.microsoft.com/office/drawing/2014/main" xmlns:p14="http://schemas.microsoft.com/office/powerpoint/2010/main" xmlns="" id="{B3527D4E-5EFB-4045-8019-E2EC0DF7BBE4}"/>
                  </a:ext>
                </a:extLst>
              </p:cNvPr>
              <p:cNvPicPr/>
              <p:nvPr/>
            </p:nvPicPr>
            <p:blipFill>
              <a:blip r:embed="rId31"/>
              <a:stretch>
                <a:fillRect/>
              </a:stretch>
            </p:blipFill>
            <p:spPr>
              <a:xfrm>
                <a:off x="9380530" y="3449150"/>
                <a:ext cx="431126" cy="26437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129">
                <a:extLst>
                  <a:ext uri="{FF2B5EF4-FFF2-40B4-BE49-F238E27FC236}">
                    <a16:creationId xmlns:a16="http://schemas.microsoft.com/office/drawing/2014/main" xmlns="" id="{6C51BAE0-6774-CE44-91F4-9EE3F10B183C}"/>
                  </a:ext>
                </a:extLst>
              </p14:cNvPr>
              <p14:cNvContentPartPr/>
              <p14:nvPr/>
            </p14:nvContentPartPr>
            <p14:xfrm>
              <a:off x="10072394" y="3762992"/>
              <a:ext cx="262001" cy="138486"/>
            </p14:xfrm>
          </p:contentPart>
        </mc:Choice>
        <mc:Fallback xmlns="">
          <p:pic>
            <p:nvPicPr>
              <p:cNvPr id="60" name="Ink 129">
                <a:extLst>
                  <a:ext uri="{FF2B5EF4-FFF2-40B4-BE49-F238E27FC236}">
                    <a16:creationId xmlns:a16="http://schemas.microsoft.com/office/drawing/2014/main" xmlns:p14="http://schemas.microsoft.com/office/powerpoint/2010/main" xmlns="" id="{6C51BAE0-6774-CE44-91F4-9EE3F10B183C}"/>
                  </a:ext>
                </a:extLst>
              </p:cNvPr>
              <p:cNvPicPr/>
              <p:nvPr/>
            </p:nvPicPr>
            <p:blipFill>
              <a:blip r:embed="rId33"/>
              <a:stretch>
                <a:fillRect/>
              </a:stretch>
            </p:blipFill>
            <p:spPr>
              <a:xfrm>
                <a:off x="10064116" y="3754697"/>
                <a:ext cx="278196" cy="15471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130">
                <a:extLst>
                  <a:ext uri="{FF2B5EF4-FFF2-40B4-BE49-F238E27FC236}">
                    <a16:creationId xmlns:a16="http://schemas.microsoft.com/office/drawing/2014/main" xmlns="" id="{62837BF8-004F-DE4E-8FD1-03EB3AFAF49C}"/>
                  </a:ext>
                </a:extLst>
              </p14:cNvPr>
              <p14:cNvContentPartPr/>
              <p14:nvPr/>
            </p14:nvContentPartPr>
            <p14:xfrm>
              <a:off x="9091761" y="4082799"/>
              <a:ext cx="232890" cy="116445"/>
            </p14:xfrm>
          </p:contentPart>
        </mc:Choice>
        <mc:Fallback xmlns="">
          <p:pic>
            <p:nvPicPr>
              <p:cNvPr id="61" name="Ink 130">
                <a:extLst>
                  <a:ext uri="{FF2B5EF4-FFF2-40B4-BE49-F238E27FC236}">
                    <a16:creationId xmlns:a16="http://schemas.microsoft.com/office/drawing/2014/main" xmlns:p14="http://schemas.microsoft.com/office/powerpoint/2010/main" xmlns="" id="{62837BF8-004F-DE4E-8FD1-03EB3AFAF49C}"/>
                  </a:ext>
                </a:extLst>
              </p:cNvPr>
              <p:cNvPicPr/>
              <p:nvPr/>
            </p:nvPicPr>
            <p:blipFill>
              <a:blip r:embed="rId35"/>
              <a:stretch>
                <a:fillRect/>
              </a:stretch>
            </p:blipFill>
            <p:spPr>
              <a:xfrm>
                <a:off x="9083482" y="4074558"/>
                <a:ext cx="249448" cy="1325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131">
                <a:extLst>
                  <a:ext uri="{FF2B5EF4-FFF2-40B4-BE49-F238E27FC236}">
                    <a16:creationId xmlns:a16="http://schemas.microsoft.com/office/drawing/2014/main" xmlns="" id="{1E12F6FE-1582-9C4C-99B8-767619F7F1C5}"/>
                  </a:ext>
                </a:extLst>
              </p14:cNvPr>
              <p14:cNvContentPartPr/>
              <p14:nvPr/>
            </p14:nvContentPartPr>
            <p14:xfrm>
              <a:off x="8546965" y="3378307"/>
              <a:ext cx="320224" cy="93156"/>
            </p14:xfrm>
          </p:contentPart>
        </mc:Choice>
        <mc:Fallback xmlns="">
          <p:pic>
            <p:nvPicPr>
              <p:cNvPr id="62" name="Ink 131">
                <a:extLst>
                  <a:ext uri="{FF2B5EF4-FFF2-40B4-BE49-F238E27FC236}">
                    <a16:creationId xmlns:a16="http://schemas.microsoft.com/office/drawing/2014/main" xmlns:p14="http://schemas.microsoft.com/office/powerpoint/2010/main" xmlns="" id="{1E12F6FE-1582-9C4C-99B8-767619F7F1C5}"/>
                  </a:ext>
                </a:extLst>
              </p:cNvPr>
              <p:cNvPicPr/>
              <p:nvPr/>
            </p:nvPicPr>
            <p:blipFill>
              <a:blip r:embed="rId37"/>
              <a:stretch>
                <a:fillRect/>
              </a:stretch>
            </p:blipFill>
            <p:spPr>
              <a:xfrm>
                <a:off x="8538671" y="3370066"/>
                <a:ext cx="336812" cy="10999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3" name="Ink 132">
                <a:extLst>
                  <a:ext uri="{FF2B5EF4-FFF2-40B4-BE49-F238E27FC236}">
                    <a16:creationId xmlns:a16="http://schemas.microsoft.com/office/drawing/2014/main" xmlns="" id="{1BC8E12B-DB81-4C48-9032-66D47DACFFE7}"/>
                  </a:ext>
                </a:extLst>
              </p14:cNvPr>
              <p14:cNvContentPartPr/>
              <p14:nvPr/>
            </p14:nvContentPartPr>
            <p14:xfrm>
              <a:off x="8147725" y="3770477"/>
              <a:ext cx="683283" cy="509031"/>
            </p14:xfrm>
          </p:contentPart>
        </mc:Choice>
        <mc:Fallback xmlns="">
          <p:pic>
            <p:nvPicPr>
              <p:cNvPr id="63" name="Ink 132">
                <a:extLst>
                  <a:ext uri="{FF2B5EF4-FFF2-40B4-BE49-F238E27FC236}">
                    <a16:creationId xmlns:a16="http://schemas.microsoft.com/office/drawing/2014/main" xmlns:p14="http://schemas.microsoft.com/office/powerpoint/2010/main" xmlns="" id="{1BC8E12B-DB81-4C48-9032-66D47DACFFE7}"/>
                  </a:ext>
                </a:extLst>
              </p:cNvPr>
              <p:cNvPicPr/>
              <p:nvPr/>
            </p:nvPicPr>
            <p:blipFill>
              <a:blip r:embed="rId39"/>
              <a:stretch>
                <a:fillRect/>
              </a:stretch>
            </p:blipFill>
            <p:spPr>
              <a:xfrm>
                <a:off x="8138725" y="3761477"/>
                <a:ext cx="700203" cy="52631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9" name="Ink 139">
                <a:extLst>
                  <a:ext uri="{FF2B5EF4-FFF2-40B4-BE49-F238E27FC236}">
                    <a16:creationId xmlns:a16="http://schemas.microsoft.com/office/drawing/2014/main" xmlns="" id="{38A67005-B636-3948-BC05-D25BB9933718}"/>
                  </a:ext>
                </a:extLst>
              </p14:cNvPr>
              <p14:cNvContentPartPr/>
              <p14:nvPr/>
            </p14:nvContentPartPr>
            <p14:xfrm>
              <a:off x="9200720" y="2252533"/>
              <a:ext cx="327294" cy="160112"/>
            </p14:xfrm>
          </p:contentPart>
        </mc:Choice>
        <mc:Fallback xmlns="">
          <p:pic>
            <p:nvPicPr>
              <p:cNvPr id="139" name="Ink 139">
                <a:extLst>
                  <a:ext uri="{FF2B5EF4-FFF2-40B4-BE49-F238E27FC236}">
                    <a16:creationId xmlns:a16="http://schemas.microsoft.com/office/drawing/2014/main" xmlns:p14="http://schemas.microsoft.com/office/powerpoint/2010/main" xmlns="" id="{38A67005-B636-3948-BC05-D25BB9933718}"/>
                  </a:ext>
                </a:extLst>
              </p:cNvPr>
              <p:cNvPicPr/>
              <p:nvPr/>
            </p:nvPicPr>
            <p:blipFill>
              <a:blip r:embed="rId41"/>
              <a:stretch>
                <a:fillRect/>
              </a:stretch>
            </p:blipFill>
            <p:spPr>
              <a:xfrm>
                <a:off x="9192079" y="2244276"/>
                <a:ext cx="344217" cy="17662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8" name="Ink 147">
                <a:extLst>
                  <a:ext uri="{FF2B5EF4-FFF2-40B4-BE49-F238E27FC236}">
                    <a16:creationId xmlns:a16="http://schemas.microsoft.com/office/drawing/2014/main" xmlns="" id="{1CF81026-4845-5C44-B791-0353AE6870A4}"/>
                  </a:ext>
                </a:extLst>
              </p14:cNvPr>
              <p14:cNvContentPartPr/>
              <p14:nvPr/>
            </p14:nvContentPartPr>
            <p14:xfrm>
              <a:off x="10391786" y="2303270"/>
              <a:ext cx="239960" cy="101889"/>
            </p14:xfrm>
          </p:contentPart>
        </mc:Choice>
        <mc:Fallback xmlns="">
          <p:pic>
            <p:nvPicPr>
              <p:cNvPr id="148" name="Ink 147">
                <a:extLst>
                  <a:ext uri="{FF2B5EF4-FFF2-40B4-BE49-F238E27FC236}">
                    <a16:creationId xmlns:a16="http://schemas.microsoft.com/office/drawing/2014/main" xmlns:p14="http://schemas.microsoft.com/office/powerpoint/2010/main" xmlns="" id="{1CF81026-4845-5C44-B791-0353AE6870A4}"/>
                  </a:ext>
                </a:extLst>
              </p:cNvPr>
              <p:cNvPicPr/>
              <p:nvPr/>
            </p:nvPicPr>
            <p:blipFill>
              <a:blip r:embed="rId43"/>
              <a:stretch>
                <a:fillRect/>
              </a:stretch>
            </p:blipFill>
            <p:spPr>
              <a:xfrm>
                <a:off x="10383512" y="2293909"/>
                <a:ext cx="256509"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2" name="Ink 155">
                <a:extLst>
                  <a:ext uri="{FF2B5EF4-FFF2-40B4-BE49-F238E27FC236}">
                    <a16:creationId xmlns:a16="http://schemas.microsoft.com/office/drawing/2014/main" xmlns="" id="{838E24C2-89A2-7447-A5DC-D57A9C0CB093}"/>
                  </a:ext>
                </a:extLst>
              </p14:cNvPr>
              <p14:cNvContentPartPr/>
              <p14:nvPr/>
            </p14:nvContentPartPr>
            <p14:xfrm>
              <a:off x="10747775" y="2593967"/>
              <a:ext cx="304421" cy="196293"/>
            </p14:xfrm>
          </p:contentPart>
        </mc:Choice>
        <mc:Fallback xmlns="">
          <p:pic>
            <p:nvPicPr>
              <p:cNvPr id="152" name="Ink 155">
                <a:extLst>
                  <a:ext uri="{FF2B5EF4-FFF2-40B4-BE49-F238E27FC236}">
                    <a16:creationId xmlns:a16="http://schemas.microsoft.com/office/drawing/2014/main" xmlns:p14="http://schemas.microsoft.com/office/powerpoint/2010/main" xmlns="" id="{838E24C2-89A2-7447-A5DC-D57A9C0CB093}"/>
                  </a:ext>
                </a:extLst>
              </p:cNvPr>
              <p:cNvPicPr/>
              <p:nvPr/>
            </p:nvPicPr>
            <p:blipFill>
              <a:blip r:embed="rId45"/>
              <a:stretch>
                <a:fillRect/>
              </a:stretch>
            </p:blipFill>
            <p:spPr>
              <a:xfrm>
                <a:off x="10739139" y="2585713"/>
                <a:ext cx="321693" cy="212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3" name="Ink 156">
                <a:extLst>
                  <a:ext uri="{FF2B5EF4-FFF2-40B4-BE49-F238E27FC236}">
                    <a16:creationId xmlns:a16="http://schemas.microsoft.com/office/drawing/2014/main" xmlns="" id="{C7383BA6-6889-704A-9C27-916F45540E9B}"/>
                  </a:ext>
                </a:extLst>
              </p14:cNvPr>
              <p14:cNvContentPartPr/>
              <p14:nvPr/>
            </p14:nvContentPartPr>
            <p14:xfrm>
              <a:off x="9672738" y="2121949"/>
              <a:ext cx="392586" cy="189223"/>
            </p14:xfrm>
          </p:contentPart>
        </mc:Choice>
        <mc:Fallback xmlns="">
          <p:pic>
            <p:nvPicPr>
              <p:cNvPr id="153" name="Ink 156">
                <a:extLst>
                  <a:ext uri="{FF2B5EF4-FFF2-40B4-BE49-F238E27FC236}">
                    <a16:creationId xmlns:a16="http://schemas.microsoft.com/office/drawing/2014/main" xmlns:p14="http://schemas.microsoft.com/office/powerpoint/2010/main" xmlns="" id="{C7383BA6-6889-704A-9C27-916F45540E9B}"/>
                  </a:ext>
                </a:extLst>
              </p:cNvPr>
              <p:cNvPicPr/>
              <p:nvPr/>
            </p:nvPicPr>
            <p:blipFill>
              <a:blip r:embed="rId47"/>
              <a:stretch>
                <a:fillRect/>
              </a:stretch>
            </p:blipFill>
            <p:spPr>
              <a:xfrm>
                <a:off x="9664094" y="2113675"/>
                <a:ext cx="409514"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4" name="Ink 157">
                <a:extLst>
                  <a:ext uri="{FF2B5EF4-FFF2-40B4-BE49-F238E27FC236}">
                    <a16:creationId xmlns:a16="http://schemas.microsoft.com/office/drawing/2014/main" xmlns="" id="{424CDFA1-B943-9646-843E-7F16ECF658AF}"/>
                  </a:ext>
                </a:extLst>
              </p14:cNvPr>
              <p14:cNvContentPartPr/>
              <p14:nvPr/>
            </p14:nvContentPartPr>
            <p14:xfrm>
              <a:off x="9055580" y="2507465"/>
              <a:ext cx="1285886" cy="863772"/>
            </p14:xfrm>
          </p:contentPart>
        </mc:Choice>
        <mc:Fallback xmlns="">
          <p:pic>
            <p:nvPicPr>
              <p:cNvPr id="154" name="Ink 157">
                <a:extLst>
                  <a:ext uri="{FF2B5EF4-FFF2-40B4-BE49-F238E27FC236}">
                    <a16:creationId xmlns:a16="http://schemas.microsoft.com/office/drawing/2014/main" xmlns:p14="http://schemas.microsoft.com/office/powerpoint/2010/main" xmlns="" id="{424CDFA1-B943-9646-843E-7F16ECF658AF}"/>
                  </a:ext>
                </a:extLst>
              </p:cNvPr>
              <p:cNvPicPr/>
              <p:nvPr/>
            </p:nvPicPr>
            <p:blipFill>
              <a:blip r:embed="rId49"/>
              <a:stretch>
                <a:fillRect/>
              </a:stretch>
            </p:blipFill>
            <p:spPr>
              <a:xfrm>
                <a:off x="9047303" y="2499187"/>
                <a:ext cx="1302441" cy="88032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5" name="Ink 158">
                <a:extLst>
                  <a:ext uri="{FF2B5EF4-FFF2-40B4-BE49-F238E27FC236}">
                    <a16:creationId xmlns:a16="http://schemas.microsoft.com/office/drawing/2014/main" xmlns="" id="{8DDC78E9-3A90-F043-B02E-C6331776377D}"/>
                  </a:ext>
                </a:extLst>
              </p14:cNvPr>
              <p14:cNvContentPartPr/>
              <p14:nvPr/>
            </p14:nvContentPartPr>
            <p14:xfrm>
              <a:off x="10450009" y="2913359"/>
              <a:ext cx="217919" cy="247446"/>
            </p14:xfrm>
          </p:contentPart>
        </mc:Choice>
        <mc:Fallback xmlns="">
          <p:pic>
            <p:nvPicPr>
              <p:cNvPr id="155" name="Ink 158">
                <a:extLst>
                  <a:ext uri="{FF2B5EF4-FFF2-40B4-BE49-F238E27FC236}">
                    <a16:creationId xmlns:a16="http://schemas.microsoft.com/office/drawing/2014/main" xmlns:p14="http://schemas.microsoft.com/office/powerpoint/2010/main" xmlns="" id="{8DDC78E9-3A90-F043-B02E-C6331776377D}"/>
                  </a:ext>
                </a:extLst>
              </p:cNvPr>
              <p:cNvPicPr/>
              <p:nvPr/>
            </p:nvPicPr>
            <p:blipFill>
              <a:blip r:embed="rId51"/>
              <a:stretch>
                <a:fillRect/>
              </a:stretch>
            </p:blipFill>
            <p:spPr>
              <a:xfrm>
                <a:off x="10441379" y="2905063"/>
                <a:ext cx="235180" cy="264399"/>
              </a:xfrm>
              <a:prstGeom prst="rect">
                <a:avLst/>
              </a:prstGeom>
            </p:spPr>
          </p:pic>
        </mc:Fallback>
      </mc:AlternateContent>
    </p:spTree>
    <p:extLst>
      <p:ext uri="{BB962C8B-B14F-4D97-AF65-F5344CB8AC3E}">
        <p14:creationId xmlns:p14="http://schemas.microsoft.com/office/powerpoint/2010/main" val="1588313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xmlns=""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xmlns=""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xmlns=""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xmlns=""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xmlns=""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xmlns="" id="{CDBD55F5-1B35-004C-B0DC-B64E63DE890A}"/>
                  </a:ext>
                </a:extLst>
              </p14:cNvPr>
              <p14:cNvContentPartPr/>
              <p14:nvPr/>
            </p14:nvContentPartPr>
            <p14:xfrm>
              <a:off x="7718957" y="1747661"/>
              <a:ext cx="210849" cy="262001"/>
            </p14:xfrm>
          </p:contentPart>
        </mc:Choice>
        <mc:Fallback xmlns="">
          <p:pic>
            <p:nvPicPr>
              <p:cNvPr id="50" name="Ink 49">
                <a:extLst>
                  <a:ext uri="{FF2B5EF4-FFF2-40B4-BE49-F238E27FC236}">
                    <a16:creationId xmlns:a16="http://schemas.microsoft.com/office/drawing/2014/main" xmlns:p14="http://schemas.microsoft.com/office/powerpoint/2010/main" xmlns="" id="{CDBD55F5-1B35-004C-B0DC-B64E63DE890A}"/>
                  </a:ext>
                </a:extLst>
              </p:cNvPr>
              <p:cNvPicPr/>
              <p:nvPr/>
            </p:nvPicPr>
            <p:blipFill>
              <a:blip r:embed="rId13"/>
              <a:stretch>
                <a:fillRect/>
              </a:stretch>
            </p:blipFill>
            <p:spPr>
              <a:xfrm>
                <a:off x="7710667" y="1739012"/>
                <a:ext cx="228870" cy="2789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1">
                <a:extLst>
                  <a:ext uri="{FF2B5EF4-FFF2-40B4-BE49-F238E27FC236}">
                    <a16:creationId xmlns:a16="http://schemas.microsoft.com/office/drawing/2014/main" xmlns="" id="{D10B3F2F-5027-404F-A897-37D53976FEF8}"/>
                  </a:ext>
                </a:extLst>
              </p14:cNvPr>
              <p14:cNvContentPartPr/>
              <p14:nvPr/>
            </p14:nvContentPartPr>
            <p14:xfrm>
              <a:off x="7450303" y="1740175"/>
              <a:ext cx="4068089" cy="4205744"/>
            </p14:xfrm>
          </p:contentPart>
        </mc:Choice>
        <mc:Fallback xmlns="">
          <p:pic>
            <p:nvPicPr>
              <p:cNvPr id="31" name="Ink 31">
                <a:extLst>
                  <a:ext uri="{FF2B5EF4-FFF2-40B4-BE49-F238E27FC236}">
                    <a16:creationId xmlns:a16="http://schemas.microsoft.com/office/drawing/2014/main" xmlns:p14="http://schemas.microsoft.com/office/powerpoint/2010/main" xmlns="" id="{D10B3F2F-5027-404F-A897-37D53976FEF8}"/>
                  </a:ext>
                </a:extLst>
              </p:cNvPr>
              <p:cNvPicPr/>
              <p:nvPr/>
            </p:nvPicPr>
            <p:blipFill>
              <a:blip r:embed="rId15"/>
              <a:stretch>
                <a:fillRect/>
              </a:stretch>
            </p:blipFill>
            <p:spPr>
              <a:xfrm>
                <a:off x="7441663" y="1731535"/>
                <a:ext cx="4085369" cy="422302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xmlns="" id="{10EAF48D-87F0-8D4C-B50A-0EECA1B96171}"/>
                  </a:ext>
                </a:extLst>
              </p14:cNvPr>
              <p14:cNvContentPartPr/>
              <p14:nvPr/>
            </p14:nvContentPartPr>
            <p14:xfrm>
              <a:off x="9048094" y="3700194"/>
              <a:ext cx="182153" cy="143061"/>
            </p14:xfrm>
          </p:contentPart>
        </mc:Choice>
        <mc:Fallback xmlns="">
          <p:pic>
            <p:nvPicPr>
              <p:cNvPr id="44" name="Ink 43">
                <a:extLst>
                  <a:ext uri="{FF2B5EF4-FFF2-40B4-BE49-F238E27FC236}">
                    <a16:creationId xmlns:a16="http://schemas.microsoft.com/office/drawing/2014/main" xmlns:p14="http://schemas.microsoft.com/office/powerpoint/2010/main" xmlns="" id="{10EAF48D-87F0-8D4C-B50A-0EECA1B96171}"/>
                  </a:ext>
                </a:extLst>
              </p:cNvPr>
              <p:cNvPicPr/>
              <p:nvPr/>
            </p:nvPicPr>
            <p:blipFill>
              <a:blip r:embed="rId17"/>
              <a:stretch>
                <a:fillRect/>
              </a:stretch>
            </p:blipFill>
            <p:spPr>
              <a:xfrm>
                <a:off x="9038734" y="3691927"/>
                <a:ext cx="199432" cy="15923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xmlns="" id="{B3527D4E-5EFB-4045-8019-E2EC0DF7BBE4}"/>
                  </a:ext>
                </a:extLst>
              </p14:cNvPr>
              <p14:cNvContentPartPr/>
              <p14:nvPr/>
            </p14:nvContentPartPr>
            <p14:xfrm>
              <a:off x="9389527" y="3458155"/>
              <a:ext cx="414212" cy="247446"/>
            </p14:xfrm>
          </p:contentPart>
        </mc:Choice>
        <mc:Fallback xmlns="">
          <p:pic>
            <p:nvPicPr>
              <p:cNvPr id="47" name="Ink 46">
                <a:extLst>
                  <a:ext uri="{FF2B5EF4-FFF2-40B4-BE49-F238E27FC236}">
                    <a16:creationId xmlns:a16="http://schemas.microsoft.com/office/drawing/2014/main" xmlns:p14="http://schemas.microsoft.com/office/powerpoint/2010/main" xmlns="" id="{B3527D4E-5EFB-4045-8019-E2EC0DF7BBE4}"/>
                  </a:ext>
                </a:extLst>
              </p:cNvPr>
              <p:cNvPicPr/>
              <p:nvPr/>
            </p:nvPicPr>
            <p:blipFill>
              <a:blip r:embed="rId19"/>
              <a:stretch>
                <a:fillRect/>
              </a:stretch>
            </p:blipFill>
            <p:spPr>
              <a:xfrm>
                <a:off x="9380530" y="3449150"/>
                <a:ext cx="431126" cy="26437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129">
                <a:extLst>
                  <a:ext uri="{FF2B5EF4-FFF2-40B4-BE49-F238E27FC236}">
                    <a16:creationId xmlns:a16="http://schemas.microsoft.com/office/drawing/2014/main" xmlns="" id="{6C51BAE0-6774-CE44-91F4-9EE3F10B183C}"/>
                  </a:ext>
                </a:extLst>
              </p14:cNvPr>
              <p14:cNvContentPartPr/>
              <p14:nvPr/>
            </p14:nvContentPartPr>
            <p14:xfrm>
              <a:off x="10072394" y="3762992"/>
              <a:ext cx="262001" cy="138486"/>
            </p14:xfrm>
          </p:contentPart>
        </mc:Choice>
        <mc:Fallback xmlns="">
          <p:pic>
            <p:nvPicPr>
              <p:cNvPr id="60" name="Ink 129">
                <a:extLst>
                  <a:ext uri="{FF2B5EF4-FFF2-40B4-BE49-F238E27FC236}">
                    <a16:creationId xmlns:a16="http://schemas.microsoft.com/office/drawing/2014/main" xmlns:p14="http://schemas.microsoft.com/office/powerpoint/2010/main" xmlns="" id="{6C51BAE0-6774-CE44-91F4-9EE3F10B183C}"/>
                  </a:ext>
                </a:extLst>
              </p:cNvPr>
              <p:cNvPicPr/>
              <p:nvPr/>
            </p:nvPicPr>
            <p:blipFill>
              <a:blip r:embed="rId21"/>
              <a:stretch>
                <a:fillRect/>
              </a:stretch>
            </p:blipFill>
            <p:spPr>
              <a:xfrm>
                <a:off x="10064116" y="3754697"/>
                <a:ext cx="278196" cy="15471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130">
                <a:extLst>
                  <a:ext uri="{FF2B5EF4-FFF2-40B4-BE49-F238E27FC236}">
                    <a16:creationId xmlns:a16="http://schemas.microsoft.com/office/drawing/2014/main" xmlns="" id="{62837BF8-004F-DE4E-8FD1-03EB3AFAF49C}"/>
                  </a:ext>
                </a:extLst>
              </p14:cNvPr>
              <p14:cNvContentPartPr/>
              <p14:nvPr/>
            </p14:nvContentPartPr>
            <p14:xfrm>
              <a:off x="9091761" y="4082799"/>
              <a:ext cx="232890" cy="116445"/>
            </p14:xfrm>
          </p:contentPart>
        </mc:Choice>
        <mc:Fallback xmlns="">
          <p:pic>
            <p:nvPicPr>
              <p:cNvPr id="61" name="Ink 130">
                <a:extLst>
                  <a:ext uri="{FF2B5EF4-FFF2-40B4-BE49-F238E27FC236}">
                    <a16:creationId xmlns:a16="http://schemas.microsoft.com/office/drawing/2014/main" xmlns:p14="http://schemas.microsoft.com/office/powerpoint/2010/main" xmlns="" id="{62837BF8-004F-DE4E-8FD1-03EB3AFAF49C}"/>
                  </a:ext>
                </a:extLst>
              </p:cNvPr>
              <p:cNvPicPr/>
              <p:nvPr/>
            </p:nvPicPr>
            <p:blipFill>
              <a:blip r:embed="rId23"/>
              <a:stretch>
                <a:fillRect/>
              </a:stretch>
            </p:blipFill>
            <p:spPr>
              <a:xfrm>
                <a:off x="9083482" y="4074558"/>
                <a:ext cx="249448" cy="13256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131">
                <a:extLst>
                  <a:ext uri="{FF2B5EF4-FFF2-40B4-BE49-F238E27FC236}">
                    <a16:creationId xmlns:a16="http://schemas.microsoft.com/office/drawing/2014/main" xmlns="" id="{1E12F6FE-1582-9C4C-99B8-767619F7F1C5}"/>
                  </a:ext>
                </a:extLst>
              </p14:cNvPr>
              <p14:cNvContentPartPr/>
              <p14:nvPr/>
            </p14:nvContentPartPr>
            <p14:xfrm>
              <a:off x="8546965" y="3378307"/>
              <a:ext cx="320224" cy="93156"/>
            </p14:xfrm>
          </p:contentPart>
        </mc:Choice>
        <mc:Fallback xmlns="">
          <p:pic>
            <p:nvPicPr>
              <p:cNvPr id="62" name="Ink 131">
                <a:extLst>
                  <a:ext uri="{FF2B5EF4-FFF2-40B4-BE49-F238E27FC236}">
                    <a16:creationId xmlns:a16="http://schemas.microsoft.com/office/drawing/2014/main" xmlns:p14="http://schemas.microsoft.com/office/powerpoint/2010/main" xmlns="" id="{1E12F6FE-1582-9C4C-99B8-767619F7F1C5}"/>
                  </a:ext>
                </a:extLst>
              </p:cNvPr>
              <p:cNvPicPr/>
              <p:nvPr/>
            </p:nvPicPr>
            <p:blipFill>
              <a:blip r:embed="rId25"/>
              <a:stretch>
                <a:fillRect/>
              </a:stretch>
            </p:blipFill>
            <p:spPr>
              <a:xfrm>
                <a:off x="8538671" y="3370066"/>
                <a:ext cx="336812" cy="10999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132">
                <a:extLst>
                  <a:ext uri="{FF2B5EF4-FFF2-40B4-BE49-F238E27FC236}">
                    <a16:creationId xmlns:a16="http://schemas.microsoft.com/office/drawing/2014/main" xmlns="" id="{1BC8E12B-DB81-4C48-9032-66D47DACFFE7}"/>
                  </a:ext>
                </a:extLst>
              </p14:cNvPr>
              <p14:cNvContentPartPr/>
              <p14:nvPr/>
            </p14:nvContentPartPr>
            <p14:xfrm>
              <a:off x="8147725" y="3770477"/>
              <a:ext cx="683283" cy="509031"/>
            </p14:xfrm>
          </p:contentPart>
        </mc:Choice>
        <mc:Fallback xmlns="">
          <p:pic>
            <p:nvPicPr>
              <p:cNvPr id="63" name="Ink 132">
                <a:extLst>
                  <a:ext uri="{FF2B5EF4-FFF2-40B4-BE49-F238E27FC236}">
                    <a16:creationId xmlns:a16="http://schemas.microsoft.com/office/drawing/2014/main" xmlns:p14="http://schemas.microsoft.com/office/powerpoint/2010/main" xmlns="" id="{1BC8E12B-DB81-4C48-9032-66D47DACFFE7}"/>
                  </a:ext>
                </a:extLst>
              </p:cNvPr>
              <p:cNvPicPr/>
              <p:nvPr/>
            </p:nvPicPr>
            <p:blipFill>
              <a:blip r:embed="rId27"/>
              <a:stretch>
                <a:fillRect/>
              </a:stretch>
            </p:blipFill>
            <p:spPr>
              <a:xfrm>
                <a:off x="8138725" y="3761477"/>
                <a:ext cx="700203" cy="52631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9" name="Ink 139">
                <a:extLst>
                  <a:ext uri="{FF2B5EF4-FFF2-40B4-BE49-F238E27FC236}">
                    <a16:creationId xmlns:a16="http://schemas.microsoft.com/office/drawing/2014/main" xmlns="" id="{38A67005-B636-3948-BC05-D25BB9933718}"/>
                  </a:ext>
                </a:extLst>
              </p14:cNvPr>
              <p14:cNvContentPartPr/>
              <p14:nvPr/>
            </p14:nvContentPartPr>
            <p14:xfrm>
              <a:off x="9200720" y="2252533"/>
              <a:ext cx="327294" cy="160112"/>
            </p14:xfrm>
          </p:contentPart>
        </mc:Choice>
        <mc:Fallback xmlns="">
          <p:pic>
            <p:nvPicPr>
              <p:cNvPr id="139" name="Ink 139">
                <a:extLst>
                  <a:ext uri="{FF2B5EF4-FFF2-40B4-BE49-F238E27FC236}">
                    <a16:creationId xmlns:a16="http://schemas.microsoft.com/office/drawing/2014/main" xmlns:p14="http://schemas.microsoft.com/office/powerpoint/2010/main" xmlns="" id="{38A67005-B636-3948-BC05-D25BB9933718}"/>
                  </a:ext>
                </a:extLst>
              </p:cNvPr>
              <p:cNvPicPr/>
              <p:nvPr/>
            </p:nvPicPr>
            <p:blipFill>
              <a:blip r:embed="rId29"/>
              <a:stretch>
                <a:fillRect/>
              </a:stretch>
            </p:blipFill>
            <p:spPr>
              <a:xfrm>
                <a:off x="9192079" y="2244276"/>
                <a:ext cx="344217" cy="17662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8" name="Ink 147">
                <a:extLst>
                  <a:ext uri="{FF2B5EF4-FFF2-40B4-BE49-F238E27FC236}">
                    <a16:creationId xmlns:a16="http://schemas.microsoft.com/office/drawing/2014/main" xmlns="" id="{1CF81026-4845-5C44-B791-0353AE6870A4}"/>
                  </a:ext>
                </a:extLst>
              </p14:cNvPr>
              <p14:cNvContentPartPr/>
              <p14:nvPr/>
            </p14:nvContentPartPr>
            <p14:xfrm>
              <a:off x="10391786" y="2303270"/>
              <a:ext cx="239960" cy="101889"/>
            </p14:xfrm>
          </p:contentPart>
        </mc:Choice>
        <mc:Fallback xmlns="">
          <p:pic>
            <p:nvPicPr>
              <p:cNvPr id="148" name="Ink 147">
                <a:extLst>
                  <a:ext uri="{FF2B5EF4-FFF2-40B4-BE49-F238E27FC236}">
                    <a16:creationId xmlns:a16="http://schemas.microsoft.com/office/drawing/2014/main" xmlns:p14="http://schemas.microsoft.com/office/powerpoint/2010/main" xmlns="" id="{1CF81026-4845-5C44-B791-0353AE6870A4}"/>
                  </a:ext>
                </a:extLst>
              </p:cNvPr>
              <p:cNvPicPr/>
              <p:nvPr/>
            </p:nvPicPr>
            <p:blipFill>
              <a:blip r:embed="rId31"/>
              <a:stretch>
                <a:fillRect/>
              </a:stretch>
            </p:blipFill>
            <p:spPr>
              <a:xfrm>
                <a:off x="10383512" y="2293909"/>
                <a:ext cx="256509"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2" name="Ink 155">
                <a:extLst>
                  <a:ext uri="{FF2B5EF4-FFF2-40B4-BE49-F238E27FC236}">
                    <a16:creationId xmlns:a16="http://schemas.microsoft.com/office/drawing/2014/main" xmlns="" id="{838E24C2-89A2-7447-A5DC-D57A9C0CB093}"/>
                  </a:ext>
                </a:extLst>
              </p14:cNvPr>
              <p14:cNvContentPartPr/>
              <p14:nvPr/>
            </p14:nvContentPartPr>
            <p14:xfrm>
              <a:off x="10747775" y="2593967"/>
              <a:ext cx="304421" cy="196293"/>
            </p14:xfrm>
          </p:contentPart>
        </mc:Choice>
        <mc:Fallback xmlns="">
          <p:pic>
            <p:nvPicPr>
              <p:cNvPr id="152" name="Ink 155">
                <a:extLst>
                  <a:ext uri="{FF2B5EF4-FFF2-40B4-BE49-F238E27FC236}">
                    <a16:creationId xmlns:a16="http://schemas.microsoft.com/office/drawing/2014/main" xmlns:p14="http://schemas.microsoft.com/office/powerpoint/2010/main" xmlns="" id="{838E24C2-89A2-7447-A5DC-D57A9C0CB093}"/>
                  </a:ext>
                </a:extLst>
              </p:cNvPr>
              <p:cNvPicPr/>
              <p:nvPr/>
            </p:nvPicPr>
            <p:blipFill>
              <a:blip r:embed="rId33"/>
              <a:stretch>
                <a:fillRect/>
              </a:stretch>
            </p:blipFill>
            <p:spPr>
              <a:xfrm>
                <a:off x="10739139" y="2585713"/>
                <a:ext cx="321693" cy="212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3" name="Ink 156">
                <a:extLst>
                  <a:ext uri="{FF2B5EF4-FFF2-40B4-BE49-F238E27FC236}">
                    <a16:creationId xmlns:a16="http://schemas.microsoft.com/office/drawing/2014/main" xmlns="" id="{C7383BA6-6889-704A-9C27-916F45540E9B}"/>
                  </a:ext>
                </a:extLst>
              </p14:cNvPr>
              <p14:cNvContentPartPr/>
              <p14:nvPr/>
            </p14:nvContentPartPr>
            <p14:xfrm>
              <a:off x="9672738" y="2121949"/>
              <a:ext cx="392586" cy="189223"/>
            </p14:xfrm>
          </p:contentPart>
        </mc:Choice>
        <mc:Fallback xmlns="">
          <p:pic>
            <p:nvPicPr>
              <p:cNvPr id="153" name="Ink 156">
                <a:extLst>
                  <a:ext uri="{FF2B5EF4-FFF2-40B4-BE49-F238E27FC236}">
                    <a16:creationId xmlns:a16="http://schemas.microsoft.com/office/drawing/2014/main" xmlns:p14="http://schemas.microsoft.com/office/powerpoint/2010/main" xmlns="" id="{C7383BA6-6889-704A-9C27-916F45540E9B}"/>
                  </a:ext>
                </a:extLst>
              </p:cNvPr>
              <p:cNvPicPr/>
              <p:nvPr/>
            </p:nvPicPr>
            <p:blipFill>
              <a:blip r:embed="rId35"/>
              <a:stretch>
                <a:fillRect/>
              </a:stretch>
            </p:blipFill>
            <p:spPr>
              <a:xfrm>
                <a:off x="9664094" y="2113675"/>
                <a:ext cx="409514"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7">
                <a:extLst>
                  <a:ext uri="{FF2B5EF4-FFF2-40B4-BE49-F238E27FC236}">
                    <a16:creationId xmlns:a16="http://schemas.microsoft.com/office/drawing/2014/main" xmlns="" id="{424CDFA1-B943-9646-843E-7F16ECF658AF}"/>
                  </a:ext>
                </a:extLst>
              </p14:cNvPr>
              <p14:cNvContentPartPr/>
              <p14:nvPr/>
            </p14:nvContentPartPr>
            <p14:xfrm>
              <a:off x="9055580" y="2507465"/>
              <a:ext cx="1285886" cy="863772"/>
            </p14:xfrm>
          </p:contentPart>
        </mc:Choice>
        <mc:Fallback xmlns="">
          <p:pic>
            <p:nvPicPr>
              <p:cNvPr id="154" name="Ink 157">
                <a:extLst>
                  <a:ext uri="{FF2B5EF4-FFF2-40B4-BE49-F238E27FC236}">
                    <a16:creationId xmlns:a16="http://schemas.microsoft.com/office/drawing/2014/main" xmlns:p14="http://schemas.microsoft.com/office/powerpoint/2010/main" xmlns="" id="{424CDFA1-B943-9646-843E-7F16ECF658AF}"/>
                  </a:ext>
                </a:extLst>
              </p:cNvPr>
              <p:cNvPicPr/>
              <p:nvPr/>
            </p:nvPicPr>
            <p:blipFill>
              <a:blip r:embed="rId37"/>
              <a:stretch>
                <a:fillRect/>
              </a:stretch>
            </p:blipFill>
            <p:spPr>
              <a:xfrm>
                <a:off x="9047303" y="2499187"/>
                <a:ext cx="1302441" cy="88032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5" name="Ink 158">
                <a:extLst>
                  <a:ext uri="{FF2B5EF4-FFF2-40B4-BE49-F238E27FC236}">
                    <a16:creationId xmlns:a16="http://schemas.microsoft.com/office/drawing/2014/main" xmlns="" id="{8DDC78E9-3A90-F043-B02E-C6331776377D}"/>
                  </a:ext>
                </a:extLst>
              </p14:cNvPr>
              <p14:cNvContentPartPr/>
              <p14:nvPr/>
            </p14:nvContentPartPr>
            <p14:xfrm>
              <a:off x="10450009" y="2913359"/>
              <a:ext cx="217919" cy="247446"/>
            </p14:xfrm>
          </p:contentPart>
        </mc:Choice>
        <mc:Fallback xmlns="">
          <p:pic>
            <p:nvPicPr>
              <p:cNvPr id="155" name="Ink 158">
                <a:extLst>
                  <a:ext uri="{FF2B5EF4-FFF2-40B4-BE49-F238E27FC236}">
                    <a16:creationId xmlns:a16="http://schemas.microsoft.com/office/drawing/2014/main" xmlns:p14="http://schemas.microsoft.com/office/powerpoint/2010/main" xmlns="" id="{8DDC78E9-3A90-F043-B02E-C6331776377D}"/>
                  </a:ext>
                </a:extLst>
              </p:cNvPr>
              <p:cNvPicPr/>
              <p:nvPr/>
            </p:nvPicPr>
            <p:blipFill>
              <a:blip r:embed="rId39"/>
              <a:stretch>
                <a:fillRect/>
              </a:stretch>
            </p:blipFill>
            <p:spPr>
              <a:xfrm>
                <a:off x="10441379" y="2905063"/>
                <a:ext cx="235180" cy="26439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8">
                <a:extLst>
                  <a:ext uri="{FF2B5EF4-FFF2-40B4-BE49-F238E27FC236}">
                    <a16:creationId xmlns:a16="http://schemas.microsoft.com/office/drawing/2014/main" xmlns="" id="{DFA8BEE4-AD19-1049-A805-7C9EFE647F7F}"/>
                  </a:ext>
                </a:extLst>
              </p14:cNvPr>
              <p14:cNvContentPartPr/>
              <p14:nvPr/>
            </p14:nvContentPartPr>
            <p14:xfrm>
              <a:off x="8104058" y="4751110"/>
              <a:ext cx="3581100" cy="2615022"/>
            </p14:xfrm>
          </p:contentPart>
        </mc:Choice>
        <mc:Fallback xmlns="">
          <p:pic>
            <p:nvPicPr>
              <p:cNvPr id="58" name="Ink 58">
                <a:extLst>
                  <a:ext uri="{FF2B5EF4-FFF2-40B4-BE49-F238E27FC236}">
                    <a16:creationId xmlns:a16="http://schemas.microsoft.com/office/drawing/2014/main" xmlns:p14="http://schemas.microsoft.com/office/powerpoint/2010/main" xmlns="" id="{DFA8BEE4-AD19-1049-A805-7C9EFE647F7F}"/>
                  </a:ext>
                </a:extLst>
              </p:cNvPr>
              <p:cNvPicPr/>
              <p:nvPr/>
            </p:nvPicPr>
            <p:blipFill>
              <a:blip r:embed="rId41"/>
              <a:stretch>
                <a:fillRect/>
              </a:stretch>
            </p:blipFill>
            <p:spPr>
              <a:xfrm>
                <a:off x="8095778" y="4742469"/>
                <a:ext cx="3598381" cy="263158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 name="Ink 2">
                <a:extLst>
                  <a:ext uri="{FF2B5EF4-FFF2-40B4-BE49-F238E27FC236}">
                    <a16:creationId xmlns:a16="http://schemas.microsoft.com/office/drawing/2014/main" xmlns="" id="{373A52E5-2FFB-BD4C-921A-DE549F769C15}"/>
                  </a:ext>
                </a:extLst>
              </p14:cNvPr>
              <p14:cNvContentPartPr/>
              <p14:nvPr/>
            </p14:nvContentPartPr>
            <p14:xfrm>
              <a:off x="10709336" y="2812090"/>
              <a:ext cx="1393181" cy="965246"/>
            </p14:xfrm>
          </p:contentPart>
        </mc:Choice>
        <mc:Fallback xmlns="">
          <p:pic>
            <p:nvPicPr>
              <p:cNvPr id="3" name="Ink 2">
                <a:extLst>
                  <a:ext uri="{FF2B5EF4-FFF2-40B4-BE49-F238E27FC236}">
                    <a16:creationId xmlns:a16="http://schemas.microsoft.com/office/drawing/2014/main" xmlns:p14="http://schemas.microsoft.com/office/powerpoint/2010/main" xmlns="" id="{373A52E5-2FFB-BD4C-921A-DE549F769C15}"/>
                  </a:ext>
                </a:extLst>
              </p:cNvPr>
              <p:cNvPicPr/>
              <p:nvPr/>
            </p:nvPicPr>
            <p:blipFill>
              <a:blip r:embed="rId43"/>
              <a:stretch>
                <a:fillRect/>
              </a:stretch>
            </p:blipFill>
            <p:spPr>
              <a:xfrm>
                <a:off x="10699976" y="2803093"/>
                <a:ext cx="1411901" cy="984680"/>
              </a:xfrm>
              <a:prstGeom prst="rect">
                <a:avLst/>
              </a:prstGeom>
            </p:spPr>
          </p:pic>
        </mc:Fallback>
      </mc:AlternateContent>
    </p:spTree>
    <p:extLst>
      <p:ext uri="{BB962C8B-B14F-4D97-AF65-F5344CB8AC3E}">
        <p14:creationId xmlns:p14="http://schemas.microsoft.com/office/powerpoint/2010/main" val="2719967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xmlns=""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xmlns=""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xmlns=""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xmlns=""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xmlns=""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xmlns="" id="{CDBD55F5-1B35-004C-B0DC-B64E63DE890A}"/>
                  </a:ext>
                </a:extLst>
              </p14:cNvPr>
              <p14:cNvContentPartPr/>
              <p14:nvPr/>
            </p14:nvContentPartPr>
            <p14:xfrm>
              <a:off x="7718957" y="1747661"/>
              <a:ext cx="210849" cy="262001"/>
            </p14:xfrm>
          </p:contentPart>
        </mc:Choice>
        <mc:Fallback xmlns="">
          <p:pic>
            <p:nvPicPr>
              <p:cNvPr id="50" name="Ink 49">
                <a:extLst>
                  <a:ext uri="{FF2B5EF4-FFF2-40B4-BE49-F238E27FC236}">
                    <a16:creationId xmlns:a16="http://schemas.microsoft.com/office/drawing/2014/main" xmlns:p14="http://schemas.microsoft.com/office/powerpoint/2010/main" xmlns="" id="{CDBD55F5-1B35-004C-B0DC-B64E63DE890A}"/>
                  </a:ext>
                </a:extLst>
              </p:cNvPr>
              <p:cNvPicPr/>
              <p:nvPr/>
            </p:nvPicPr>
            <p:blipFill>
              <a:blip r:embed="rId13"/>
              <a:stretch>
                <a:fillRect/>
              </a:stretch>
            </p:blipFill>
            <p:spPr>
              <a:xfrm>
                <a:off x="7710667" y="1739012"/>
                <a:ext cx="228870" cy="2789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xmlns="" id="{10EAF48D-87F0-8D4C-B50A-0EECA1B96171}"/>
                  </a:ext>
                </a:extLst>
              </p14:cNvPr>
              <p14:cNvContentPartPr/>
              <p14:nvPr/>
            </p14:nvContentPartPr>
            <p14:xfrm>
              <a:off x="9048094" y="3700194"/>
              <a:ext cx="182153" cy="143061"/>
            </p14:xfrm>
          </p:contentPart>
        </mc:Choice>
        <mc:Fallback xmlns="">
          <p:pic>
            <p:nvPicPr>
              <p:cNvPr id="44" name="Ink 43">
                <a:extLst>
                  <a:ext uri="{FF2B5EF4-FFF2-40B4-BE49-F238E27FC236}">
                    <a16:creationId xmlns:a16="http://schemas.microsoft.com/office/drawing/2014/main" xmlns:p14="http://schemas.microsoft.com/office/powerpoint/2010/main" xmlns="" id="{10EAF48D-87F0-8D4C-B50A-0EECA1B96171}"/>
                  </a:ext>
                </a:extLst>
              </p:cNvPr>
              <p:cNvPicPr/>
              <p:nvPr/>
            </p:nvPicPr>
            <p:blipFill>
              <a:blip r:embed="rId15"/>
              <a:stretch>
                <a:fillRect/>
              </a:stretch>
            </p:blipFill>
            <p:spPr>
              <a:xfrm>
                <a:off x="9038734" y="3691927"/>
                <a:ext cx="199432" cy="15923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xmlns="" id="{B3527D4E-5EFB-4045-8019-E2EC0DF7BBE4}"/>
                  </a:ext>
                </a:extLst>
              </p14:cNvPr>
              <p14:cNvContentPartPr/>
              <p14:nvPr/>
            </p14:nvContentPartPr>
            <p14:xfrm>
              <a:off x="9389527" y="3458155"/>
              <a:ext cx="414212" cy="247446"/>
            </p14:xfrm>
          </p:contentPart>
        </mc:Choice>
        <mc:Fallback xmlns="">
          <p:pic>
            <p:nvPicPr>
              <p:cNvPr id="47" name="Ink 46">
                <a:extLst>
                  <a:ext uri="{FF2B5EF4-FFF2-40B4-BE49-F238E27FC236}">
                    <a16:creationId xmlns:a16="http://schemas.microsoft.com/office/drawing/2014/main" xmlns:p14="http://schemas.microsoft.com/office/powerpoint/2010/main" xmlns="" id="{B3527D4E-5EFB-4045-8019-E2EC0DF7BBE4}"/>
                  </a:ext>
                </a:extLst>
              </p:cNvPr>
              <p:cNvPicPr/>
              <p:nvPr/>
            </p:nvPicPr>
            <p:blipFill>
              <a:blip r:embed="rId17"/>
              <a:stretch>
                <a:fillRect/>
              </a:stretch>
            </p:blipFill>
            <p:spPr>
              <a:xfrm>
                <a:off x="9380530" y="3449150"/>
                <a:ext cx="431126" cy="26437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Ink 129">
                <a:extLst>
                  <a:ext uri="{FF2B5EF4-FFF2-40B4-BE49-F238E27FC236}">
                    <a16:creationId xmlns:a16="http://schemas.microsoft.com/office/drawing/2014/main" xmlns="" id="{6C51BAE0-6774-CE44-91F4-9EE3F10B183C}"/>
                  </a:ext>
                </a:extLst>
              </p14:cNvPr>
              <p14:cNvContentPartPr/>
              <p14:nvPr/>
            </p14:nvContentPartPr>
            <p14:xfrm>
              <a:off x="10072394" y="3762992"/>
              <a:ext cx="262001" cy="138486"/>
            </p14:xfrm>
          </p:contentPart>
        </mc:Choice>
        <mc:Fallback xmlns="">
          <p:pic>
            <p:nvPicPr>
              <p:cNvPr id="60" name="Ink 129">
                <a:extLst>
                  <a:ext uri="{FF2B5EF4-FFF2-40B4-BE49-F238E27FC236}">
                    <a16:creationId xmlns:a16="http://schemas.microsoft.com/office/drawing/2014/main" xmlns:p14="http://schemas.microsoft.com/office/powerpoint/2010/main" xmlns="" id="{6C51BAE0-6774-CE44-91F4-9EE3F10B183C}"/>
                  </a:ext>
                </a:extLst>
              </p:cNvPr>
              <p:cNvPicPr/>
              <p:nvPr/>
            </p:nvPicPr>
            <p:blipFill>
              <a:blip r:embed="rId19"/>
              <a:stretch>
                <a:fillRect/>
              </a:stretch>
            </p:blipFill>
            <p:spPr>
              <a:xfrm>
                <a:off x="10064116" y="3754697"/>
                <a:ext cx="278196" cy="15471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131">
                <a:extLst>
                  <a:ext uri="{FF2B5EF4-FFF2-40B4-BE49-F238E27FC236}">
                    <a16:creationId xmlns:a16="http://schemas.microsoft.com/office/drawing/2014/main" xmlns="" id="{1E12F6FE-1582-9C4C-99B8-767619F7F1C5}"/>
                  </a:ext>
                </a:extLst>
              </p14:cNvPr>
              <p14:cNvContentPartPr/>
              <p14:nvPr/>
            </p14:nvContentPartPr>
            <p14:xfrm>
              <a:off x="8546965" y="3378307"/>
              <a:ext cx="320224" cy="93156"/>
            </p14:xfrm>
          </p:contentPart>
        </mc:Choice>
        <mc:Fallback xmlns="">
          <p:pic>
            <p:nvPicPr>
              <p:cNvPr id="62" name="Ink 131">
                <a:extLst>
                  <a:ext uri="{FF2B5EF4-FFF2-40B4-BE49-F238E27FC236}">
                    <a16:creationId xmlns:a16="http://schemas.microsoft.com/office/drawing/2014/main" xmlns:p14="http://schemas.microsoft.com/office/powerpoint/2010/main" xmlns="" id="{1E12F6FE-1582-9C4C-99B8-767619F7F1C5}"/>
                  </a:ext>
                </a:extLst>
              </p:cNvPr>
              <p:cNvPicPr/>
              <p:nvPr/>
            </p:nvPicPr>
            <p:blipFill>
              <a:blip r:embed="rId21"/>
              <a:stretch>
                <a:fillRect/>
              </a:stretch>
            </p:blipFill>
            <p:spPr>
              <a:xfrm>
                <a:off x="8538671" y="3370066"/>
                <a:ext cx="336812" cy="10999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39">
                <a:extLst>
                  <a:ext uri="{FF2B5EF4-FFF2-40B4-BE49-F238E27FC236}">
                    <a16:creationId xmlns:a16="http://schemas.microsoft.com/office/drawing/2014/main" xmlns="" id="{38A67005-B636-3948-BC05-D25BB9933718}"/>
                  </a:ext>
                </a:extLst>
              </p14:cNvPr>
              <p14:cNvContentPartPr/>
              <p14:nvPr/>
            </p14:nvContentPartPr>
            <p14:xfrm>
              <a:off x="9200720" y="2252533"/>
              <a:ext cx="327294" cy="160112"/>
            </p14:xfrm>
          </p:contentPart>
        </mc:Choice>
        <mc:Fallback xmlns="">
          <p:pic>
            <p:nvPicPr>
              <p:cNvPr id="139" name="Ink 139">
                <a:extLst>
                  <a:ext uri="{FF2B5EF4-FFF2-40B4-BE49-F238E27FC236}">
                    <a16:creationId xmlns:a16="http://schemas.microsoft.com/office/drawing/2014/main" xmlns:p14="http://schemas.microsoft.com/office/powerpoint/2010/main" xmlns="" id="{38A67005-B636-3948-BC05-D25BB9933718}"/>
                  </a:ext>
                </a:extLst>
              </p:cNvPr>
              <p:cNvPicPr/>
              <p:nvPr/>
            </p:nvPicPr>
            <p:blipFill>
              <a:blip r:embed="rId23"/>
              <a:stretch>
                <a:fillRect/>
              </a:stretch>
            </p:blipFill>
            <p:spPr>
              <a:xfrm>
                <a:off x="9192079" y="2244276"/>
                <a:ext cx="344217" cy="1766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8" name="Ink 147">
                <a:extLst>
                  <a:ext uri="{FF2B5EF4-FFF2-40B4-BE49-F238E27FC236}">
                    <a16:creationId xmlns:a16="http://schemas.microsoft.com/office/drawing/2014/main" xmlns="" id="{1CF81026-4845-5C44-B791-0353AE6870A4}"/>
                  </a:ext>
                </a:extLst>
              </p14:cNvPr>
              <p14:cNvContentPartPr/>
              <p14:nvPr/>
            </p14:nvContentPartPr>
            <p14:xfrm>
              <a:off x="10391786" y="2303270"/>
              <a:ext cx="239960" cy="101889"/>
            </p14:xfrm>
          </p:contentPart>
        </mc:Choice>
        <mc:Fallback xmlns="">
          <p:pic>
            <p:nvPicPr>
              <p:cNvPr id="148" name="Ink 147">
                <a:extLst>
                  <a:ext uri="{FF2B5EF4-FFF2-40B4-BE49-F238E27FC236}">
                    <a16:creationId xmlns:a16="http://schemas.microsoft.com/office/drawing/2014/main" xmlns:p14="http://schemas.microsoft.com/office/powerpoint/2010/main" xmlns="" id="{1CF81026-4845-5C44-B791-0353AE6870A4}"/>
                  </a:ext>
                </a:extLst>
              </p:cNvPr>
              <p:cNvPicPr/>
              <p:nvPr/>
            </p:nvPicPr>
            <p:blipFill>
              <a:blip r:embed="rId25"/>
              <a:stretch>
                <a:fillRect/>
              </a:stretch>
            </p:blipFill>
            <p:spPr>
              <a:xfrm>
                <a:off x="10383512" y="2293909"/>
                <a:ext cx="256509"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2" name="Ink 155">
                <a:extLst>
                  <a:ext uri="{FF2B5EF4-FFF2-40B4-BE49-F238E27FC236}">
                    <a16:creationId xmlns:a16="http://schemas.microsoft.com/office/drawing/2014/main" xmlns="" id="{838E24C2-89A2-7447-A5DC-D57A9C0CB093}"/>
                  </a:ext>
                </a:extLst>
              </p14:cNvPr>
              <p14:cNvContentPartPr/>
              <p14:nvPr/>
            </p14:nvContentPartPr>
            <p14:xfrm>
              <a:off x="10747775" y="2593967"/>
              <a:ext cx="304421" cy="196293"/>
            </p14:xfrm>
          </p:contentPart>
        </mc:Choice>
        <mc:Fallback xmlns="">
          <p:pic>
            <p:nvPicPr>
              <p:cNvPr id="152" name="Ink 155">
                <a:extLst>
                  <a:ext uri="{FF2B5EF4-FFF2-40B4-BE49-F238E27FC236}">
                    <a16:creationId xmlns:a16="http://schemas.microsoft.com/office/drawing/2014/main" xmlns:p14="http://schemas.microsoft.com/office/powerpoint/2010/main" xmlns="" id="{838E24C2-89A2-7447-A5DC-D57A9C0CB093}"/>
                  </a:ext>
                </a:extLst>
              </p:cNvPr>
              <p:cNvPicPr/>
              <p:nvPr/>
            </p:nvPicPr>
            <p:blipFill>
              <a:blip r:embed="rId27"/>
              <a:stretch>
                <a:fillRect/>
              </a:stretch>
            </p:blipFill>
            <p:spPr>
              <a:xfrm>
                <a:off x="10739139" y="2585713"/>
                <a:ext cx="321693" cy="21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3" name="Ink 156">
                <a:extLst>
                  <a:ext uri="{FF2B5EF4-FFF2-40B4-BE49-F238E27FC236}">
                    <a16:creationId xmlns:a16="http://schemas.microsoft.com/office/drawing/2014/main" xmlns="" id="{C7383BA6-6889-704A-9C27-916F45540E9B}"/>
                  </a:ext>
                </a:extLst>
              </p14:cNvPr>
              <p14:cNvContentPartPr/>
              <p14:nvPr/>
            </p14:nvContentPartPr>
            <p14:xfrm>
              <a:off x="9672738" y="2121949"/>
              <a:ext cx="392586" cy="189223"/>
            </p14:xfrm>
          </p:contentPart>
        </mc:Choice>
        <mc:Fallback xmlns="">
          <p:pic>
            <p:nvPicPr>
              <p:cNvPr id="153" name="Ink 156">
                <a:extLst>
                  <a:ext uri="{FF2B5EF4-FFF2-40B4-BE49-F238E27FC236}">
                    <a16:creationId xmlns:a16="http://schemas.microsoft.com/office/drawing/2014/main" xmlns:p14="http://schemas.microsoft.com/office/powerpoint/2010/main" xmlns="" id="{C7383BA6-6889-704A-9C27-916F45540E9B}"/>
                  </a:ext>
                </a:extLst>
              </p:cNvPr>
              <p:cNvPicPr/>
              <p:nvPr/>
            </p:nvPicPr>
            <p:blipFill>
              <a:blip r:embed="rId29"/>
              <a:stretch>
                <a:fillRect/>
              </a:stretch>
            </p:blipFill>
            <p:spPr>
              <a:xfrm>
                <a:off x="9664094" y="2113675"/>
                <a:ext cx="409514"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4" name="Ink 157">
                <a:extLst>
                  <a:ext uri="{FF2B5EF4-FFF2-40B4-BE49-F238E27FC236}">
                    <a16:creationId xmlns:a16="http://schemas.microsoft.com/office/drawing/2014/main" xmlns="" id="{424CDFA1-B943-9646-843E-7F16ECF658AF}"/>
                  </a:ext>
                </a:extLst>
              </p14:cNvPr>
              <p14:cNvContentPartPr/>
              <p14:nvPr/>
            </p14:nvContentPartPr>
            <p14:xfrm>
              <a:off x="9055580" y="2507465"/>
              <a:ext cx="1285886" cy="863772"/>
            </p14:xfrm>
          </p:contentPart>
        </mc:Choice>
        <mc:Fallback xmlns="">
          <p:pic>
            <p:nvPicPr>
              <p:cNvPr id="154" name="Ink 157">
                <a:extLst>
                  <a:ext uri="{FF2B5EF4-FFF2-40B4-BE49-F238E27FC236}">
                    <a16:creationId xmlns:a16="http://schemas.microsoft.com/office/drawing/2014/main" xmlns:p14="http://schemas.microsoft.com/office/powerpoint/2010/main" xmlns="" id="{424CDFA1-B943-9646-843E-7F16ECF658AF}"/>
                  </a:ext>
                </a:extLst>
              </p:cNvPr>
              <p:cNvPicPr/>
              <p:nvPr/>
            </p:nvPicPr>
            <p:blipFill>
              <a:blip r:embed="rId31"/>
              <a:stretch>
                <a:fillRect/>
              </a:stretch>
            </p:blipFill>
            <p:spPr>
              <a:xfrm>
                <a:off x="9047303" y="2499187"/>
                <a:ext cx="1302441" cy="88032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5" name="Ink 158">
                <a:extLst>
                  <a:ext uri="{FF2B5EF4-FFF2-40B4-BE49-F238E27FC236}">
                    <a16:creationId xmlns:a16="http://schemas.microsoft.com/office/drawing/2014/main" xmlns="" id="{8DDC78E9-3A90-F043-B02E-C6331776377D}"/>
                  </a:ext>
                </a:extLst>
              </p14:cNvPr>
              <p14:cNvContentPartPr/>
              <p14:nvPr/>
            </p14:nvContentPartPr>
            <p14:xfrm>
              <a:off x="10450009" y="2913359"/>
              <a:ext cx="217919" cy="247446"/>
            </p14:xfrm>
          </p:contentPart>
        </mc:Choice>
        <mc:Fallback xmlns="">
          <p:pic>
            <p:nvPicPr>
              <p:cNvPr id="155" name="Ink 158">
                <a:extLst>
                  <a:ext uri="{FF2B5EF4-FFF2-40B4-BE49-F238E27FC236}">
                    <a16:creationId xmlns:a16="http://schemas.microsoft.com/office/drawing/2014/main" xmlns:p14="http://schemas.microsoft.com/office/powerpoint/2010/main" xmlns="" id="{8DDC78E9-3A90-F043-B02E-C6331776377D}"/>
                  </a:ext>
                </a:extLst>
              </p:cNvPr>
              <p:cNvPicPr/>
              <p:nvPr/>
            </p:nvPicPr>
            <p:blipFill>
              <a:blip r:embed="rId33"/>
              <a:stretch>
                <a:fillRect/>
              </a:stretch>
            </p:blipFill>
            <p:spPr>
              <a:xfrm>
                <a:off x="10441379" y="2905063"/>
                <a:ext cx="235180" cy="26439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xmlns="" id="{CACA6F4F-22AE-0A41-A9AE-216A74274AA4}"/>
                  </a:ext>
                </a:extLst>
              </p14:cNvPr>
              <p14:cNvContentPartPr/>
              <p14:nvPr/>
            </p14:nvContentPartPr>
            <p14:xfrm>
              <a:off x="2214020" y="1947281"/>
              <a:ext cx="218334" cy="203779"/>
            </p14:xfrm>
          </p:contentPart>
        </mc:Choice>
        <mc:Fallback xmlns="">
          <p:pic>
            <p:nvPicPr>
              <p:cNvPr id="22" name="Ink 21">
                <a:extLst>
                  <a:ext uri="{FF2B5EF4-FFF2-40B4-BE49-F238E27FC236}">
                    <a16:creationId xmlns:a16="http://schemas.microsoft.com/office/drawing/2014/main" xmlns:p14="http://schemas.microsoft.com/office/powerpoint/2010/main" xmlns="" id="{CACA6F4F-22AE-0A41-A9AE-216A74274AA4}"/>
                  </a:ext>
                </a:extLst>
              </p:cNvPr>
              <p:cNvPicPr/>
              <p:nvPr/>
            </p:nvPicPr>
            <p:blipFill>
              <a:blip r:embed="rId35"/>
              <a:stretch>
                <a:fillRect/>
              </a:stretch>
            </p:blipFill>
            <p:spPr>
              <a:xfrm>
                <a:off x="2205387" y="1938280"/>
                <a:ext cx="235959" cy="22070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xmlns="" id="{C5D268F4-43DD-D643-8B03-8636EDEDC72A}"/>
                  </a:ext>
                </a:extLst>
              </p14:cNvPr>
              <p14:cNvContentPartPr/>
              <p14:nvPr/>
            </p14:nvContentPartPr>
            <p14:xfrm>
              <a:off x="2663997" y="1831252"/>
              <a:ext cx="167598" cy="404646"/>
            </p14:xfrm>
          </p:contentPart>
        </mc:Choice>
        <mc:Fallback xmlns="">
          <p:pic>
            <p:nvPicPr>
              <p:cNvPr id="23" name="Ink 22">
                <a:extLst>
                  <a:ext uri="{FF2B5EF4-FFF2-40B4-BE49-F238E27FC236}">
                    <a16:creationId xmlns:a16="http://schemas.microsoft.com/office/drawing/2014/main" xmlns:p14="http://schemas.microsoft.com/office/powerpoint/2010/main" xmlns="" id="{C5D268F4-43DD-D643-8B03-8636EDEDC72A}"/>
                  </a:ext>
                </a:extLst>
              </p:cNvPr>
              <p:cNvPicPr/>
              <p:nvPr/>
            </p:nvPicPr>
            <p:blipFill>
              <a:blip r:embed="rId37"/>
              <a:stretch>
                <a:fillRect/>
              </a:stretch>
            </p:blipFill>
            <p:spPr>
              <a:xfrm>
                <a:off x="2654626" y="1822260"/>
                <a:ext cx="184898" cy="42155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xmlns="" id="{3B2F2181-DD99-4A47-B4F8-B26FE24DCBAC}"/>
                  </a:ext>
                </a:extLst>
              </p14:cNvPr>
              <p14:cNvContentPartPr/>
              <p14:nvPr/>
            </p14:nvContentPartPr>
            <p14:xfrm>
              <a:off x="3521115" y="2085351"/>
              <a:ext cx="14972" cy="51153"/>
            </p14:xfrm>
          </p:contentPart>
        </mc:Choice>
        <mc:Fallback xmlns="">
          <p:pic>
            <p:nvPicPr>
              <p:cNvPr id="26" name="Ink 25">
                <a:extLst>
                  <a:ext uri="{FF2B5EF4-FFF2-40B4-BE49-F238E27FC236}">
                    <a16:creationId xmlns:a16="http://schemas.microsoft.com/office/drawing/2014/main" xmlns:p14="http://schemas.microsoft.com/office/powerpoint/2010/main" xmlns="" id="{3B2F2181-DD99-4A47-B4F8-B26FE24DCBAC}"/>
                  </a:ext>
                </a:extLst>
              </p:cNvPr>
              <p:cNvPicPr/>
              <p:nvPr/>
            </p:nvPicPr>
            <p:blipFill>
              <a:blip r:embed="rId39"/>
              <a:stretch>
                <a:fillRect/>
              </a:stretch>
            </p:blipFill>
            <p:spPr>
              <a:xfrm>
                <a:off x="3512716" y="2077066"/>
                <a:ext cx="31405" cy="6736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8">
                <a:extLst>
                  <a:ext uri="{FF2B5EF4-FFF2-40B4-BE49-F238E27FC236}">
                    <a16:creationId xmlns:a16="http://schemas.microsoft.com/office/drawing/2014/main" xmlns="" id="{B476FFFE-23E8-C74C-AAEC-C873546E54CE}"/>
                  </a:ext>
                </a:extLst>
              </p14:cNvPr>
              <p14:cNvContentPartPr/>
              <p14:nvPr/>
            </p14:nvContentPartPr>
            <p14:xfrm>
              <a:off x="3644630" y="1838322"/>
              <a:ext cx="639616" cy="400072"/>
            </p14:xfrm>
          </p:contentPart>
        </mc:Choice>
        <mc:Fallback xmlns="">
          <p:pic>
            <p:nvPicPr>
              <p:cNvPr id="37" name="Ink 38">
                <a:extLst>
                  <a:ext uri="{FF2B5EF4-FFF2-40B4-BE49-F238E27FC236}">
                    <a16:creationId xmlns:a16="http://schemas.microsoft.com/office/drawing/2014/main" xmlns:p14="http://schemas.microsoft.com/office/powerpoint/2010/main" xmlns="" id="{B476FFFE-23E8-C74C-AAEC-C873546E54CE}"/>
                  </a:ext>
                </a:extLst>
              </p:cNvPr>
              <p:cNvPicPr/>
              <p:nvPr/>
            </p:nvPicPr>
            <p:blipFill>
              <a:blip r:embed="rId41"/>
              <a:stretch>
                <a:fillRect/>
              </a:stretch>
            </p:blipFill>
            <p:spPr>
              <a:xfrm>
                <a:off x="3635272" y="1829680"/>
                <a:ext cx="657973" cy="41663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9">
                <a:extLst>
                  <a:ext uri="{FF2B5EF4-FFF2-40B4-BE49-F238E27FC236}">
                    <a16:creationId xmlns:a16="http://schemas.microsoft.com/office/drawing/2014/main" xmlns="" id="{E52D4043-1716-5C43-A824-FCE7F4DE8AD7}"/>
                  </a:ext>
                </a:extLst>
              </p14:cNvPr>
              <p14:cNvContentPartPr/>
              <p14:nvPr/>
            </p14:nvContentPartPr>
            <p14:xfrm>
              <a:off x="2961764" y="1954767"/>
              <a:ext cx="429183" cy="283627"/>
            </p14:xfrm>
          </p:contentPart>
        </mc:Choice>
        <mc:Fallback xmlns="">
          <p:pic>
            <p:nvPicPr>
              <p:cNvPr id="38" name="Ink 39">
                <a:extLst>
                  <a:ext uri="{FF2B5EF4-FFF2-40B4-BE49-F238E27FC236}">
                    <a16:creationId xmlns:a16="http://schemas.microsoft.com/office/drawing/2014/main" xmlns:p14="http://schemas.microsoft.com/office/powerpoint/2010/main" xmlns="" id="{E52D4043-1716-5C43-A824-FCE7F4DE8AD7}"/>
                  </a:ext>
                </a:extLst>
              </p:cNvPr>
              <p:cNvPicPr/>
              <p:nvPr/>
            </p:nvPicPr>
            <p:blipFill>
              <a:blip r:embed="rId43"/>
              <a:stretch>
                <a:fillRect/>
              </a:stretch>
            </p:blipFill>
            <p:spPr>
              <a:xfrm>
                <a:off x="2953115" y="1946129"/>
                <a:ext cx="446480" cy="30018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xmlns="" id="{9E933EEC-BF39-B744-B729-D75E32C6183C}"/>
                  </a:ext>
                </a:extLst>
              </p14:cNvPr>
              <p14:cNvContentPartPr/>
              <p14:nvPr/>
            </p14:nvContentPartPr>
            <p14:xfrm>
              <a:off x="2293868" y="2709996"/>
              <a:ext cx="131001" cy="416"/>
            </p14:xfrm>
          </p:contentPart>
        </mc:Choice>
        <mc:Fallback xmlns="">
          <p:pic>
            <p:nvPicPr>
              <p:cNvPr id="41" name="Ink 40">
                <a:extLst>
                  <a:ext uri="{FF2B5EF4-FFF2-40B4-BE49-F238E27FC236}">
                    <a16:creationId xmlns:a16="http://schemas.microsoft.com/office/drawing/2014/main" xmlns:p14="http://schemas.microsoft.com/office/powerpoint/2010/main" xmlns="" id="{9E933EEC-BF39-B744-B729-D75E32C6183C}"/>
                  </a:ext>
                </a:extLst>
              </p:cNvPr>
              <p:cNvPicPr/>
              <p:nvPr/>
            </p:nvPicPr>
            <p:blipFill>
              <a:blip r:embed="rId45"/>
              <a:stretch>
                <a:fillRect/>
              </a:stretch>
            </p:blipFill>
            <p:spPr>
              <a:xfrm>
                <a:off x="2285254" y="2700012"/>
                <a:ext cx="147511" cy="203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xmlns="" id="{102FBE69-2202-974C-8BF7-E7E86AA40DF5}"/>
                  </a:ext>
                </a:extLst>
              </p14:cNvPr>
              <p14:cNvContentPartPr/>
              <p14:nvPr/>
            </p14:nvContentPartPr>
            <p14:xfrm>
              <a:off x="2315494" y="2804399"/>
              <a:ext cx="116445" cy="14972"/>
            </p14:xfrm>
          </p:contentPart>
        </mc:Choice>
        <mc:Fallback xmlns="">
          <p:pic>
            <p:nvPicPr>
              <p:cNvPr id="42" name="Ink 41">
                <a:extLst>
                  <a:ext uri="{FF2B5EF4-FFF2-40B4-BE49-F238E27FC236}">
                    <a16:creationId xmlns:a16="http://schemas.microsoft.com/office/drawing/2014/main" xmlns:p14="http://schemas.microsoft.com/office/powerpoint/2010/main" xmlns="" id="{102FBE69-2202-974C-8BF7-E7E86AA40DF5}"/>
                  </a:ext>
                </a:extLst>
              </p:cNvPr>
              <p:cNvPicPr/>
              <p:nvPr/>
            </p:nvPicPr>
            <p:blipFill>
              <a:blip r:embed="rId47"/>
              <a:stretch>
                <a:fillRect/>
              </a:stretch>
            </p:blipFill>
            <p:spPr>
              <a:xfrm>
                <a:off x="2307202" y="2796200"/>
                <a:ext cx="133028" cy="3137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xmlns="" id="{E7E0F3B1-A663-E84D-A229-E1D760BFDCEC}"/>
                  </a:ext>
                </a:extLst>
              </p14:cNvPr>
              <p14:cNvContentPartPr/>
              <p14:nvPr/>
            </p14:nvContentPartPr>
            <p14:xfrm>
              <a:off x="2940970" y="2673815"/>
              <a:ext cx="355573" cy="378030"/>
            </p14:xfrm>
          </p:contentPart>
        </mc:Choice>
        <mc:Fallback xmlns="">
          <p:pic>
            <p:nvPicPr>
              <p:cNvPr id="43" name="Ink 42">
                <a:extLst>
                  <a:ext uri="{FF2B5EF4-FFF2-40B4-BE49-F238E27FC236}">
                    <a16:creationId xmlns:a16="http://schemas.microsoft.com/office/drawing/2014/main" xmlns:p14="http://schemas.microsoft.com/office/powerpoint/2010/main" xmlns="" id="{E7E0F3B1-A663-E84D-A229-E1D760BFDCEC}"/>
                  </a:ext>
                </a:extLst>
              </p:cNvPr>
              <p:cNvPicPr/>
              <p:nvPr/>
            </p:nvPicPr>
            <p:blipFill>
              <a:blip r:embed="rId49"/>
              <a:stretch>
                <a:fillRect/>
              </a:stretch>
            </p:blipFill>
            <p:spPr>
              <a:xfrm>
                <a:off x="2932333" y="2665534"/>
                <a:ext cx="372488" cy="39459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xmlns="" id="{9DC3A8A0-1318-5B43-8E6C-C5B9DA49F04B}"/>
                  </a:ext>
                </a:extLst>
              </p14:cNvPr>
              <p14:cNvContentPartPr/>
              <p14:nvPr/>
            </p14:nvContentPartPr>
            <p14:xfrm>
              <a:off x="3223349" y="3313014"/>
              <a:ext cx="44083" cy="131001"/>
            </p14:xfrm>
          </p:contentPart>
        </mc:Choice>
        <mc:Fallback xmlns="">
          <p:pic>
            <p:nvPicPr>
              <p:cNvPr id="51" name="Ink 50">
                <a:extLst>
                  <a:ext uri="{FF2B5EF4-FFF2-40B4-BE49-F238E27FC236}">
                    <a16:creationId xmlns:a16="http://schemas.microsoft.com/office/drawing/2014/main" xmlns:p14="http://schemas.microsoft.com/office/powerpoint/2010/main" xmlns="" id="{9DC3A8A0-1318-5B43-8E6C-C5B9DA49F04B}"/>
                  </a:ext>
                </a:extLst>
              </p:cNvPr>
              <p:cNvPicPr/>
              <p:nvPr/>
            </p:nvPicPr>
            <p:blipFill>
              <a:blip r:embed="rId51"/>
              <a:stretch>
                <a:fillRect/>
              </a:stretch>
            </p:blipFill>
            <p:spPr>
              <a:xfrm>
                <a:off x="3214241" y="3304041"/>
                <a:ext cx="61570" cy="14822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xmlns="" id="{4794CBE5-61CD-5F4C-886B-12BB85066DDC}"/>
                  </a:ext>
                </a:extLst>
              </p14:cNvPr>
              <p14:cNvContentPartPr/>
              <p14:nvPr/>
            </p14:nvContentPartPr>
            <p14:xfrm>
              <a:off x="2940138" y="2412229"/>
              <a:ext cx="298182" cy="109375"/>
            </p14:xfrm>
          </p:contentPart>
        </mc:Choice>
        <mc:Fallback xmlns="">
          <p:pic>
            <p:nvPicPr>
              <p:cNvPr id="52" name="Ink 51">
                <a:extLst>
                  <a:ext uri="{FF2B5EF4-FFF2-40B4-BE49-F238E27FC236}">
                    <a16:creationId xmlns:a16="http://schemas.microsoft.com/office/drawing/2014/main" xmlns:p14="http://schemas.microsoft.com/office/powerpoint/2010/main" xmlns="" id="{4794CBE5-61CD-5F4C-886B-12BB85066DDC}"/>
                  </a:ext>
                </a:extLst>
              </p:cNvPr>
              <p:cNvPicPr/>
              <p:nvPr/>
            </p:nvPicPr>
            <p:blipFill>
              <a:blip r:embed="rId53"/>
              <a:stretch>
                <a:fillRect/>
              </a:stretch>
            </p:blipFill>
            <p:spPr>
              <a:xfrm>
                <a:off x="2931495" y="2403566"/>
                <a:ext cx="315468" cy="12670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3">
                <a:extLst>
                  <a:ext uri="{FF2B5EF4-FFF2-40B4-BE49-F238E27FC236}">
                    <a16:creationId xmlns:a16="http://schemas.microsoft.com/office/drawing/2014/main" xmlns="" id="{8F3F4460-6462-8F49-B48D-1B28F9A5B4BF}"/>
                  </a:ext>
                </a:extLst>
              </p14:cNvPr>
              <p14:cNvContentPartPr/>
              <p14:nvPr/>
            </p14:nvContentPartPr>
            <p14:xfrm>
              <a:off x="2707664" y="3254792"/>
              <a:ext cx="341849" cy="182153"/>
            </p14:xfrm>
          </p:contentPart>
        </mc:Choice>
        <mc:Fallback xmlns="">
          <p:pic>
            <p:nvPicPr>
              <p:cNvPr id="53" name="Ink 53">
                <a:extLst>
                  <a:ext uri="{FF2B5EF4-FFF2-40B4-BE49-F238E27FC236}">
                    <a16:creationId xmlns:a16="http://schemas.microsoft.com/office/drawing/2014/main" xmlns:p14="http://schemas.microsoft.com/office/powerpoint/2010/main" xmlns="" id="{8F3F4460-6462-8F49-B48D-1B28F9A5B4BF}"/>
                  </a:ext>
                </a:extLst>
              </p:cNvPr>
              <p:cNvPicPr/>
              <p:nvPr/>
            </p:nvPicPr>
            <p:blipFill>
              <a:blip r:embed="rId55"/>
              <a:stretch>
                <a:fillRect/>
              </a:stretch>
            </p:blipFill>
            <p:spPr>
              <a:xfrm>
                <a:off x="2698658" y="3246512"/>
                <a:ext cx="358779" cy="19871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xmlns="" id="{ABAEC5B3-8E12-E344-A6CF-CDDFE4706B9C}"/>
                  </a:ext>
                </a:extLst>
              </p14:cNvPr>
              <p14:cNvContentPartPr/>
              <p14:nvPr/>
            </p14:nvContentPartPr>
            <p14:xfrm>
              <a:off x="3528601" y="2615592"/>
              <a:ext cx="160112" cy="450809"/>
            </p14:xfrm>
          </p:contentPart>
        </mc:Choice>
        <mc:Fallback xmlns="">
          <p:pic>
            <p:nvPicPr>
              <p:cNvPr id="55" name="Ink 54">
                <a:extLst>
                  <a:ext uri="{FF2B5EF4-FFF2-40B4-BE49-F238E27FC236}">
                    <a16:creationId xmlns:a16="http://schemas.microsoft.com/office/drawing/2014/main" xmlns:p14="http://schemas.microsoft.com/office/powerpoint/2010/main" xmlns="" id="{ABAEC5B3-8E12-E344-A6CF-CDDFE4706B9C}"/>
                  </a:ext>
                </a:extLst>
              </p:cNvPr>
              <p:cNvPicPr/>
              <p:nvPr/>
            </p:nvPicPr>
            <p:blipFill>
              <a:blip r:embed="rId57"/>
              <a:stretch>
                <a:fillRect/>
              </a:stretch>
            </p:blipFill>
            <p:spPr>
              <a:xfrm>
                <a:off x="3519586" y="2606583"/>
                <a:ext cx="177421" cy="4681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1" name="Ink 140">
                <a:extLst>
                  <a:ext uri="{FF2B5EF4-FFF2-40B4-BE49-F238E27FC236}">
                    <a16:creationId xmlns:a16="http://schemas.microsoft.com/office/drawing/2014/main" xmlns="" id="{0B7F44D7-8C36-5747-86F2-36E481B0017C}"/>
                  </a:ext>
                </a:extLst>
              </p14:cNvPr>
              <p14:cNvContentPartPr/>
              <p14:nvPr/>
            </p14:nvContentPartPr>
            <p14:xfrm>
              <a:off x="6825658" y="2267089"/>
              <a:ext cx="262001" cy="123931"/>
            </p14:xfrm>
          </p:contentPart>
        </mc:Choice>
        <mc:Fallback xmlns="">
          <p:pic>
            <p:nvPicPr>
              <p:cNvPr id="141" name="Ink 140">
                <a:extLst>
                  <a:ext uri="{FF2B5EF4-FFF2-40B4-BE49-F238E27FC236}">
                    <a16:creationId xmlns:a16="http://schemas.microsoft.com/office/drawing/2014/main" xmlns:p14="http://schemas.microsoft.com/office/powerpoint/2010/main" xmlns="" id="{0B7F44D7-8C36-5747-86F2-36E481B0017C}"/>
                  </a:ext>
                </a:extLst>
              </p:cNvPr>
              <p:cNvPicPr/>
              <p:nvPr/>
            </p:nvPicPr>
            <p:blipFill>
              <a:blip r:embed="rId59"/>
              <a:stretch>
                <a:fillRect/>
              </a:stretch>
            </p:blipFill>
            <p:spPr>
              <a:xfrm>
                <a:off x="6817380" y="2258468"/>
                <a:ext cx="278916" cy="14117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2" name="Ink 143">
                <a:extLst>
                  <a:ext uri="{FF2B5EF4-FFF2-40B4-BE49-F238E27FC236}">
                    <a16:creationId xmlns:a16="http://schemas.microsoft.com/office/drawing/2014/main" xmlns="" id="{D2992C86-3BFF-8244-88C9-81A4C03004E6}"/>
                  </a:ext>
                </a:extLst>
              </p14:cNvPr>
              <p14:cNvContentPartPr/>
              <p14:nvPr/>
            </p14:nvContentPartPr>
            <p14:xfrm>
              <a:off x="4610708" y="2470452"/>
              <a:ext cx="2214534" cy="704492"/>
            </p14:xfrm>
          </p:contentPart>
        </mc:Choice>
        <mc:Fallback xmlns="">
          <p:pic>
            <p:nvPicPr>
              <p:cNvPr id="142" name="Ink 143">
                <a:extLst>
                  <a:ext uri="{FF2B5EF4-FFF2-40B4-BE49-F238E27FC236}">
                    <a16:creationId xmlns:a16="http://schemas.microsoft.com/office/drawing/2014/main" xmlns:p14="http://schemas.microsoft.com/office/powerpoint/2010/main" xmlns="" id="{D2992C86-3BFF-8244-88C9-81A4C03004E6}"/>
                  </a:ext>
                </a:extLst>
              </p:cNvPr>
              <p:cNvPicPr/>
              <p:nvPr/>
            </p:nvPicPr>
            <p:blipFill>
              <a:blip r:embed="rId61"/>
              <a:stretch>
                <a:fillRect/>
              </a:stretch>
            </p:blipFill>
            <p:spPr>
              <a:xfrm>
                <a:off x="4602429" y="2461817"/>
                <a:ext cx="2231813" cy="72104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3" name="Ink 144">
                <a:extLst>
                  <a:ext uri="{FF2B5EF4-FFF2-40B4-BE49-F238E27FC236}">
                    <a16:creationId xmlns:a16="http://schemas.microsoft.com/office/drawing/2014/main" xmlns="" id="{5DA0B6F4-3C19-1341-B029-31DDE102A9E9}"/>
                  </a:ext>
                </a:extLst>
              </p14:cNvPr>
              <p14:cNvContentPartPr/>
              <p14:nvPr/>
            </p14:nvContentPartPr>
            <p14:xfrm>
              <a:off x="3927841" y="2674646"/>
              <a:ext cx="530657" cy="420866"/>
            </p14:xfrm>
          </p:contentPart>
        </mc:Choice>
        <mc:Fallback xmlns="">
          <p:pic>
            <p:nvPicPr>
              <p:cNvPr id="143" name="Ink 144">
                <a:extLst>
                  <a:ext uri="{FF2B5EF4-FFF2-40B4-BE49-F238E27FC236}">
                    <a16:creationId xmlns:a16="http://schemas.microsoft.com/office/drawing/2014/main" xmlns:p14="http://schemas.microsoft.com/office/powerpoint/2010/main" xmlns="" id="{5DA0B6F4-3C19-1341-B029-31DDE102A9E9}"/>
                  </a:ext>
                </a:extLst>
              </p:cNvPr>
              <p:cNvPicPr/>
              <p:nvPr/>
            </p:nvPicPr>
            <p:blipFill>
              <a:blip r:embed="rId63"/>
              <a:stretch>
                <a:fillRect/>
              </a:stretch>
            </p:blipFill>
            <p:spPr>
              <a:xfrm>
                <a:off x="3918835" y="2666005"/>
                <a:ext cx="547589" cy="43742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13">
                <a:extLst>
                  <a:ext uri="{FF2B5EF4-FFF2-40B4-BE49-F238E27FC236}">
                    <a16:creationId xmlns:a16="http://schemas.microsoft.com/office/drawing/2014/main" xmlns="" id="{695B5B5D-EF84-8F4A-AC3B-67D246256621}"/>
                  </a:ext>
                </a:extLst>
              </p14:cNvPr>
              <p14:cNvContentPartPr/>
              <p14:nvPr/>
            </p14:nvContentPartPr>
            <p14:xfrm>
              <a:off x="5089796" y="4881695"/>
              <a:ext cx="1277984" cy="232890"/>
            </p14:xfrm>
          </p:contentPart>
        </mc:Choice>
        <mc:Fallback xmlns="">
          <p:pic>
            <p:nvPicPr>
              <p:cNvPr id="199" name="Ink 213">
                <a:extLst>
                  <a:ext uri="{FF2B5EF4-FFF2-40B4-BE49-F238E27FC236}">
                    <a16:creationId xmlns:a16="http://schemas.microsoft.com/office/drawing/2014/main" xmlns:p14="http://schemas.microsoft.com/office/powerpoint/2010/main" xmlns="" id="{695B5B5D-EF84-8F4A-AC3B-67D246256621}"/>
                  </a:ext>
                </a:extLst>
              </p:cNvPr>
              <p:cNvPicPr/>
              <p:nvPr/>
            </p:nvPicPr>
            <p:blipFill>
              <a:blip r:embed="rId65"/>
              <a:stretch>
                <a:fillRect/>
              </a:stretch>
            </p:blipFill>
            <p:spPr>
              <a:xfrm>
                <a:off x="5081156" y="4873056"/>
                <a:ext cx="1296344" cy="25016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214">
                <a:extLst>
                  <a:ext uri="{FF2B5EF4-FFF2-40B4-BE49-F238E27FC236}">
                    <a16:creationId xmlns:a16="http://schemas.microsoft.com/office/drawing/2014/main" xmlns="" id="{C07B71F6-A8CD-DF46-A25E-ACB616BABAB8}"/>
                  </a:ext>
                </a:extLst>
              </p14:cNvPr>
              <p14:cNvContentPartPr/>
              <p14:nvPr/>
            </p14:nvContentPartPr>
            <p14:xfrm>
              <a:off x="4407345" y="4946987"/>
              <a:ext cx="363475" cy="400072"/>
            </p14:xfrm>
          </p:contentPart>
        </mc:Choice>
        <mc:Fallback xmlns="">
          <p:pic>
            <p:nvPicPr>
              <p:cNvPr id="200" name="Ink 214">
                <a:extLst>
                  <a:ext uri="{FF2B5EF4-FFF2-40B4-BE49-F238E27FC236}">
                    <a16:creationId xmlns:a16="http://schemas.microsoft.com/office/drawing/2014/main" xmlns:p14="http://schemas.microsoft.com/office/powerpoint/2010/main" xmlns="" id="{C07B71F6-A8CD-DF46-A25E-ACB616BABAB8}"/>
                  </a:ext>
                </a:extLst>
              </p:cNvPr>
              <p:cNvPicPr/>
              <p:nvPr/>
            </p:nvPicPr>
            <p:blipFill>
              <a:blip r:embed="rId67"/>
              <a:stretch>
                <a:fillRect/>
              </a:stretch>
            </p:blipFill>
            <p:spPr>
              <a:xfrm>
                <a:off x="4399060" y="4938697"/>
                <a:ext cx="380406" cy="41665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3" name="Ink 215">
                <a:extLst>
                  <a:ext uri="{FF2B5EF4-FFF2-40B4-BE49-F238E27FC236}">
                    <a16:creationId xmlns:a16="http://schemas.microsoft.com/office/drawing/2014/main" xmlns="" id="{B926A298-03BF-D448-9582-71D481273A6A}"/>
                  </a:ext>
                </a:extLst>
              </p14:cNvPr>
              <p14:cNvContentPartPr/>
              <p14:nvPr/>
            </p14:nvContentPartPr>
            <p14:xfrm>
              <a:off x="3426712" y="4922035"/>
              <a:ext cx="610505" cy="316065"/>
            </p14:xfrm>
          </p:contentPart>
        </mc:Choice>
        <mc:Fallback xmlns="">
          <p:pic>
            <p:nvPicPr>
              <p:cNvPr id="203" name="Ink 215">
                <a:extLst>
                  <a:ext uri="{FF2B5EF4-FFF2-40B4-BE49-F238E27FC236}">
                    <a16:creationId xmlns:a16="http://schemas.microsoft.com/office/drawing/2014/main" xmlns:p14="http://schemas.microsoft.com/office/powerpoint/2010/main" xmlns="" id="{B926A298-03BF-D448-9582-71D481273A6A}"/>
                  </a:ext>
                </a:extLst>
              </p:cNvPr>
              <p:cNvPicPr/>
              <p:nvPr/>
            </p:nvPicPr>
            <p:blipFill>
              <a:blip r:embed="rId69"/>
              <a:stretch>
                <a:fillRect/>
              </a:stretch>
            </p:blipFill>
            <p:spPr>
              <a:xfrm>
                <a:off x="3418068" y="4913755"/>
                <a:ext cx="627433" cy="33262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4" name="Ink 216">
                <a:extLst>
                  <a:ext uri="{FF2B5EF4-FFF2-40B4-BE49-F238E27FC236}">
                    <a16:creationId xmlns:a16="http://schemas.microsoft.com/office/drawing/2014/main" xmlns="" id="{5A5127B0-EC06-A948-8F71-BEA21D54CB61}"/>
                  </a:ext>
                </a:extLst>
              </p14:cNvPr>
              <p14:cNvContentPartPr/>
              <p14:nvPr/>
            </p14:nvContentPartPr>
            <p14:xfrm>
              <a:off x="2729289" y="4922035"/>
              <a:ext cx="400072" cy="409637"/>
            </p14:xfrm>
          </p:contentPart>
        </mc:Choice>
        <mc:Fallback xmlns="">
          <p:pic>
            <p:nvPicPr>
              <p:cNvPr id="204" name="Ink 216">
                <a:extLst>
                  <a:ext uri="{FF2B5EF4-FFF2-40B4-BE49-F238E27FC236}">
                    <a16:creationId xmlns:a16="http://schemas.microsoft.com/office/drawing/2014/main" xmlns:p14="http://schemas.microsoft.com/office/powerpoint/2010/main" xmlns="" id="{5A5127B0-EC06-A948-8F71-BEA21D54CB61}"/>
                  </a:ext>
                </a:extLst>
              </p:cNvPr>
              <p:cNvPicPr/>
              <p:nvPr/>
            </p:nvPicPr>
            <p:blipFill>
              <a:blip r:embed="rId71"/>
              <a:stretch>
                <a:fillRect/>
              </a:stretch>
            </p:blipFill>
            <p:spPr>
              <a:xfrm>
                <a:off x="2720654" y="4913396"/>
                <a:ext cx="416982" cy="42619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5" name="Ink 217">
                <a:extLst>
                  <a:ext uri="{FF2B5EF4-FFF2-40B4-BE49-F238E27FC236}">
                    <a16:creationId xmlns:a16="http://schemas.microsoft.com/office/drawing/2014/main" xmlns="" id="{8180670D-A304-004D-8542-F538FB96EB1D}"/>
                  </a:ext>
                </a:extLst>
              </p14:cNvPr>
              <p14:cNvContentPartPr/>
              <p14:nvPr/>
            </p14:nvContentPartPr>
            <p14:xfrm>
              <a:off x="2607022" y="3516377"/>
              <a:ext cx="4095121" cy="1119120"/>
            </p14:xfrm>
          </p:contentPart>
        </mc:Choice>
        <mc:Fallback xmlns="">
          <p:pic>
            <p:nvPicPr>
              <p:cNvPr id="205" name="Ink 217">
                <a:extLst>
                  <a:ext uri="{FF2B5EF4-FFF2-40B4-BE49-F238E27FC236}">
                    <a16:creationId xmlns:a16="http://schemas.microsoft.com/office/drawing/2014/main" xmlns:p14="http://schemas.microsoft.com/office/powerpoint/2010/main" xmlns="" id="{8180670D-A304-004D-8542-F538FB96EB1D}"/>
                  </a:ext>
                </a:extLst>
              </p:cNvPr>
              <p:cNvPicPr/>
              <p:nvPr/>
            </p:nvPicPr>
            <p:blipFill>
              <a:blip r:embed="rId73"/>
              <a:stretch>
                <a:fillRect/>
              </a:stretch>
            </p:blipFill>
            <p:spPr>
              <a:xfrm>
                <a:off x="2598742" y="3508095"/>
                <a:ext cx="4111681" cy="113604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6" name="Ink 238">
                <a:extLst>
                  <a:ext uri="{FF2B5EF4-FFF2-40B4-BE49-F238E27FC236}">
                    <a16:creationId xmlns:a16="http://schemas.microsoft.com/office/drawing/2014/main" xmlns="" id="{32318228-B7F6-DF4C-B224-D539417943DA}"/>
                  </a:ext>
                </a:extLst>
              </p14:cNvPr>
              <p14:cNvContentPartPr/>
              <p14:nvPr/>
            </p14:nvContentPartPr>
            <p14:xfrm>
              <a:off x="3891660" y="6051136"/>
              <a:ext cx="1460137" cy="363475"/>
            </p14:xfrm>
          </p:contentPart>
        </mc:Choice>
        <mc:Fallback xmlns="">
          <p:pic>
            <p:nvPicPr>
              <p:cNvPr id="236" name="Ink 238">
                <a:extLst>
                  <a:ext uri="{FF2B5EF4-FFF2-40B4-BE49-F238E27FC236}">
                    <a16:creationId xmlns:a16="http://schemas.microsoft.com/office/drawing/2014/main" xmlns:p14="http://schemas.microsoft.com/office/powerpoint/2010/main" xmlns="" id="{32318228-B7F6-DF4C-B224-D539417943DA}"/>
                  </a:ext>
                </a:extLst>
              </p:cNvPr>
              <p:cNvPicPr/>
              <p:nvPr/>
            </p:nvPicPr>
            <p:blipFill>
              <a:blip r:embed="rId75"/>
              <a:stretch>
                <a:fillRect/>
              </a:stretch>
            </p:blipFill>
            <p:spPr>
              <a:xfrm>
                <a:off x="3882662" y="6041770"/>
                <a:ext cx="1477772" cy="382567"/>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7" name="Ink 239">
                <a:extLst>
                  <a:ext uri="{FF2B5EF4-FFF2-40B4-BE49-F238E27FC236}">
                    <a16:creationId xmlns:a16="http://schemas.microsoft.com/office/drawing/2014/main" xmlns="" id="{F527F7E5-EDC5-5E44-94B6-1232F3684B24}"/>
                  </a:ext>
                </a:extLst>
              </p14:cNvPr>
              <p14:cNvContentPartPr/>
              <p14:nvPr/>
            </p14:nvContentPartPr>
            <p14:xfrm>
              <a:off x="5220797" y="5506340"/>
              <a:ext cx="574323" cy="225404"/>
            </p14:xfrm>
          </p:contentPart>
        </mc:Choice>
        <mc:Fallback xmlns="">
          <p:pic>
            <p:nvPicPr>
              <p:cNvPr id="237" name="Ink 239">
                <a:extLst>
                  <a:ext uri="{FF2B5EF4-FFF2-40B4-BE49-F238E27FC236}">
                    <a16:creationId xmlns:a16="http://schemas.microsoft.com/office/drawing/2014/main" xmlns:p14="http://schemas.microsoft.com/office/powerpoint/2010/main" xmlns="" id="{F527F7E5-EDC5-5E44-94B6-1232F3684B24}"/>
                  </a:ext>
                </a:extLst>
              </p:cNvPr>
              <p:cNvPicPr/>
              <p:nvPr/>
            </p:nvPicPr>
            <p:blipFill>
              <a:blip r:embed="rId77"/>
              <a:stretch>
                <a:fillRect/>
              </a:stretch>
            </p:blipFill>
            <p:spPr>
              <a:xfrm>
                <a:off x="5212161" y="5497726"/>
                <a:ext cx="590876" cy="24263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40">
                <a:extLst>
                  <a:ext uri="{FF2B5EF4-FFF2-40B4-BE49-F238E27FC236}">
                    <a16:creationId xmlns:a16="http://schemas.microsoft.com/office/drawing/2014/main" xmlns="" id="{C6384D94-3067-4445-ACB6-3FAE8276A211}"/>
                  </a:ext>
                </a:extLst>
              </p14:cNvPr>
              <p14:cNvContentPartPr/>
              <p14:nvPr/>
            </p14:nvContentPartPr>
            <p14:xfrm>
              <a:off x="2620746" y="5607813"/>
              <a:ext cx="2149242" cy="312738"/>
            </p14:xfrm>
          </p:contentPart>
        </mc:Choice>
        <mc:Fallback xmlns="">
          <p:pic>
            <p:nvPicPr>
              <p:cNvPr id="238" name="Ink 240">
                <a:extLst>
                  <a:ext uri="{FF2B5EF4-FFF2-40B4-BE49-F238E27FC236}">
                    <a16:creationId xmlns:a16="http://schemas.microsoft.com/office/drawing/2014/main" xmlns:p14="http://schemas.microsoft.com/office/powerpoint/2010/main" xmlns="" id="{C6384D94-3067-4445-ACB6-3FAE8276A211}"/>
                  </a:ext>
                </a:extLst>
              </p:cNvPr>
              <p:cNvPicPr/>
              <p:nvPr/>
            </p:nvPicPr>
            <p:blipFill>
              <a:blip r:embed="rId79"/>
              <a:stretch>
                <a:fillRect/>
              </a:stretch>
            </p:blipFill>
            <p:spPr>
              <a:xfrm>
                <a:off x="2612107" y="5599896"/>
                <a:ext cx="2166519" cy="32965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0" name="Ink 129">
                <a:extLst>
                  <a:ext uri="{FF2B5EF4-FFF2-40B4-BE49-F238E27FC236}">
                    <a16:creationId xmlns:a16="http://schemas.microsoft.com/office/drawing/2014/main" xmlns="" id="{926F892E-2756-F042-B8D7-DC38C02D14CC}"/>
                  </a:ext>
                </a:extLst>
              </p14:cNvPr>
              <p14:cNvContentPartPr/>
              <p14:nvPr/>
            </p14:nvContentPartPr>
            <p14:xfrm>
              <a:off x="9091761" y="4087790"/>
              <a:ext cx="145556" cy="89413"/>
            </p14:xfrm>
          </p:contentPart>
        </mc:Choice>
        <mc:Fallback xmlns="">
          <p:pic>
            <p:nvPicPr>
              <p:cNvPr id="130" name="Ink 129">
                <a:extLst>
                  <a:ext uri="{FF2B5EF4-FFF2-40B4-BE49-F238E27FC236}">
                    <a16:creationId xmlns:a16="http://schemas.microsoft.com/office/drawing/2014/main" xmlns:p14="http://schemas.microsoft.com/office/powerpoint/2010/main" xmlns="" id="{926F892E-2756-F042-B8D7-DC38C02D14CC}"/>
                  </a:ext>
                </a:extLst>
              </p:cNvPr>
              <p:cNvPicPr/>
              <p:nvPr/>
            </p:nvPicPr>
            <p:blipFill>
              <a:blip r:embed="rId81"/>
              <a:stretch>
                <a:fillRect/>
              </a:stretch>
            </p:blipFill>
            <p:spPr>
              <a:xfrm>
                <a:off x="9083474" y="4079531"/>
                <a:ext cx="162129" cy="10593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2" name="Ink 131">
                <a:extLst>
                  <a:ext uri="{FF2B5EF4-FFF2-40B4-BE49-F238E27FC236}">
                    <a16:creationId xmlns:a16="http://schemas.microsoft.com/office/drawing/2014/main" xmlns="" id="{F10875E4-318C-DA4C-B7A9-D8B6AFBF2BD7}"/>
                  </a:ext>
                </a:extLst>
              </p14:cNvPr>
              <p14:cNvContentPartPr/>
              <p14:nvPr/>
            </p14:nvContentPartPr>
            <p14:xfrm>
              <a:off x="7450303" y="1740175"/>
              <a:ext cx="4068089" cy="4205744"/>
            </p14:xfrm>
          </p:contentPart>
        </mc:Choice>
        <mc:Fallback xmlns="">
          <p:pic>
            <p:nvPicPr>
              <p:cNvPr id="132" name="Ink 131">
                <a:extLst>
                  <a:ext uri="{FF2B5EF4-FFF2-40B4-BE49-F238E27FC236}">
                    <a16:creationId xmlns:a16="http://schemas.microsoft.com/office/drawing/2014/main" xmlns:p14="http://schemas.microsoft.com/office/powerpoint/2010/main" xmlns="" id="{F10875E4-318C-DA4C-B7A9-D8B6AFBF2BD7}"/>
                  </a:ext>
                </a:extLst>
              </p:cNvPr>
              <p:cNvPicPr/>
              <p:nvPr/>
            </p:nvPicPr>
            <p:blipFill>
              <a:blip r:embed="rId83"/>
              <a:stretch>
                <a:fillRect/>
              </a:stretch>
            </p:blipFill>
            <p:spPr>
              <a:xfrm>
                <a:off x="7441663" y="1731535"/>
                <a:ext cx="4085369" cy="422302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5" name="Ink 144">
                <a:extLst>
                  <a:ext uri="{FF2B5EF4-FFF2-40B4-BE49-F238E27FC236}">
                    <a16:creationId xmlns:a16="http://schemas.microsoft.com/office/drawing/2014/main" xmlns="" id="{7FBC320F-8A4F-2247-BC8B-2AE7CA83EE92}"/>
                  </a:ext>
                </a:extLst>
              </p14:cNvPr>
              <p14:cNvContentPartPr/>
              <p14:nvPr/>
            </p14:nvContentPartPr>
            <p14:xfrm>
              <a:off x="8147725" y="3770477"/>
              <a:ext cx="683283" cy="509031"/>
            </p14:xfrm>
          </p:contentPart>
        </mc:Choice>
        <mc:Fallback xmlns="">
          <p:pic>
            <p:nvPicPr>
              <p:cNvPr id="145" name="Ink 144">
                <a:extLst>
                  <a:ext uri="{FF2B5EF4-FFF2-40B4-BE49-F238E27FC236}">
                    <a16:creationId xmlns:a16="http://schemas.microsoft.com/office/drawing/2014/main" xmlns:p14="http://schemas.microsoft.com/office/powerpoint/2010/main" xmlns="" id="{7FBC320F-8A4F-2247-BC8B-2AE7CA83EE92}"/>
                  </a:ext>
                </a:extLst>
              </p:cNvPr>
              <p:cNvPicPr/>
              <p:nvPr/>
            </p:nvPicPr>
            <p:blipFill>
              <a:blip r:embed="rId85"/>
              <a:stretch>
                <a:fillRect/>
              </a:stretch>
            </p:blipFill>
            <p:spPr>
              <a:xfrm>
                <a:off x="8138725" y="3761477"/>
                <a:ext cx="700203" cy="526311"/>
              </a:xfrm>
              <a:prstGeom prst="rect">
                <a:avLst/>
              </a:prstGeom>
            </p:spPr>
          </p:pic>
        </mc:Fallback>
      </mc:AlternateContent>
    </p:spTree>
    <p:extLst>
      <p:ext uri="{BB962C8B-B14F-4D97-AF65-F5344CB8AC3E}">
        <p14:creationId xmlns:p14="http://schemas.microsoft.com/office/powerpoint/2010/main" val="3826869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xmlns=""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xmlns=""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xmlns=""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xmlns=""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xmlns=""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xmlns="" id="{71C60F5F-75DD-8047-8F91-BA3E89BB51DE}"/>
                  </a:ext>
                </a:extLst>
              </p14:cNvPr>
              <p14:cNvContentPartPr/>
              <p14:nvPr/>
            </p14:nvContentPartPr>
            <p14:xfrm>
              <a:off x="2300938" y="2132345"/>
              <a:ext cx="196709" cy="283627"/>
            </p14:xfrm>
          </p:contentPart>
        </mc:Choice>
        <mc:Fallback xmlns="">
          <p:pic>
            <p:nvPicPr>
              <p:cNvPr id="10" name="Ink 9">
                <a:extLst>
                  <a:ext uri="{FF2B5EF4-FFF2-40B4-BE49-F238E27FC236}">
                    <a16:creationId xmlns:a16="http://schemas.microsoft.com/office/drawing/2014/main" xmlns:p14="http://schemas.microsoft.com/office/powerpoint/2010/main" xmlns="" id="{71C60F5F-75DD-8047-8F91-BA3E89BB51DE}"/>
                  </a:ext>
                </a:extLst>
              </p:cNvPr>
              <p:cNvPicPr/>
              <p:nvPr/>
            </p:nvPicPr>
            <p:blipFill>
              <a:blip r:embed="rId13"/>
              <a:stretch>
                <a:fillRect/>
              </a:stretch>
            </p:blipFill>
            <p:spPr>
              <a:xfrm>
                <a:off x="2291571" y="2122987"/>
                <a:ext cx="215443" cy="30270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3F9124CB-86D6-094E-94AB-106B6043DBE2}"/>
                  </a:ext>
                </a:extLst>
              </p14:cNvPr>
              <p14:cNvContentPartPr/>
              <p14:nvPr/>
            </p14:nvContentPartPr>
            <p14:xfrm>
              <a:off x="3579338" y="2350264"/>
              <a:ext cx="58638" cy="94820"/>
            </p14:xfrm>
          </p:contentPart>
        </mc:Choice>
        <mc:Fallback xmlns="">
          <p:pic>
            <p:nvPicPr>
              <p:cNvPr id="16" name="Ink 15">
                <a:extLst>
                  <a:ext uri="{FF2B5EF4-FFF2-40B4-BE49-F238E27FC236}">
                    <a16:creationId xmlns:a16="http://schemas.microsoft.com/office/drawing/2014/main" xmlns:p14="http://schemas.microsoft.com/office/powerpoint/2010/main" xmlns="" id="{3F9124CB-86D6-094E-94AB-106B6043DBE2}"/>
                  </a:ext>
                </a:extLst>
              </p:cNvPr>
              <p:cNvPicPr/>
              <p:nvPr/>
            </p:nvPicPr>
            <p:blipFill>
              <a:blip r:embed="rId15"/>
              <a:stretch>
                <a:fillRect/>
              </a:stretch>
            </p:blipFill>
            <p:spPr>
              <a:xfrm>
                <a:off x="3569565" y="2340530"/>
                <a:ext cx="77460" cy="11284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2">
                <a:extLst>
                  <a:ext uri="{FF2B5EF4-FFF2-40B4-BE49-F238E27FC236}">
                    <a16:creationId xmlns:a16="http://schemas.microsoft.com/office/drawing/2014/main" xmlns="" id="{9D3CA438-EA61-1C4E-A82B-007DFAF9A056}"/>
                  </a:ext>
                </a:extLst>
              </p14:cNvPr>
              <p14:cNvContentPartPr/>
              <p14:nvPr/>
            </p14:nvContentPartPr>
            <p14:xfrm>
              <a:off x="3731964" y="1994691"/>
              <a:ext cx="668311" cy="516101"/>
            </p14:xfrm>
          </p:contentPart>
        </mc:Choice>
        <mc:Fallback xmlns="">
          <p:pic>
            <p:nvPicPr>
              <p:cNvPr id="21" name="Ink 22">
                <a:extLst>
                  <a:ext uri="{FF2B5EF4-FFF2-40B4-BE49-F238E27FC236}">
                    <a16:creationId xmlns:a16="http://schemas.microsoft.com/office/drawing/2014/main" xmlns:p14="http://schemas.microsoft.com/office/powerpoint/2010/main" xmlns="" id="{9D3CA438-EA61-1C4E-A82B-007DFAF9A056}"/>
                  </a:ext>
                </a:extLst>
              </p:cNvPr>
              <p:cNvPicPr/>
              <p:nvPr/>
            </p:nvPicPr>
            <p:blipFill>
              <a:blip r:embed="rId17"/>
              <a:stretch>
                <a:fillRect/>
              </a:stretch>
            </p:blipFill>
            <p:spPr>
              <a:xfrm>
                <a:off x="3722607" y="1985687"/>
                <a:ext cx="687025" cy="5330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3">
                <a:extLst>
                  <a:ext uri="{FF2B5EF4-FFF2-40B4-BE49-F238E27FC236}">
                    <a16:creationId xmlns:a16="http://schemas.microsoft.com/office/drawing/2014/main" xmlns="" id="{20A2857B-D8AA-5440-8454-0C39F6B2FC8D}"/>
                  </a:ext>
                </a:extLst>
              </p14:cNvPr>
              <p14:cNvContentPartPr/>
              <p14:nvPr/>
            </p14:nvContentPartPr>
            <p14:xfrm>
              <a:off x="2969249" y="2212610"/>
              <a:ext cx="399656" cy="341433"/>
            </p14:xfrm>
          </p:contentPart>
        </mc:Choice>
        <mc:Fallback xmlns="">
          <p:pic>
            <p:nvPicPr>
              <p:cNvPr id="22" name="Ink 23">
                <a:extLst>
                  <a:ext uri="{FF2B5EF4-FFF2-40B4-BE49-F238E27FC236}">
                    <a16:creationId xmlns:a16="http://schemas.microsoft.com/office/drawing/2014/main" xmlns:p14="http://schemas.microsoft.com/office/powerpoint/2010/main" xmlns="" id="{20A2857B-D8AA-5440-8454-0C39F6B2FC8D}"/>
                  </a:ext>
                </a:extLst>
              </p:cNvPr>
              <p:cNvPicPr/>
              <p:nvPr/>
            </p:nvPicPr>
            <p:blipFill>
              <a:blip r:embed="rId19"/>
              <a:stretch>
                <a:fillRect/>
              </a:stretch>
            </p:blipFill>
            <p:spPr>
              <a:xfrm>
                <a:off x="2959536" y="2203266"/>
                <a:ext cx="418362" cy="35904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 name="Ink 6">
                <a:extLst>
                  <a:ext uri="{FF2B5EF4-FFF2-40B4-BE49-F238E27FC236}">
                    <a16:creationId xmlns:a16="http://schemas.microsoft.com/office/drawing/2014/main" xmlns="" id="{768F1876-30F4-7645-9036-7658C7A260F0}"/>
                  </a:ext>
                </a:extLst>
              </p14:cNvPr>
              <p14:cNvContentPartPr/>
              <p14:nvPr/>
            </p14:nvContentPartPr>
            <p14:xfrm>
              <a:off x="4712181" y="2132346"/>
              <a:ext cx="196709" cy="22041"/>
            </p14:xfrm>
          </p:contentPart>
        </mc:Choice>
        <mc:Fallback xmlns="">
          <p:pic>
            <p:nvPicPr>
              <p:cNvPr id="7" name="Ink 6">
                <a:extLst>
                  <a:ext uri="{FF2B5EF4-FFF2-40B4-BE49-F238E27FC236}">
                    <a16:creationId xmlns:a16="http://schemas.microsoft.com/office/drawing/2014/main" xmlns:p14="http://schemas.microsoft.com/office/powerpoint/2010/main" xmlns="" id="{768F1876-30F4-7645-9036-7658C7A260F0}"/>
                  </a:ext>
                </a:extLst>
              </p:cNvPr>
              <p:cNvPicPr/>
              <p:nvPr/>
            </p:nvPicPr>
            <p:blipFill>
              <a:blip r:embed="rId21"/>
              <a:stretch>
                <a:fillRect/>
              </a:stretch>
            </p:blipFill>
            <p:spPr>
              <a:xfrm>
                <a:off x="4702454" y="2123313"/>
                <a:ext cx="214362" cy="40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xmlns="" id="{F80E7605-58EB-DC4C-86A3-A23E186A8559}"/>
                  </a:ext>
                </a:extLst>
              </p14:cNvPr>
              <p14:cNvContentPartPr/>
              <p14:nvPr/>
            </p14:nvContentPartPr>
            <p14:xfrm>
              <a:off x="4734223" y="2255860"/>
              <a:ext cx="189223" cy="7486"/>
            </p14:xfrm>
          </p:contentPart>
        </mc:Choice>
        <mc:Fallback xmlns="">
          <p:pic>
            <p:nvPicPr>
              <p:cNvPr id="8" name="Ink 7">
                <a:extLst>
                  <a:ext uri="{FF2B5EF4-FFF2-40B4-BE49-F238E27FC236}">
                    <a16:creationId xmlns:a16="http://schemas.microsoft.com/office/drawing/2014/main" xmlns:p14="http://schemas.microsoft.com/office/powerpoint/2010/main" xmlns="" id="{F80E7605-58EB-DC4C-86A3-A23E186A8559}"/>
                  </a:ext>
                </a:extLst>
              </p:cNvPr>
              <p:cNvPicPr/>
              <p:nvPr/>
            </p:nvPicPr>
            <p:blipFill>
              <a:blip r:embed="rId23"/>
              <a:stretch>
                <a:fillRect/>
              </a:stretch>
            </p:blipFill>
            <p:spPr>
              <a:xfrm>
                <a:off x="4725573" y="2246592"/>
                <a:ext cx="206523" cy="2531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xmlns="" id="{DE3E2C05-CDDE-2F43-AD01-F2AB794D211C}"/>
                  </a:ext>
                </a:extLst>
              </p14:cNvPr>
              <p14:cNvContentPartPr/>
              <p14:nvPr/>
            </p14:nvContentPartPr>
            <p14:xfrm>
              <a:off x="5467826" y="1834579"/>
              <a:ext cx="356405" cy="298182"/>
            </p14:xfrm>
          </p:contentPart>
        </mc:Choice>
        <mc:Fallback xmlns="">
          <p:pic>
            <p:nvPicPr>
              <p:cNvPr id="9" name="Ink 8">
                <a:extLst>
                  <a:ext uri="{FF2B5EF4-FFF2-40B4-BE49-F238E27FC236}">
                    <a16:creationId xmlns:a16="http://schemas.microsoft.com/office/drawing/2014/main" xmlns:p14="http://schemas.microsoft.com/office/powerpoint/2010/main" xmlns="" id="{DE3E2C05-CDDE-2F43-AD01-F2AB794D211C}"/>
                  </a:ext>
                </a:extLst>
              </p:cNvPr>
              <p:cNvPicPr/>
              <p:nvPr/>
            </p:nvPicPr>
            <p:blipFill>
              <a:blip r:embed="rId25"/>
              <a:stretch>
                <a:fillRect/>
              </a:stretch>
            </p:blipFill>
            <p:spPr>
              <a:xfrm>
                <a:off x="5459186" y="1825576"/>
                <a:ext cx="373325" cy="31546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xmlns="" id="{457007D9-2DAE-AA42-8D72-F2C25720C534}"/>
                  </a:ext>
                </a:extLst>
              </p14:cNvPr>
              <p14:cNvContentPartPr/>
              <p14:nvPr/>
            </p14:nvContentPartPr>
            <p14:xfrm>
              <a:off x="5315200" y="2379375"/>
              <a:ext cx="109375" cy="101889"/>
            </p14:xfrm>
          </p:contentPart>
        </mc:Choice>
        <mc:Fallback xmlns="">
          <p:pic>
            <p:nvPicPr>
              <p:cNvPr id="13" name="Ink 12">
                <a:extLst>
                  <a:ext uri="{FF2B5EF4-FFF2-40B4-BE49-F238E27FC236}">
                    <a16:creationId xmlns:a16="http://schemas.microsoft.com/office/drawing/2014/main" xmlns:p14="http://schemas.microsoft.com/office/powerpoint/2010/main" xmlns="" id="{457007D9-2DAE-AA42-8D72-F2C25720C534}"/>
                  </a:ext>
                </a:extLst>
              </p:cNvPr>
              <p:cNvPicPr/>
              <p:nvPr/>
            </p:nvPicPr>
            <p:blipFill>
              <a:blip r:embed="rId27"/>
              <a:stretch>
                <a:fillRect/>
              </a:stretch>
            </p:blipFill>
            <p:spPr>
              <a:xfrm>
                <a:off x="5306565" y="2370374"/>
                <a:ext cx="126285"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xmlns="" id="{C4B9AF98-30C7-E54F-9C00-B7C8AD498B9F}"/>
                  </a:ext>
                </a:extLst>
              </p14:cNvPr>
              <p14:cNvContentPartPr/>
              <p14:nvPr/>
            </p14:nvContentPartPr>
            <p14:xfrm>
              <a:off x="5293159" y="2292457"/>
              <a:ext cx="29527" cy="14972"/>
            </p14:xfrm>
          </p:contentPart>
        </mc:Choice>
        <mc:Fallback xmlns="">
          <p:pic>
            <p:nvPicPr>
              <p:cNvPr id="14" name="Ink 13">
                <a:extLst>
                  <a:ext uri="{FF2B5EF4-FFF2-40B4-BE49-F238E27FC236}">
                    <a16:creationId xmlns:a16="http://schemas.microsoft.com/office/drawing/2014/main" xmlns:p14="http://schemas.microsoft.com/office/powerpoint/2010/main" xmlns="" id="{C4B9AF98-30C7-E54F-9C00-B7C8AD498B9F}"/>
                  </a:ext>
                </a:extLst>
              </p:cNvPr>
              <p:cNvPicPr/>
              <p:nvPr/>
            </p:nvPicPr>
            <p:blipFill>
              <a:blip r:embed="rId29"/>
              <a:stretch>
                <a:fillRect/>
              </a:stretch>
            </p:blipFill>
            <p:spPr>
              <a:xfrm>
                <a:off x="5284877" y="2283902"/>
                <a:ext cx="45731" cy="3137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Ink 14">
                <a:extLst>
                  <a:ext uri="{FF2B5EF4-FFF2-40B4-BE49-F238E27FC236}">
                    <a16:creationId xmlns:a16="http://schemas.microsoft.com/office/drawing/2014/main" xmlns="" id="{EEB8EE6D-3660-BC48-9E38-3401EF0421F8}"/>
                  </a:ext>
                </a:extLst>
              </p14:cNvPr>
              <p14:cNvContentPartPr/>
              <p14:nvPr/>
            </p14:nvContentPartPr>
            <p14:xfrm>
              <a:off x="5518563" y="2386861"/>
              <a:ext cx="109375" cy="14972"/>
            </p14:xfrm>
          </p:contentPart>
        </mc:Choice>
        <mc:Fallback xmlns="">
          <p:pic>
            <p:nvPicPr>
              <p:cNvPr id="15" name="Ink 14">
                <a:extLst>
                  <a:ext uri="{FF2B5EF4-FFF2-40B4-BE49-F238E27FC236}">
                    <a16:creationId xmlns:a16="http://schemas.microsoft.com/office/drawing/2014/main" xmlns:p14="http://schemas.microsoft.com/office/powerpoint/2010/main" xmlns="" id="{EEB8EE6D-3660-BC48-9E38-3401EF0421F8}"/>
                  </a:ext>
                </a:extLst>
              </p:cNvPr>
              <p:cNvPicPr/>
              <p:nvPr/>
            </p:nvPicPr>
            <p:blipFill>
              <a:blip r:embed="rId31"/>
              <a:stretch>
                <a:fillRect/>
              </a:stretch>
            </p:blipFill>
            <p:spPr>
              <a:xfrm>
                <a:off x="5509568" y="2377949"/>
                <a:ext cx="126285" cy="3172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xmlns="" id="{82143BA6-051F-044E-9417-A1C48B6F62D8}"/>
                  </a:ext>
                </a:extLst>
              </p14:cNvPr>
              <p14:cNvContentPartPr/>
              <p14:nvPr/>
            </p14:nvContentPartPr>
            <p14:xfrm>
              <a:off x="5540188" y="2481265"/>
              <a:ext cx="131001" cy="22041"/>
            </p14:xfrm>
          </p:contentPart>
        </mc:Choice>
        <mc:Fallback xmlns="">
          <p:pic>
            <p:nvPicPr>
              <p:cNvPr id="17" name="Ink 16">
                <a:extLst>
                  <a:ext uri="{FF2B5EF4-FFF2-40B4-BE49-F238E27FC236}">
                    <a16:creationId xmlns:a16="http://schemas.microsoft.com/office/drawing/2014/main" xmlns:p14="http://schemas.microsoft.com/office/powerpoint/2010/main" xmlns="" id="{82143BA6-051F-044E-9417-A1C48B6F62D8}"/>
                  </a:ext>
                </a:extLst>
              </p:cNvPr>
              <p:cNvPicPr/>
              <p:nvPr/>
            </p:nvPicPr>
            <p:blipFill>
              <a:blip r:embed="rId33"/>
              <a:stretch>
                <a:fillRect/>
              </a:stretch>
            </p:blipFill>
            <p:spPr>
              <a:xfrm>
                <a:off x="5531551" y="2472519"/>
                <a:ext cx="148276" cy="3918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xmlns="" id="{24EE4D63-3984-D140-B080-7DAFA4ACD3C2}"/>
                  </a:ext>
                </a:extLst>
              </p14:cNvPr>
              <p14:cNvContentPartPr/>
              <p14:nvPr/>
            </p14:nvContentPartPr>
            <p14:xfrm>
              <a:off x="5779733" y="2423042"/>
              <a:ext cx="58638" cy="116445"/>
            </p14:xfrm>
          </p:contentPart>
        </mc:Choice>
        <mc:Fallback xmlns="">
          <p:pic>
            <p:nvPicPr>
              <p:cNvPr id="18" name="Ink 17">
                <a:extLst>
                  <a:ext uri="{FF2B5EF4-FFF2-40B4-BE49-F238E27FC236}">
                    <a16:creationId xmlns:a16="http://schemas.microsoft.com/office/drawing/2014/main" xmlns:p14="http://schemas.microsoft.com/office/powerpoint/2010/main" xmlns="" id="{24EE4D63-3984-D140-B080-7DAFA4ACD3C2}"/>
                  </a:ext>
                </a:extLst>
              </p:cNvPr>
              <p:cNvPicPr/>
              <p:nvPr/>
            </p:nvPicPr>
            <p:blipFill>
              <a:blip r:embed="rId35"/>
              <a:stretch>
                <a:fillRect/>
              </a:stretch>
            </p:blipFill>
            <p:spPr>
              <a:xfrm>
                <a:off x="5770020" y="2414057"/>
                <a:ext cx="76985" cy="13405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xmlns="" id="{B3DF2313-62F1-DF4B-864C-DD59594ADBB8}"/>
                  </a:ext>
                </a:extLst>
              </p14:cNvPr>
              <p14:cNvContentPartPr/>
              <p14:nvPr/>
            </p14:nvContentPartPr>
            <p14:xfrm>
              <a:off x="5496522" y="1645772"/>
              <a:ext cx="196709" cy="94820"/>
            </p14:xfrm>
          </p:contentPart>
        </mc:Choice>
        <mc:Fallback xmlns="">
          <p:pic>
            <p:nvPicPr>
              <p:cNvPr id="19" name="Ink 18">
                <a:extLst>
                  <a:ext uri="{FF2B5EF4-FFF2-40B4-BE49-F238E27FC236}">
                    <a16:creationId xmlns:a16="http://schemas.microsoft.com/office/drawing/2014/main" xmlns:p14="http://schemas.microsoft.com/office/powerpoint/2010/main" xmlns="" id="{B3DF2313-62F1-DF4B-864C-DD59594ADBB8}"/>
                  </a:ext>
                </a:extLst>
              </p:cNvPr>
              <p:cNvPicPr/>
              <p:nvPr/>
            </p:nvPicPr>
            <p:blipFill>
              <a:blip r:embed="rId37"/>
              <a:stretch>
                <a:fillRect/>
              </a:stretch>
            </p:blipFill>
            <p:spPr>
              <a:xfrm>
                <a:off x="5487875" y="1637119"/>
                <a:ext cx="214002" cy="11176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xmlns="" id="{F2521FE6-01FF-E547-9BF2-10A8170A1A9A}"/>
                  </a:ext>
                </a:extLst>
              </p14:cNvPr>
              <p14:cNvContentPartPr/>
              <p14:nvPr/>
            </p14:nvContentPartPr>
            <p14:xfrm>
              <a:off x="6143207" y="1740175"/>
              <a:ext cx="225404" cy="559768"/>
            </p14:xfrm>
          </p:contentPart>
        </mc:Choice>
        <mc:Fallback xmlns="">
          <p:pic>
            <p:nvPicPr>
              <p:cNvPr id="20" name="Ink 19">
                <a:extLst>
                  <a:ext uri="{FF2B5EF4-FFF2-40B4-BE49-F238E27FC236}">
                    <a16:creationId xmlns:a16="http://schemas.microsoft.com/office/drawing/2014/main" xmlns:p14="http://schemas.microsoft.com/office/powerpoint/2010/main" xmlns="" id="{F2521FE6-01FF-E547-9BF2-10A8170A1A9A}"/>
                  </a:ext>
                </a:extLst>
              </p:cNvPr>
              <p:cNvPicPr/>
              <p:nvPr/>
            </p:nvPicPr>
            <p:blipFill>
              <a:blip r:embed="rId39"/>
              <a:stretch>
                <a:fillRect/>
              </a:stretch>
            </p:blipFill>
            <p:spPr>
              <a:xfrm>
                <a:off x="6134234" y="1730456"/>
                <a:ext cx="244068" cy="57776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xmlns="" id="{A060EC08-C3AC-7641-9E19-73B824E8BBCF}"/>
                  </a:ext>
                </a:extLst>
              </p14:cNvPr>
              <p14:cNvContentPartPr/>
              <p14:nvPr/>
            </p14:nvContentPartPr>
            <p14:xfrm>
              <a:off x="6579044" y="1907357"/>
              <a:ext cx="232890" cy="305252"/>
            </p14:xfrm>
          </p:contentPart>
        </mc:Choice>
        <mc:Fallback xmlns="">
          <p:pic>
            <p:nvPicPr>
              <p:cNvPr id="23" name="Ink 22">
                <a:extLst>
                  <a:ext uri="{FF2B5EF4-FFF2-40B4-BE49-F238E27FC236}">
                    <a16:creationId xmlns:a16="http://schemas.microsoft.com/office/drawing/2014/main" xmlns:p14="http://schemas.microsoft.com/office/powerpoint/2010/main" xmlns="" id="{A060EC08-C3AC-7641-9E19-73B824E8BBCF}"/>
                  </a:ext>
                </a:extLst>
              </p:cNvPr>
              <p:cNvPicPr/>
              <p:nvPr/>
            </p:nvPicPr>
            <p:blipFill>
              <a:blip r:embed="rId41"/>
              <a:stretch>
                <a:fillRect/>
              </a:stretch>
            </p:blipFill>
            <p:spPr>
              <a:xfrm>
                <a:off x="6570405" y="1897638"/>
                <a:ext cx="249808" cy="32397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xmlns="" id="{CDF9A94B-5AA8-B044-9526-C1A88C9A1108}"/>
                  </a:ext>
                </a:extLst>
              </p14:cNvPr>
              <p14:cNvContentPartPr/>
              <p14:nvPr/>
            </p14:nvContentPartPr>
            <p14:xfrm>
              <a:off x="6920062" y="2226749"/>
              <a:ext cx="153042" cy="101889"/>
            </p14:xfrm>
          </p:contentPart>
        </mc:Choice>
        <mc:Fallback xmlns="">
          <p:pic>
            <p:nvPicPr>
              <p:cNvPr id="24" name="Ink 23">
                <a:extLst>
                  <a:ext uri="{FF2B5EF4-FFF2-40B4-BE49-F238E27FC236}">
                    <a16:creationId xmlns:a16="http://schemas.microsoft.com/office/drawing/2014/main" xmlns:p14="http://schemas.microsoft.com/office/powerpoint/2010/main" xmlns="" id="{CDF9A94B-5AA8-B044-9526-C1A88C9A1108}"/>
                  </a:ext>
                </a:extLst>
              </p:cNvPr>
              <p:cNvPicPr/>
              <p:nvPr/>
            </p:nvPicPr>
            <p:blipFill>
              <a:blip r:embed="rId43"/>
              <a:stretch>
                <a:fillRect/>
              </a:stretch>
            </p:blipFill>
            <p:spPr>
              <a:xfrm>
                <a:off x="6910721" y="2217748"/>
                <a:ext cx="170645" cy="11989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xmlns="" id="{6C8E5367-21DE-3442-8656-4E252285E4A2}"/>
                  </a:ext>
                </a:extLst>
              </p14:cNvPr>
              <p14:cNvContentPartPr/>
              <p14:nvPr/>
            </p14:nvContentPartPr>
            <p14:xfrm>
              <a:off x="6949173" y="2154387"/>
              <a:ext cx="73194" cy="14972"/>
            </p14:xfrm>
          </p:contentPart>
        </mc:Choice>
        <mc:Fallback xmlns="">
          <p:pic>
            <p:nvPicPr>
              <p:cNvPr id="38" name="Ink 37">
                <a:extLst>
                  <a:ext uri="{FF2B5EF4-FFF2-40B4-BE49-F238E27FC236}">
                    <a16:creationId xmlns:a16="http://schemas.microsoft.com/office/drawing/2014/main" xmlns:p14="http://schemas.microsoft.com/office/powerpoint/2010/main" xmlns="" id="{6C8E5367-21DE-3442-8656-4E252285E4A2}"/>
                  </a:ext>
                </a:extLst>
              </p:cNvPr>
              <p:cNvPicPr/>
              <p:nvPr/>
            </p:nvPicPr>
            <p:blipFill>
              <a:blip r:embed="rId45"/>
              <a:stretch>
                <a:fillRect/>
              </a:stretch>
            </p:blipFill>
            <p:spPr>
              <a:xfrm>
                <a:off x="6939438" y="2145475"/>
                <a:ext cx="91222" cy="3350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xmlns="" id="{2574EF8E-A385-6041-8527-D94363C1EA2A}"/>
                  </a:ext>
                </a:extLst>
              </p14:cNvPr>
              <p14:cNvContentPartPr/>
              <p14:nvPr/>
            </p14:nvContentPartPr>
            <p14:xfrm>
              <a:off x="7254425" y="2009247"/>
              <a:ext cx="312738" cy="36597"/>
            </p14:xfrm>
          </p:contentPart>
        </mc:Choice>
        <mc:Fallback xmlns="">
          <p:pic>
            <p:nvPicPr>
              <p:cNvPr id="39" name="Ink 38">
                <a:extLst>
                  <a:ext uri="{FF2B5EF4-FFF2-40B4-BE49-F238E27FC236}">
                    <a16:creationId xmlns:a16="http://schemas.microsoft.com/office/drawing/2014/main" xmlns:p14="http://schemas.microsoft.com/office/powerpoint/2010/main" xmlns="" id="{2574EF8E-A385-6041-8527-D94363C1EA2A}"/>
                  </a:ext>
                </a:extLst>
              </p:cNvPr>
              <p:cNvPicPr/>
              <p:nvPr/>
            </p:nvPicPr>
            <p:blipFill>
              <a:blip r:embed="rId47"/>
              <a:stretch>
                <a:fillRect/>
              </a:stretch>
            </p:blipFill>
            <p:spPr>
              <a:xfrm>
                <a:off x="7245788" y="2000277"/>
                <a:ext cx="329293" cy="5525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xmlns="" id="{60A8D750-2161-AA4F-AC4D-2446E0EA0CD4}"/>
                  </a:ext>
                </a:extLst>
              </p14:cNvPr>
              <p14:cNvContentPartPr/>
              <p14:nvPr/>
            </p14:nvContentPartPr>
            <p14:xfrm>
              <a:off x="7980543" y="2016317"/>
              <a:ext cx="138486" cy="101889"/>
            </p14:xfrm>
          </p:contentPart>
        </mc:Choice>
        <mc:Fallback xmlns="">
          <p:pic>
            <p:nvPicPr>
              <p:cNvPr id="42" name="Ink 41">
                <a:extLst>
                  <a:ext uri="{FF2B5EF4-FFF2-40B4-BE49-F238E27FC236}">
                    <a16:creationId xmlns:a16="http://schemas.microsoft.com/office/drawing/2014/main" xmlns:p14="http://schemas.microsoft.com/office/powerpoint/2010/main" xmlns="" id="{60A8D750-2161-AA4F-AC4D-2446E0EA0CD4}"/>
                  </a:ext>
                </a:extLst>
              </p:cNvPr>
              <p:cNvPicPr/>
              <p:nvPr/>
            </p:nvPicPr>
            <p:blipFill>
              <a:blip r:embed="rId49"/>
              <a:stretch>
                <a:fillRect/>
              </a:stretch>
            </p:blipFill>
            <p:spPr>
              <a:xfrm>
                <a:off x="7972248" y="2007707"/>
                <a:ext cx="155797" cy="11946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xmlns="" id="{16500AF1-EE5C-C44D-B073-DC0C02F4A3B2}"/>
                  </a:ext>
                </a:extLst>
              </p14:cNvPr>
              <p14:cNvContentPartPr/>
              <p14:nvPr/>
            </p14:nvContentPartPr>
            <p14:xfrm>
              <a:off x="8314906" y="1951024"/>
              <a:ext cx="247446" cy="29527"/>
            </p14:xfrm>
          </p:contentPart>
        </mc:Choice>
        <mc:Fallback xmlns="">
          <p:pic>
            <p:nvPicPr>
              <p:cNvPr id="44" name="Ink 43">
                <a:extLst>
                  <a:ext uri="{FF2B5EF4-FFF2-40B4-BE49-F238E27FC236}">
                    <a16:creationId xmlns:a16="http://schemas.microsoft.com/office/drawing/2014/main" xmlns:p14="http://schemas.microsoft.com/office/powerpoint/2010/main" xmlns="" id="{16500AF1-EE5C-C44D-B073-DC0C02F4A3B2}"/>
                  </a:ext>
                </a:extLst>
              </p:cNvPr>
              <p:cNvPicPr/>
              <p:nvPr/>
            </p:nvPicPr>
            <p:blipFill>
              <a:blip r:embed="rId51"/>
              <a:stretch>
                <a:fillRect/>
              </a:stretch>
            </p:blipFill>
            <p:spPr>
              <a:xfrm>
                <a:off x="8305901" y="1941662"/>
                <a:ext cx="264735" cy="4789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Ink 53">
                <a:extLst>
                  <a:ext uri="{FF2B5EF4-FFF2-40B4-BE49-F238E27FC236}">
                    <a16:creationId xmlns:a16="http://schemas.microsoft.com/office/drawing/2014/main" xmlns="" id="{877518DD-480C-B747-A367-D82226EB35DF}"/>
                  </a:ext>
                </a:extLst>
              </p14:cNvPr>
              <p14:cNvContentPartPr/>
              <p14:nvPr/>
            </p14:nvContentPartPr>
            <p14:xfrm>
              <a:off x="9825364" y="1711064"/>
              <a:ext cx="203779" cy="145556"/>
            </p14:xfrm>
          </p:contentPart>
        </mc:Choice>
        <mc:Fallback xmlns="">
          <p:pic>
            <p:nvPicPr>
              <p:cNvPr id="54" name="Ink 53">
                <a:extLst>
                  <a:ext uri="{FF2B5EF4-FFF2-40B4-BE49-F238E27FC236}">
                    <a16:creationId xmlns:a16="http://schemas.microsoft.com/office/drawing/2014/main" xmlns:p14="http://schemas.microsoft.com/office/powerpoint/2010/main" xmlns="" id="{877518DD-480C-B747-A367-D82226EB35DF}"/>
                  </a:ext>
                </a:extLst>
              </p:cNvPr>
              <p:cNvPicPr/>
              <p:nvPr/>
            </p:nvPicPr>
            <p:blipFill>
              <a:blip r:embed="rId53"/>
              <a:stretch>
                <a:fillRect/>
              </a:stretch>
            </p:blipFill>
            <p:spPr>
              <a:xfrm>
                <a:off x="9816723" y="1702417"/>
                <a:ext cx="221421" cy="16248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60">
                <a:extLst>
                  <a:ext uri="{FF2B5EF4-FFF2-40B4-BE49-F238E27FC236}">
                    <a16:creationId xmlns:a16="http://schemas.microsoft.com/office/drawing/2014/main" xmlns="" id="{91D48D7A-7C68-9D44-A6A2-BFA167347953}"/>
                  </a:ext>
                </a:extLst>
              </p14:cNvPr>
              <p14:cNvContentPartPr/>
              <p14:nvPr/>
            </p14:nvContentPartPr>
            <p14:xfrm>
              <a:off x="9070135" y="1762217"/>
              <a:ext cx="653340" cy="465364"/>
            </p14:xfrm>
          </p:contentPart>
        </mc:Choice>
        <mc:Fallback xmlns="">
          <p:pic>
            <p:nvPicPr>
              <p:cNvPr id="55" name="Ink 60">
                <a:extLst>
                  <a:ext uri="{FF2B5EF4-FFF2-40B4-BE49-F238E27FC236}">
                    <a16:creationId xmlns:a16="http://schemas.microsoft.com/office/drawing/2014/main" xmlns:p14="http://schemas.microsoft.com/office/powerpoint/2010/main" xmlns="" id="{91D48D7A-7C68-9D44-A6A2-BFA167347953}"/>
                  </a:ext>
                </a:extLst>
              </p:cNvPr>
              <p:cNvPicPr/>
              <p:nvPr/>
            </p:nvPicPr>
            <p:blipFill>
              <a:blip r:embed="rId55"/>
              <a:stretch>
                <a:fillRect/>
              </a:stretch>
            </p:blipFill>
            <p:spPr>
              <a:xfrm>
                <a:off x="9062216" y="1752499"/>
                <a:ext cx="670258" cy="48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61">
                <a:extLst>
                  <a:ext uri="{FF2B5EF4-FFF2-40B4-BE49-F238E27FC236}">
                    <a16:creationId xmlns:a16="http://schemas.microsoft.com/office/drawing/2014/main" xmlns="" id="{BCFB3F82-BAF5-0F43-8B9F-2D98D9A26156}"/>
                  </a:ext>
                </a:extLst>
              </p14:cNvPr>
              <p14:cNvContentPartPr/>
              <p14:nvPr/>
            </p14:nvContentPartPr>
            <p14:xfrm>
              <a:off x="8707077" y="1843728"/>
              <a:ext cx="269071" cy="354741"/>
            </p14:xfrm>
          </p:contentPart>
        </mc:Choice>
        <mc:Fallback xmlns="">
          <p:pic>
            <p:nvPicPr>
              <p:cNvPr id="56" name="Ink 61">
                <a:extLst>
                  <a:ext uri="{FF2B5EF4-FFF2-40B4-BE49-F238E27FC236}">
                    <a16:creationId xmlns:a16="http://schemas.microsoft.com/office/drawing/2014/main" xmlns:p14="http://schemas.microsoft.com/office/powerpoint/2010/main" xmlns="" id="{BCFB3F82-BAF5-0F43-8B9F-2D98D9A26156}"/>
                  </a:ext>
                </a:extLst>
              </p:cNvPr>
              <p:cNvPicPr/>
              <p:nvPr/>
            </p:nvPicPr>
            <p:blipFill>
              <a:blip r:embed="rId57"/>
              <a:stretch>
                <a:fillRect/>
              </a:stretch>
            </p:blipFill>
            <p:spPr>
              <a:xfrm>
                <a:off x="8697365" y="1834734"/>
                <a:ext cx="288136" cy="37201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Ink 62">
                <a:extLst>
                  <a:ext uri="{FF2B5EF4-FFF2-40B4-BE49-F238E27FC236}">
                    <a16:creationId xmlns:a16="http://schemas.microsoft.com/office/drawing/2014/main" xmlns="" id="{2BC66E47-DD76-D744-9BC6-13A06C250D78}"/>
                  </a:ext>
                </a:extLst>
              </p14:cNvPr>
              <p14:cNvContentPartPr/>
              <p14:nvPr/>
            </p14:nvContentPartPr>
            <p14:xfrm>
              <a:off x="7704818" y="1885732"/>
              <a:ext cx="182153" cy="348919"/>
            </p14:xfrm>
          </p:contentPart>
        </mc:Choice>
        <mc:Fallback xmlns="">
          <p:pic>
            <p:nvPicPr>
              <p:cNvPr id="60" name="Ink 62">
                <a:extLst>
                  <a:ext uri="{FF2B5EF4-FFF2-40B4-BE49-F238E27FC236}">
                    <a16:creationId xmlns:a16="http://schemas.microsoft.com/office/drawing/2014/main" xmlns:p14="http://schemas.microsoft.com/office/powerpoint/2010/main" xmlns="" id="{2BC66E47-DD76-D744-9BC6-13A06C250D78}"/>
                  </a:ext>
                </a:extLst>
              </p:cNvPr>
              <p:cNvPicPr/>
              <p:nvPr/>
            </p:nvPicPr>
            <p:blipFill>
              <a:blip r:embed="rId59"/>
              <a:stretch>
                <a:fillRect/>
              </a:stretch>
            </p:blipFill>
            <p:spPr>
              <a:xfrm>
                <a:off x="7695098" y="1877090"/>
                <a:ext cx="200512" cy="36584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9" name="Ink 138">
                <a:extLst>
                  <a:ext uri="{FF2B5EF4-FFF2-40B4-BE49-F238E27FC236}">
                    <a16:creationId xmlns:a16="http://schemas.microsoft.com/office/drawing/2014/main" xmlns="" id="{376DE79D-86CE-E84D-9A6A-C5C5B259E4F0}"/>
                  </a:ext>
                </a:extLst>
              </p14:cNvPr>
              <p14:cNvContentPartPr/>
              <p14:nvPr/>
            </p14:nvContentPartPr>
            <p14:xfrm>
              <a:off x="2337119" y="3174944"/>
              <a:ext cx="847137" cy="14972"/>
            </p14:xfrm>
          </p:contentPart>
        </mc:Choice>
        <mc:Fallback xmlns="">
          <p:pic>
            <p:nvPicPr>
              <p:cNvPr id="139" name="Ink 138">
                <a:extLst>
                  <a:ext uri="{FF2B5EF4-FFF2-40B4-BE49-F238E27FC236}">
                    <a16:creationId xmlns:a16="http://schemas.microsoft.com/office/drawing/2014/main" xmlns:p14="http://schemas.microsoft.com/office/powerpoint/2010/main" xmlns="" id="{376DE79D-86CE-E84D-9A6A-C5C5B259E4F0}"/>
                  </a:ext>
                </a:extLst>
              </p:cNvPr>
              <p:cNvPicPr/>
              <p:nvPr/>
            </p:nvPicPr>
            <p:blipFill>
              <a:blip r:embed="rId61"/>
              <a:stretch>
                <a:fillRect/>
              </a:stretch>
            </p:blipFill>
            <p:spPr>
              <a:xfrm>
                <a:off x="2327394" y="3165676"/>
                <a:ext cx="865506" cy="3279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9" name="Ink 152">
                <a:extLst>
                  <a:ext uri="{FF2B5EF4-FFF2-40B4-BE49-F238E27FC236}">
                    <a16:creationId xmlns:a16="http://schemas.microsoft.com/office/drawing/2014/main" xmlns="" id="{CF06F062-51BA-5D48-861F-BC597F005378}"/>
                  </a:ext>
                </a:extLst>
              </p14:cNvPr>
              <p14:cNvContentPartPr/>
              <p14:nvPr/>
            </p14:nvContentPartPr>
            <p14:xfrm>
              <a:off x="2395342" y="3363751"/>
              <a:ext cx="806382" cy="385516"/>
            </p14:xfrm>
          </p:contentPart>
        </mc:Choice>
        <mc:Fallback xmlns="">
          <p:pic>
            <p:nvPicPr>
              <p:cNvPr id="149" name="Ink 152">
                <a:extLst>
                  <a:ext uri="{FF2B5EF4-FFF2-40B4-BE49-F238E27FC236}">
                    <a16:creationId xmlns:a16="http://schemas.microsoft.com/office/drawing/2014/main" xmlns:p14="http://schemas.microsoft.com/office/powerpoint/2010/main" xmlns="" id="{CF06F062-51BA-5D48-861F-BC597F005378}"/>
                  </a:ext>
                </a:extLst>
              </p:cNvPr>
              <p:cNvPicPr/>
              <p:nvPr/>
            </p:nvPicPr>
            <p:blipFill>
              <a:blip r:embed="rId63"/>
              <a:stretch>
                <a:fillRect/>
              </a:stretch>
            </p:blipFill>
            <p:spPr>
              <a:xfrm>
                <a:off x="2387062" y="3354752"/>
                <a:ext cx="824022" cy="40243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53">
                <a:extLst>
                  <a:ext uri="{FF2B5EF4-FFF2-40B4-BE49-F238E27FC236}">
                    <a16:creationId xmlns:a16="http://schemas.microsoft.com/office/drawing/2014/main" xmlns="" id="{C4C60CE6-749A-DC45-9426-2D08757E8EFB}"/>
                  </a:ext>
                </a:extLst>
              </p14:cNvPr>
              <p14:cNvContentPartPr/>
              <p14:nvPr/>
            </p14:nvContentPartPr>
            <p14:xfrm>
              <a:off x="2511787" y="2797329"/>
              <a:ext cx="472018" cy="210849"/>
            </p14:xfrm>
          </p:contentPart>
        </mc:Choice>
        <mc:Fallback xmlns="">
          <p:pic>
            <p:nvPicPr>
              <p:cNvPr id="150" name="Ink 153">
                <a:extLst>
                  <a:ext uri="{FF2B5EF4-FFF2-40B4-BE49-F238E27FC236}">
                    <a16:creationId xmlns:a16="http://schemas.microsoft.com/office/drawing/2014/main" xmlns:p14="http://schemas.microsoft.com/office/powerpoint/2010/main" xmlns="" id="{C4C60CE6-749A-DC45-9426-2D08757E8EFB}"/>
                  </a:ext>
                </a:extLst>
              </p:cNvPr>
              <p:cNvPicPr/>
              <p:nvPr/>
            </p:nvPicPr>
            <p:blipFill>
              <a:blip r:embed="rId65"/>
              <a:stretch>
                <a:fillRect/>
              </a:stretch>
            </p:blipFill>
            <p:spPr>
              <a:xfrm>
                <a:off x="2503512" y="2788708"/>
                <a:ext cx="488927" cy="22845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6" name="Ink 155">
                <a:extLst>
                  <a:ext uri="{FF2B5EF4-FFF2-40B4-BE49-F238E27FC236}">
                    <a16:creationId xmlns:a16="http://schemas.microsoft.com/office/drawing/2014/main" xmlns="" id="{17A3D111-ECEA-1542-AA35-3FCCE732DD89}"/>
                  </a:ext>
                </a:extLst>
              </p14:cNvPr>
              <p14:cNvContentPartPr/>
              <p14:nvPr/>
            </p14:nvContentPartPr>
            <p14:xfrm>
              <a:off x="4680159" y="3116722"/>
              <a:ext cx="257843" cy="203779"/>
            </p14:xfrm>
          </p:contentPart>
        </mc:Choice>
        <mc:Fallback xmlns="">
          <p:pic>
            <p:nvPicPr>
              <p:cNvPr id="156" name="Ink 155">
                <a:extLst>
                  <a:ext uri="{FF2B5EF4-FFF2-40B4-BE49-F238E27FC236}">
                    <a16:creationId xmlns:a16="http://schemas.microsoft.com/office/drawing/2014/main" xmlns:p14="http://schemas.microsoft.com/office/powerpoint/2010/main" xmlns="" id="{17A3D111-ECEA-1542-AA35-3FCCE732DD89}"/>
                  </a:ext>
                </a:extLst>
              </p:cNvPr>
              <p:cNvPicPr/>
              <p:nvPr/>
            </p:nvPicPr>
            <p:blipFill>
              <a:blip r:embed="rId67"/>
              <a:stretch>
                <a:fillRect/>
              </a:stretch>
            </p:blipFill>
            <p:spPr>
              <a:xfrm>
                <a:off x="4671888" y="3108081"/>
                <a:ext cx="274026" cy="22034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7" name="Ink 156">
                <a:extLst>
                  <a:ext uri="{FF2B5EF4-FFF2-40B4-BE49-F238E27FC236}">
                    <a16:creationId xmlns:a16="http://schemas.microsoft.com/office/drawing/2014/main" xmlns="" id="{76F2840C-A49C-E545-BF5C-B94EE8DB31E9}"/>
                  </a:ext>
                </a:extLst>
              </p14:cNvPr>
              <p14:cNvContentPartPr/>
              <p14:nvPr/>
            </p14:nvContentPartPr>
            <p14:xfrm>
              <a:off x="5358867" y="2913359"/>
              <a:ext cx="281963" cy="254516"/>
            </p14:xfrm>
          </p:contentPart>
        </mc:Choice>
        <mc:Fallback xmlns="">
          <p:pic>
            <p:nvPicPr>
              <p:cNvPr id="157" name="Ink 156">
                <a:extLst>
                  <a:ext uri="{FF2B5EF4-FFF2-40B4-BE49-F238E27FC236}">
                    <a16:creationId xmlns:a16="http://schemas.microsoft.com/office/drawing/2014/main" xmlns:p14="http://schemas.microsoft.com/office/powerpoint/2010/main" xmlns="" id="{76F2840C-A49C-E545-BF5C-B94EE8DB31E9}"/>
                  </a:ext>
                </a:extLst>
              </p:cNvPr>
              <p:cNvPicPr/>
              <p:nvPr/>
            </p:nvPicPr>
            <p:blipFill>
              <a:blip r:embed="rId69"/>
              <a:stretch>
                <a:fillRect/>
              </a:stretch>
            </p:blipFill>
            <p:spPr>
              <a:xfrm>
                <a:off x="5350224" y="2905079"/>
                <a:ext cx="298888" cy="27107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9" name="Ink 158">
                <a:extLst>
                  <a:ext uri="{FF2B5EF4-FFF2-40B4-BE49-F238E27FC236}">
                    <a16:creationId xmlns:a16="http://schemas.microsoft.com/office/drawing/2014/main" xmlns="" id="{D5253DD4-D677-5040-9887-7555C31693F7}"/>
                  </a:ext>
                </a:extLst>
              </p14:cNvPr>
              <p14:cNvContentPartPr/>
              <p14:nvPr/>
            </p14:nvContentPartPr>
            <p14:xfrm>
              <a:off x="5256978" y="3320084"/>
              <a:ext cx="36597" cy="14972"/>
            </p14:xfrm>
          </p:contentPart>
        </mc:Choice>
        <mc:Fallback xmlns="">
          <p:pic>
            <p:nvPicPr>
              <p:cNvPr id="159" name="Ink 158">
                <a:extLst>
                  <a:ext uri="{FF2B5EF4-FFF2-40B4-BE49-F238E27FC236}">
                    <a16:creationId xmlns:a16="http://schemas.microsoft.com/office/drawing/2014/main" xmlns:p14="http://schemas.microsoft.com/office/powerpoint/2010/main" xmlns="" id="{D5253DD4-D677-5040-9887-7555C31693F7}"/>
                  </a:ext>
                </a:extLst>
              </p:cNvPr>
              <p:cNvPicPr/>
              <p:nvPr/>
            </p:nvPicPr>
            <p:blipFill>
              <a:blip r:embed="rId71"/>
              <a:stretch>
                <a:fillRect/>
              </a:stretch>
            </p:blipFill>
            <p:spPr>
              <a:xfrm>
                <a:off x="5248644" y="3310459"/>
                <a:ext cx="52903" cy="3243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4" name="Ink 163">
                <a:extLst>
                  <a:ext uri="{FF2B5EF4-FFF2-40B4-BE49-F238E27FC236}">
                    <a16:creationId xmlns:a16="http://schemas.microsoft.com/office/drawing/2014/main" xmlns="" id="{FC105127-655B-E64E-A850-D5C0F21505C5}"/>
                  </a:ext>
                </a:extLst>
              </p14:cNvPr>
              <p14:cNvContentPartPr/>
              <p14:nvPr/>
            </p14:nvContentPartPr>
            <p14:xfrm>
              <a:off x="5671189" y="3363751"/>
              <a:ext cx="29527" cy="80264"/>
            </p14:xfrm>
          </p:contentPart>
        </mc:Choice>
        <mc:Fallback xmlns="">
          <p:pic>
            <p:nvPicPr>
              <p:cNvPr id="164" name="Ink 163">
                <a:extLst>
                  <a:ext uri="{FF2B5EF4-FFF2-40B4-BE49-F238E27FC236}">
                    <a16:creationId xmlns:a16="http://schemas.microsoft.com/office/drawing/2014/main" xmlns:p14="http://schemas.microsoft.com/office/powerpoint/2010/main" xmlns="" id="{FC105127-655B-E64E-A850-D5C0F21505C5}"/>
                  </a:ext>
                </a:extLst>
              </p:cNvPr>
              <p:cNvPicPr/>
              <p:nvPr/>
            </p:nvPicPr>
            <p:blipFill>
              <a:blip r:embed="rId73"/>
              <a:stretch>
                <a:fillRect/>
              </a:stretch>
            </p:blipFill>
            <p:spPr>
              <a:xfrm>
                <a:off x="5661467" y="3354793"/>
                <a:ext cx="47891" cy="9782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5" name="Ink 164">
                <a:extLst>
                  <a:ext uri="{FF2B5EF4-FFF2-40B4-BE49-F238E27FC236}">
                    <a16:creationId xmlns:a16="http://schemas.microsoft.com/office/drawing/2014/main" xmlns="" id="{69BA4ABF-F877-3345-A9F2-A909B2CE6EA9}"/>
                  </a:ext>
                </a:extLst>
              </p14:cNvPr>
              <p14:cNvContentPartPr/>
              <p14:nvPr/>
            </p14:nvContentPartPr>
            <p14:xfrm>
              <a:off x="5227866" y="2760733"/>
              <a:ext cx="312738" cy="102305"/>
            </p14:xfrm>
          </p:contentPart>
        </mc:Choice>
        <mc:Fallback xmlns="">
          <p:pic>
            <p:nvPicPr>
              <p:cNvPr id="165" name="Ink 164">
                <a:extLst>
                  <a:ext uri="{FF2B5EF4-FFF2-40B4-BE49-F238E27FC236}">
                    <a16:creationId xmlns:a16="http://schemas.microsoft.com/office/drawing/2014/main" xmlns:p14="http://schemas.microsoft.com/office/powerpoint/2010/main" xmlns="" id="{69BA4ABF-F877-3345-A9F2-A909B2CE6EA9}"/>
                  </a:ext>
                </a:extLst>
              </p:cNvPr>
              <p:cNvPicPr/>
              <p:nvPr/>
            </p:nvPicPr>
            <p:blipFill>
              <a:blip r:embed="rId75"/>
              <a:stretch>
                <a:fillRect/>
              </a:stretch>
            </p:blipFill>
            <p:spPr>
              <a:xfrm>
                <a:off x="5219229" y="2752057"/>
                <a:ext cx="329652" cy="11929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6" name="Ink 166">
                <a:extLst>
                  <a:ext uri="{FF2B5EF4-FFF2-40B4-BE49-F238E27FC236}">
                    <a16:creationId xmlns:a16="http://schemas.microsoft.com/office/drawing/2014/main" xmlns="" id="{7D44CC5A-BA86-EC40-A46D-A6CA581919AB}"/>
                  </a:ext>
                </a:extLst>
              </p14:cNvPr>
              <p14:cNvContentPartPr/>
              <p14:nvPr/>
            </p14:nvContentPartPr>
            <p14:xfrm>
              <a:off x="5220796" y="3370821"/>
              <a:ext cx="291113" cy="109791"/>
            </p14:xfrm>
          </p:contentPart>
        </mc:Choice>
        <mc:Fallback xmlns="">
          <p:pic>
            <p:nvPicPr>
              <p:cNvPr id="166" name="Ink 166">
                <a:extLst>
                  <a:ext uri="{FF2B5EF4-FFF2-40B4-BE49-F238E27FC236}">
                    <a16:creationId xmlns:a16="http://schemas.microsoft.com/office/drawing/2014/main" xmlns:p14="http://schemas.microsoft.com/office/powerpoint/2010/main" xmlns="" id="{7D44CC5A-BA86-EC40-A46D-A6CA581919AB}"/>
                  </a:ext>
                </a:extLst>
              </p:cNvPr>
              <p:cNvPicPr/>
              <p:nvPr/>
            </p:nvPicPr>
            <p:blipFill>
              <a:blip r:embed="rId77"/>
              <a:stretch>
                <a:fillRect/>
              </a:stretch>
            </p:blipFill>
            <p:spPr>
              <a:xfrm>
                <a:off x="5211080" y="3361070"/>
                <a:ext cx="309105" cy="12748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8" name="Ink 167">
                <a:extLst>
                  <a:ext uri="{FF2B5EF4-FFF2-40B4-BE49-F238E27FC236}">
                    <a16:creationId xmlns:a16="http://schemas.microsoft.com/office/drawing/2014/main" xmlns="" id="{35FF82D3-57B3-F146-BE40-2BE668CA256D}"/>
                  </a:ext>
                </a:extLst>
              </p14:cNvPr>
              <p14:cNvContentPartPr/>
              <p14:nvPr/>
            </p14:nvContentPartPr>
            <p14:xfrm>
              <a:off x="6041318" y="2797330"/>
              <a:ext cx="276557" cy="436253"/>
            </p14:xfrm>
          </p:contentPart>
        </mc:Choice>
        <mc:Fallback xmlns="">
          <p:pic>
            <p:nvPicPr>
              <p:cNvPr id="168" name="Ink 167">
                <a:extLst>
                  <a:ext uri="{FF2B5EF4-FFF2-40B4-BE49-F238E27FC236}">
                    <a16:creationId xmlns:a16="http://schemas.microsoft.com/office/drawing/2014/main" xmlns:p14="http://schemas.microsoft.com/office/powerpoint/2010/main" xmlns="" id="{35FF82D3-57B3-F146-BE40-2BE668CA256D}"/>
                  </a:ext>
                </a:extLst>
              </p:cNvPr>
              <p:cNvPicPr/>
              <p:nvPr/>
            </p:nvPicPr>
            <p:blipFill>
              <a:blip r:embed="rId79"/>
              <a:stretch>
                <a:fillRect/>
              </a:stretch>
            </p:blipFill>
            <p:spPr>
              <a:xfrm>
                <a:off x="6032676" y="2787611"/>
                <a:ext cx="294922" cy="45389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8" name="Ink 177">
                <a:extLst>
                  <a:ext uri="{FF2B5EF4-FFF2-40B4-BE49-F238E27FC236}">
                    <a16:creationId xmlns:a16="http://schemas.microsoft.com/office/drawing/2014/main" xmlns="" id="{F7A84D22-756E-B94F-B8FB-77FFA6B0289B}"/>
                  </a:ext>
                </a:extLst>
              </p14:cNvPr>
              <p14:cNvContentPartPr/>
              <p14:nvPr/>
            </p14:nvContentPartPr>
            <p14:xfrm>
              <a:off x="7043576" y="2957026"/>
              <a:ext cx="210849" cy="7486"/>
            </p14:xfrm>
          </p:contentPart>
        </mc:Choice>
        <mc:Fallback xmlns="">
          <p:pic>
            <p:nvPicPr>
              <p:cNvPr id="178" name="Ink 177">
                <a:extLst>
                  <a:ext uri="{FF2B5EF4-FFF2-40B4-BE49-F238E27FC236}">
                    <a16:creationId xmlns:a16="http://schemas.microsoft.com/office/drawing/2014/main" xmlns:p14="http://schemas.microsoft.com/office/powerpoint/2010/main" xmlns="" id="{F7A84D22-756E-B94F-B8FB-77FFA6B0289B}"/>
                  </a:ext>
                </a:extLst>
              </p:cNvPr>
              <p:cNvPicPr/>
              <p:nvPr/>
            </p:nvPicPr>
            <p:blipFill>
              <a:blip r:embed="rId81"/>
              <a:stretch>
                <a:fillRect/>
              </a:stretch>
            </p:blipFill>
            <p:spPr>
              <a:xfrm>
                <a:off x="7035300" y="2949200"/>
                <a:ext cx="227040" cy="2347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3" name="Ink 185">
                <a:extLst>
                  <a:ext uri="{FF2B5EF4-FFF2-40B4-BE49-F238E27FC236}">
                    <a16:creationId xmlns:a16="http://schemas.microsoft.com/office/drawing/2014/main" xmlns="" id="{2117DF94-3092-3F4C-91AC-2F0C0A08EB61}"/>
                  </a:ext>
                </a:extLst>
              </p14:cNvPr>
              <p14:cNvContentPartPr/>
              <p14:nvPr/>
            </p14:nvContentPartPr>
            <p14:xfrm>
              <a:off x="7464858" y="2840997"/>
              <a:ext cx="342265" cy="312738"/>
            </p14:xfrm>
          </p:contentPart>
        </mc:Choice>
        <mc:Fallback xmlns="">
          <p:pic>
            <p:nvPicPr>
              <p:cNvPr id="183" name="Ink 185">
                <a:extLst>
                  <a:ext uri="{FF2B5EF4-FFF2-40B4-BE49-F238E27FC236}">
                    <a16:creationId xmlns:a16="http://schemas.microsoft.com/office/drawing/2014/main" xmlns:p14="http://schemas.microsoft.com/office/powerpoint/2010/main" xmlns="" id="{2117DF94-3092-3F4C-91AC-2F0C0A08EB61}"/>
                  </a:ext>
                </a:extLst>
              </p:cNvPr>
              <p:cNvPicPr/>
              <p:nvPr/>
            </p:nvPicPr>
            <p:blipFill>
              <a:blip r:embed="rId83"/>
              <a:stretch>
                <a:fillRect/>
              </a:stretch>
            </p:blipFill>
            <p:spPr>
              <a:xfrm>
                <a:off x="7455481" y="2832350"/>
                <a:ext cx="360298" cy="32931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4" name="Ink 186">
                <a:extLst>
                  <a:ext uri="{FF2B5EF4-FFF2-40B4-BE49-F238E27FC236}">
                    <a16:creationId xmlns:a16="http://schemas.microsoft.com/office/drawing/2014/main" xmlns="" id="{23571EAD-B2C9-CC4F-81BB-2598F19F75C9}"/>
                  </a:ext>
                </a:extLst>
              </p14:cNvPr>
              <p14:cNvContentPartPr/>
              <p14:nvPr/>
            </p14:nvContentPartPr>
            <p14:xfrm>
              <a:off x="6426418" y="2920845"/>
              <a:ext cx="421697" cy="261585"/>
            </p14:xfrm>
          </p:contentPart>
        </mc:Choice>
        <mc:Fallback xmlns="">
          <p:pic>
            <p:nvPicPr>
              <p:cNvPr id="184" name="Ink 186">
                <a:extLst>
                  <a:ext uri="{FF2B5EF4-FFF2-40B4-BE49-F238E27FC236}">
                    <a16:creationId xmlns:a16="http://schemas.microsoft.com/office/drawing/2014/main" xmlns:p14="http://schemas.microsoft.com/office/powerpoint/2010/main" xmlns="" id="{23571EAD-B2C9-CC4F-81BB-2598F19F75C9}"/>
                  </a:ext>
                </a:extLst>
              </p:cNvPr>
              <p:cNvPicPr/>
              <p:nvPr/>
            </p:nvPicPr>
            <p:blipFill>
              <a:blip r:embed="rId85"/>
              <a:stretch>
                <a:fillRect/>
              </a:stretch>
            </p:blipFill>
            <p:spPr>
              <a:xfrm>
                <a:off x="6416703" y="2912581"/>
                <a:ext cx="440047" cy="27847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2" name="Ink 191">
                <a:extLst>
                  <a:ext uri="{FF2B5EF4-FFF2-40B4-BE49-F238E27FC236}">
                    <a16:creationId xmlns:a16="http://schemas.microsoft.com/office/drawing/2014/main" xmlns="" id="{4CEB0D58-85BD-0345-B121-DF12027F6CE6}"/>
                  </a:ext>
                </a:extLst>
              </p14:cNvPr>
              <p14:cNvContentPartPr/>
              <p14:nvPr/>
            </p14:nvContentPartPr>
            <p14:xfrm>
              <a:off x="7980543" y="2957026"/>
              <a:ext cx="247446" cy="7486"/>
            </p14:xfrm>
          </p:contentPart>
        </mc:Choice>
        <mc:Fallback xmlns="">
          <p:pic>
            <p:nvPicPr>
              <p:cNvPr id="192" name="Ink 191">
                <a:extLst>
                  <a:ext uri="{FF2B5EF4-FFF2-40B4-BE49-F238E27FC236}">
                    <a16:creationId xmlns:a16="http://schemas.microsoft.com/office/drawing/2014/main" xmlns:p14="http://schemas.microsoft.com/office/powerpoint/2010/main" xmlns="" id="{4CEB0D58-85BD-0345-B121-DF12027F6CE6}"/>
                  </a:ext>
                </a:extLst>
              </p:cNvPr>
              <p:cNvPicPr/>
              <p:nvPr/>
            </p:nvPicPr>
            <p:blipFill>
              <a:blip r:embed="rId87"/>
              <a:stretch>
                <a:fillRect/>
              </a:stretch>
            </p:blipFill>
            <p:spPr>
              <a:xfrm>
                <a:off x="7971538" y="2948519"/>
                <a:ext cx="264735"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1" name="Ink 201">
                <a:extLst>
                  <a:ext uri="{FF2B5EF4-FFF2-40B4-BE49-F238E27FC236}">
                    <a16:creationId xmlns:a16="http://schemas.microsoft.com/office/drawing/2014/main" xmlns="" id="{D260BABD-1462-BD4D-8A4F-90487C2F21BD}"/>
                  </a:ext>
                </a:extLst>
              </p14:cNvPr>
              <p14:cNvContentPartPr/>
              <p14:nvPr/>
            </p14:nvContentPartPr>
            <p14:xfrm>
              <a:off x="8467117" y="2659259"/>
              <a:ext cx="937382" cy="516101"/>
            </p14:xfrm>
          </p:contentPart>
        </mc:Choice>
        <mc:Fallback xmlns="">
          <p:pic>
            <p:nvPicPr>
              <p:cNvPr id="201" name="Ink 201">
                <a:extLst>
                  <a:ext uri="{FF2B5EF4-FFF2-40B4-BE49-F238E27FC236}">
                    <a16:creationId xmlns:a16="http://schemas.microsoft.com/office/drawing/2014/main" xmlns:p14="http://schemas.microsoft.com/office/powerpoint/2010/main" xmlns="" id="{D260BABD-1462-BD4D-8A4F-90487C2F21BD}"/>
                  </a:ext>
                </a:extLst>
              </p:cNvPr>
              <p:cNvPicPr/>
              <p:nvPr/>
            </p:nvPicPr>
            <p:blipFill>
              <a:blip r:embed="rId89"/>
              <a:stretch>
                <a:fillRect/>
              </a:stretch>
            </p:blipFill>
            <p:spPr>
              <a:xfrm>
                <a:off x="8458118" y="2650975"/>
                <a:ext cx="955381" cy="5326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 name="Ink 209">
                <a:extLst>
                  <a:ext uri="{FF2B5EF4-FFF2-40B4-BE49-F238E27FC236}">
                    <a16:creationId xmlns:a16="http://schemas.microsoft.com/office/drawing/2014/main" xmlns="" id="{32E547FE-B4D2-E240-97C7-E345491409D0}"/>
                  </a:ext>
                </a:extLst>
              </p14:cNvPr>
              <p14:cNvContentPartPr/>
              <p14:nvPr/>
            </p14:nvContentPartPr>
            <p14:xfrm>
              <a:off x="10130617" y="2637634"/>
              <a:ext cx="341849" cy="385516"/>
            </p14:xfrm>
          </p:contentPart>
        </mc:Choice>
        <mc:Fallback xmlns="">
          <p:pic>
            <p:nvPicPr>
              <p:cNvPr id="207" name="Ink 209">
                <a:extLst>
                  <a:ext uri="{FF2B5EF4-FFF2-40B4-BE49-F238E27FC236}">
                    <a16:creationId xmlns:a16="http://schemas.microsoft.com/office/drawing/2014/main" xmlns:p14="http://schemas.microsoft.com/office/powerpoint/2010/main" xmlns="" id="{32E547FE-B4D2-E240-97C7-E345491409D0}"/>
                  </a:ext>
                </a:extLst>
              </p:cNvPr>
              <p:cNvPicPr/>
              <p:nvPr/>
            </p:nvPicPr>
            <p:blipFill>
              <a:blip r:embed="rId91"/>
              <a:stretch>
                <a:fillRect/>
              </a:stretch>
            </p:blipFill>
            <p:spPr>
              <a:xfrm>
                <a:off x="10121972" y="2629355"/>
                <a:ext cx="358779" cy="40207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 name="Ink 210">
                <a:extLst>
                  <a:ext uri="{FF2B5EF4-FFF2-40B4-BE49-F238E27FC236}">
                    <a16:creationId xmlns:a16="http://schemas.microsoft.com/office/drawing/2014/main" xmlns="" id="{22302D2D-AB02-C84F-B658-1A7D228CFE7B}"/>
                  </a:ext>
                </a:extLst>
              </p14:cNvPr>
              <p14:cNvContentPartPr/>
              <p14:nvPr/>
            </p14:nvContentPartPr>
            <p14:xfrm>
              <a:off x="9672738" y="2644703"/>
              <a:ext cx="291113" cy="356405"/>
            </p14:xfrm>
          </p:contentPart>
        </mc:Choice>
        <mc:Fallback xmlns="">
          <p:pic>
            <p:nvPicPr>
              <p:cNvPr id="209" name="Ink 210">
                <a:extLst>
                  <a:ext uri="{FF2B5EF4-FFF2-40B4-BE49-F238E27FC236}">
                    <a16:creationId xmlns:a16="http://schemas.microsoft.com/office/drawing/2014/main" xmlns:p14="http://schemas.microsoft.com/office/powerpoint/2010/main" xmlns="" id="{22302D2D-AB02-C84F-B658-1A7D228CFE7B}"/>
                  </a:ext>
                </a:extLst>
              </p:cNvPr>
              <p:cNvPicPr/>
              <p:nvPr/>
            </p:nvPicPr>
            <p:blipFill>
              <a:blip r:embed="rId93"/>
              <a:stretch>
                <a:fillRect/>
              </a:stretch>
            </p:blipFill>
            <p:spPr>
              <a:xfrm>
                <a:off x="9664080" y="2636423"/>
                <a:ext cx="308068" cy="372965"/>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8" name="Ink 218">
                <a:extLst>
                  <a:ext uri="{FF2B5EF4-FFF2-40B4-BE49-F238E27FC236}">
                    <a16:creationId xmlns:a16="http://schemas.microsoft.com/office/drawing/2014/main" xmlns="" id="{3B064A86-23EF-054E-990B-DE77EB47654A}"/>
                  </a:ext>
                </a:extLst>
              </p14:cNvPr>
              <p14:cNvContentPartPr/>
              <p14:nvPr/>
            </p14:nvContentPartPr>
            <p14:xfrm>
              <a:off x="3448337" y="3058499"/>
              <a:ext cx="930312" cy="479920"/>
            </p14:xfrm>
          </p:contentPart>
        </mc:Choice>
        <mc:Fallback xmlns="">
          <p:pic>
            <p:nvPicPr>
              <p:cNvPr id="218" name="Ink 218">
                <a:extLst>
                  <a:ext uri="{FF2B5EF4-FFF2-40B4-BE49-F238E27FC236}">
                    <a16:creationId xmlns:a16="http://schemas.microsoft.com/office/drawing/2014/main" xmlns:p14="http://schemas.microsoft.com/office/powerpoint/2010/main" xmlns="" id="{3B064A86-23EF-054E-990B-DE77EB47654A}"/>
                  </a:ext>
                </a:extLst>
              </p:cNvPr>
              <p:cNvPicPr/>
              <p:nvPr/>
            </p:nvPicPr>
            <p:blipFill>
              <a:blip r:embed="rId95"/>
              <a:stretch>
                <a:fillRect/>
              </a:stretch>
            </p:blipFill>
            <p:spPr>
              <a:xfrm>
                <a:off x="3440053" y="3048778"/>
                <a:ext cx="946880" cy="49900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6" name="Ink 226">
                <a:extLst>
                  <a:ext uri="{FF2B5EF4-FFF2-40B4-BE49-F238E27FC236}">
                    <a16:creationId xmlns:a16="http://schemas.microsoft.com/office/drawing/2014/main" xmlns="" id="{C2ECE807-1F94-604C-A373-8312BA505035}"/>
                  </a:ext>
                </a:extLst>
              </p14:cNvPr>
              <p14:cNvContentPartPr/>
              <p14:nvPr/>
            </p14:nvContentPartPr>
            <p14:xfrm>
              <a:off x="4501748" y="3799589"/>
              <a:ext cx="566838" cy="421697"/>
            </p14:xfrm>
          </p:contentPart>
        </mc:Choice>
        <mc:Fallback xmlns="">
          <p:pic>
            <p:nvPicPr>
              <p:cNvPr id="226" name="Ink 226">
                <a:extLst>
                  <a:ext uri="{FF2B5EF4-FFF2-40B4-BE49-F238E27FC236}">
                    <a16:creationId xmlns:a16="http://schemas.microsoft.com/office/drawing/2014/main" xmlns:p14="http://schemas.microsoft.com/office/powerpoint/2010/main" xmlns="" id="{C2ECE807-1F94-604C-A373-8312BA505035}"/>
                  </a:ext>
                </a:extLst>
              </p:cNvPr>
              <p:cNvPicPr/>
              <p:nvPr/>
            </p:nvPicPr>
            <p:blipFill>
              <a:blip r:embed="rId97"/>
              <a:stretch>
                <a:fillRect/>
              </a:stretch>
            </p:blipFill>
            <p:spPr>
              <a:xfrm>
                <a:off x="4493465" y="3790954"/>
                <a:ext cx="584124" cy="438968"/>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9" name="Ink 228">
                <a:extLst>
                  <a:ext uri="{FF2B5EF4-FFF2-40B4-BE49-F238E27FC236}">
                    <a16:creationId xmlns:a16="http://schemas.microsoft.com/office/drawing/2014/main" xmlns="" id="{E914F239-6AF9-9C45-8D7F-BB8CBF419B6C}"/>
                  </a:ext>
                </a:extLst>
              </p14:cNvPr>
              <p14:cNvContentPartPr/>
              <p14:nvPr/>
            </p14:nvContentPartPr>
            <p14:xfrm>
              <a:off x="5431229" y="4286162"/>
              <a:ext cx="131001" cy="94820"/>
            </p14:xfrm>
          </p:contentPart>
        </mc:Choice>
        <mc:Fallback xmlns="">
          <p:pic>
            <p:nvPicPr>
              <p:cNvPr id="229" name="Ink 228">
                <a:extLst>
                  <a:ext uri="{FF2B5EF4-FFF2-40B4-BE49-F238E27FC236}">
                    <a16:creationId xmlns:a16="http://schemas.microsoft.com/office/drawing/2014/main" xmlns:p14="http://schemas.microsoft.com/office/powerpoint/2010/main" xmlns="" id="{E914F239-6AF9-9C45-8D7F-BB8CBF419B6C}"/>
                  </a:ext>
                </a:extLst>
              </p:cNvPr>
              <p:cNvPicPr/>
              <p:nvPr/>
            </p:nvPicPr>
            <p:blipFill>
              <a:blip r:embed="rId99"/>
              <a:stretch>
                <a:fillRect/>
              </a:stretch>
            </p:blipFill>
            <p:spPr>
              <a:xfrm>
                <a:off x="5422951" y="4277870"/>
                <a:ext cx="147916" cy="11176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0" name="Ink 229">
                <a:extLst>
                  <a:ext uri="{FF2B5EF4-FFF2-40B4-BE49-F238E27FC236}">
                    <a16:creationId xmlns:a16="http://schemas.microsoft.com/office/drawing/2014/main" xmlns="" id="{8BA34422-C471-674C-B0FD-A5C92B6F986A}"/>
                  </a:ext>
                </a:extLst>
              </p14:cNvPr>
              <p14:cNvContentPartPr/>
              <p14:nvPr/>
            </p14:nvContentPartPr>
            <p14:xfrm>
              <a:off x="5467826" y="4177203"/>
              <a:ext cx="44083" cy="14972"/>
            </p14:xfrm>
          </p:contentPart>
        </mc:Choice>
        <mc:Fallback xmlns="">
          <p:pic>
            <p:nvPicPr>
              <p:cNvPr id="230" name="Ink 229">
                <a:extLst>
                  <a:ext uri="{FF2B5EF4-FFF2-40B4-BE49-F238E27FC236}">
                    <a16:creationId xmlns:a16="http://schemas.microsoft.com/office/drawing/2014/main" xmlns:p14="http://schemas.microsoft.com/office/powerpoint/2010/main" xmlns="" id="{8BA34422-C471-674C-B0FD-A5C92B6F986A}"/>
                  </a:ext>
                </a:extLst>
              </p:cNvPr>
              <p:cNvPicPr/>
              <p:nvPr/>
            </p:nvPicPr>
            <p:blipFill>
              <a:blip r:embed="rId101"/>
              <a:stretch>
                <a:fillRect/>
              </a:stretch>
            </p:blipFill>
            <p:spPr>
              <a:xfrm>
                <a:off x="5459583" y="4169004"/>
                <a:ext cx="60211" cy="3101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1" name="Ink 230">
                <a:extLst>
                  <a:ext uri="{FF2B5EF4-FFF2-40B4-BE49-F238E27FC236}">
                    <a16:creationId xmlns:a16="http://schemas.microsoft.com/office/drawing/2014/main" xmlns="" id="{AB0222E1-3CAA-584B-BE6C-08069A070465}"/>
                  </a:ext>
                </a:extLst>
              </p14:cNvPr>
              <p14:cNvContentPartPr/>
              <p14:nvPr/>
            </p14:nvContentPartPr>
            <p14:xfrm>
              <a:off x="5699885" y="4264536"/>
              <a:ext cx="116445" cy="14972"/>
            </p14:xfrm>
          </p:contentPart>
        </mc:Choice>
        <mc:Fallback xmlns="">
          <p:pic>
            <p:nvPicPr>
              <p:cNvPr id="231" name="Ink 230">
                <a:extLst>
                  <a:ext uri="{FF2B5EF4-FFF2-40B4-BE49-F238E27FC236}">
                    <a16:creationId xmlns:a16="http://schemas.microsoft.com/office/drawing/2014/main" xmlns:p14="http://schemas.microsoft.com/office/powerpoint/2010/main" xmlns="" id="{AB0222E1-3CAA-584B-BE6C-08069A070465}"/>
                  </a:ext>
                </a:extLst>
              </p:cNvPr>
              <p:cNvPicPr/>
              <p:nvPr/>
            </p:nvPicPr>
            <p:blipFill>
              <a:blip r:embed="rId103"/>
              <a:stretch>
                <a:fillRect/>
              </a:stretch>
            </p:blipFill>
            <p:spPr>
              <a:xfrm>
                <a:off x="5691233" y="4255981"/>
                <a:ext cx="133028" cy="3279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2" name="Ink 231">
                <a:extLst>
                  <a:ext uri="{FF2B5EF4-FFF2-40B4-BE49-F238E27FC236}">
                    <a16:creationId xmlns:a16="http://schemas.microsoft.com/office/drawing/2014/main" xmlns="" id="{B8AD3370-8263-AB4A-9F3A-606E3FFD4D85}"/>
                  </a:ext>
                </a:extLst>
              </p14:cNvPr>
              <p14:cNvContentPartPr/>
              <p14:nvPr/>
            </p14:nvContentPartPr>
            <p14:xfrm>
              <a:off x="5736482" y="4351454"/>
              <a:ext cx="116445" cy="7486"/>
            </p14:xfrm>
          </p:contentPart>
        </mc:Choice>
        <mc:Fallback xmlns="">
          <p:pic>
            <p:nvPicPr>
              <p:cNvPr id="232" name="Ink 231">
                <a:extLst>
                  <a:ext uri="{FF2B5EF4-FFF2-40B4-BE49-F238E27FC236}">
                    <a16:creationId xmlns:a16="http://schemas.microsoft.com/office/drawing/2014/main" xmlns:p14="http://schemas.microsoft.com/office/powerpoint/2010/main" xmlns="" id="{B8AD3370-8263-AB4A-9F3A-606E3FFD4D85}"/>
                  </a:ext>
                </a:extLst>
              </p:cNvPr>
              <p:cNvPicPr/>
              <p:nvPr/>
            </p:nvPicPr>
            <p:blipFill>
              <a:blip r:embed="rId105"/>
              <a:stretch>
                <a:fillRect/>
              </a:stretch>
            </p:blipFill>
            <p:spPr>
              <a:xfrm>
                <a:off x="5728216" y="4342899"/>
                <a:ext cx="132618" cy="23884"/>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3" name="Ink 232">
                <a:extLst>
                  <a:ext uri="{FF2B5EF4-FFF2-40B4-BE49-F238E27FC236}">
                    <a16:creationId xmlns:a16="http://schemas.microsoft.com/office/drawing/2014/main" xmlns="" id="{1B01A34C-A4E5-754E-A116-0F808404E8B9}"/>
                  </a:ext>
                </a:extLst>
              </p14:cNvPr>
              <p14:cNvContentPartPr/>
              <p14:nvPr/>
            </p14:nvContentPartPr>
            <p14:xfrm>
              <a:off x="6026762" y="4198828"/>
              <a:ext cx="14972" cy="167598"/>
            </p14:xfrm>
          </p:contentPart>
        </mc:Choice>
        <mc:Fallback xmlns="">
          <p:pic>
            <p:nvPicPr>
              <p:cNvPr id="233" name="Ink 232">
                <a:extLst>
                  <a:ext uri="{FF2B5EF4-FFF2-40B4-BE49-F238E27FC236}">
                    <a16:creationId xmlns:a16="http://schemas.microsoft.com/office/drawing/2014/main" xmlns:p14="http://schemas.microsoft.com/office/powerpoint/2010/main" xmlns="" id="{1B01A34C-A4E5-754E-A116-0F808404E8B9}"/>
                  </a:ext>
                </a:extLst>
              </p:cNvPr>
              <p:cNvPicPr/>
              <p:nvPr/>
            </p:nvPicPr>
            <p:blipFill>
              <a:blip r:embed="rId107"/>
              <a:stretch>
                <a:fillRect/>
              </a:stretch>
            </p:blipFill>
            <p:spPr>
              <a:xfrm>
                <a:off x="6018207" y="4190556"/>
                <a:ext cx="33152" cy="18450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5" name="Ink 235">
                <a:extLst>
                  <a:ext uri="{FF2B5EF4-FFF2-40B4-BE49-F238E27FC236}">
                    <a16:creationId xmlns:a16="http://schemas.microsoft.com/office/drawing/2014/main" xmlns="" id="{7C6E0326-D402-FE45-A359-BC98905845B0}"/>
                  </a:ext>
                </a:extLst>
              </p14:cNvPr>
              <p14:cNvContentPartPr/>
              <p14:nvPr/>
            </p14:nvContentPartPr>
            <p14:xfrm>
              <a:off x="5562230" y="3639892"/>
              <a:ext cx="377199" cy="406726"/>
            </p14:xfrm>
          </p:contentPart>
        </mc:Choice>
        <mc:Fallback xmlns="">
          <p:pic>
            <p:nvPicPr>
              <p:cNvPr id="235" name="Ink 235">
                <a:extLst>
                  <a:ext uri="{FF2B5EF4-FFF2-40B4-BE49-F238E27FC236}">
                    <a16:creationId xmlns:a16="http://schemas.microsoft.com/office/drawing/2014/main" xmlns:p14="http://schemas.microsoft.com/office/powerpoint/2010/main" xmlns="" id="{7C6E0326-D402-FE45-A359-BC98905845B0}"/>
                  </a:ext>
                </a:extLst>
              </p:cNvPr>
              <p:cNvPicPr/>
              <p:nvPr/>
            </p:nvPicPr>
            <p:blipFill>
              <a:blip r:embed="rId109"/>
              <a:stretch>
                <a:fillRect/>
              </a:stretch>
            </p:blipFill>
            <p:spPr>
              <a:xfrm>
                <a:off x="5552503" y="3630902"/>
                <a:ext cx="395212" cy="42398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8" name="Ink 237">
                <a:extLst>
                  <a:ext uri="{FF2B5EF4-FFF2-40B4-BE49-F238E27FC236}">
                    <a16:creationId xmlns:a16="http://schemas.microsoft.com/office/drawing/2014/main" xmlns="" id="{9978F770-1751-7E4C-BD1D-D153659DDCEB}"/>
                  </a:ext>
                </a:extLst>
              </p14:cNvPr>
              <p14:cNvContentPartPr/>
              <p14:nvPr/>
            </p14:nvContentPartPr>
            <p14:xfrm>
              <a:off x="6658892" y="4046618"/>
              <a:ext cx="131001" cy="80264"/>
            </p14:xfrm>
          </p:contentPart>
        </mc:Choice>
        <mc:Fallback xmlns="">
          <p:pic>
            <p:nvPicPr>
              <p:cNvPr id="238" name="Ink 237">
                <a:extLst>
                  <a:ext uri="{FF2B5EF4-FFF2-40B4-BE49-F238E27FC236}">
                    <a16:creationId xmlns:a16="http://schemas.microsoft.com/office/drawing/2014/main" xmlns:p14="http://schemas.microsoft.com/office/powerpoint/2010/main" xmlns="" id="{9978F770-1751-7E4C-BD1D-D153659DDCEB}"/>
                  </a:ext>
                </a:extLst>
              </p:cNvPr>
              <p:cNvPicPr/>
              <p:nvPr/>
            </p:nvPicPr>
            <p:blipFill>
              <a:blip r:embed="rId111"/>
              <a:stretch>
                <a:fillRect/>
              </a:stretch>
            </p:blipFill>
            <p:spPr>
              <a:xfrm>
                <a:off x="6650278" y="4037980"/>
                <a:ext cx="147511" cy="9754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2" name="Ink 242">
                <a:extLst>
                  <a:ext uri="{FF2B5EF4-FFF2-40B4-BE49-F238E27FC236}">
                    <a16:creationId xmlns:a16="http://schemas.microsoft.com/office/drawing/2014/main" xmlns="" id="{23B4578A-C1B4-544B-B2C7-6CF3BEF94CED}"/>
                  </a:ext>
                </a:extLst>
              </p14:cNvPr>
              <p14:cNvContentPartPr/>
              <p14:nvPr/>
            </p14:nvContentPartPr>
            <p14:xfrm>
              <a:off x="6324529" y="3726810"/>
              <a:ext cx="406726" cy="276557"/>
            </p14:xfrm>
          </p:contentPart>
        </mc:Choice>
        <mc:Fallback xmlns="">
          <p:pic>
            <p:nvPicPr>
              <p:cNvPr id="242" name="Ink 242">
                <a:extLst>
                  <a:ext uri="{FF2B5EF4-FFF2-40B4-BE49-F238E27FC236}">
                    <a16:creationId xmlns:a16="http://schemas.microsoft.com/office/drawing/2014/main" xmlns:p14="http://schemas.microsoft.com/office/powerpoint/2010/main" xmlns="" id="{23B4578A-C1B4-544B-B2C7-6CF3BEF94CED}"/>
                  </a:ext>
                </a:extLst>
              </p:cNvPr>
              <p:cNvPicPr/>
              <p:nvPr/>
            </p:nvPicPr>
            <p:blipFill>
              <a:blip r:embed="rId113"/>
              <a:stretch>
                <a:fillRect/>
              </a:stretch>
            </p:blipFill>
            <p:spPr>
              <a:xfrm>
                <a:off x="6314802" y="3718517"/>
                <a:ext cx="425099" cy="29386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6" name="Ink 275">
                <a:extLst>
                  <a:ext uri="{FF2B5EF4-FFF2-40B4-BE49-F238E27FC236}">
                    <a16:creationId xmlns:a16="http://schemas.microsoft.com/office/drawing/2014/main" xmlns="" id="{3EBB6ED4-B78C-BC40-9CEE-93C826B18FBB}"/>
                  </a:ext>
                </a:extLst>
              </p14:cNvPr>
              <p14:cNvContentPartPr/>
              <p14:nvPr/>
            </p14:nvContentPartPr>
            <p14:xfrm>
              <a:off x="2446910" y="4954473"/>
              <a:ext cx="671638" cy="7486"/>
            </p14:xfrm>
          </p:contentPart>
        </mc:Choice>
        <mc:Fallback xmlns="">
          <p:pic>
            <p:nvPicPr>
              <p:cNvPr id="276" name="Ink 275">
                <a:extLst>
                  <a:ext uri="{FF2B5EF4-FFF2-40B4-BE49-F238E27FC236}">
                    <a16:creationId xmlns:a16="http://schemas.microsoft.com/office/drawing/2014/main" xmlns:p14="http://schemas.microsoft.com/office/powerpoint/2010/main" xmlns="" id="{3EBB6ED4-B78C-BC40-9CEE-93C826B18FBB}"/>
                  </a:ext>
                </a:extLst>
              </p:cNvPr>
              <p:cNvPicPr/>
              <p:nvPr/>
            </p:nvPicPr>
            <p:blipFill>
              <a:blip r:embed="rId115"/>
              <a:stretch>
                <a:fillRect/>
              </a:stretch>
            </p:blipFill>
            <p:spPr>
              <a:xfrm>
                <a:off x="2438632" y="4945626"/>
                <a:ext cx="688555"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7" name="Ink 276">
                <a:extLst>
                  <a:ext uri="{FF2B5EF4-FFF2-40B4-BE49-F238E27FC236}">
                    <a16:creationId xmlns:a16="http://schemas.microsoft.com/office/drawing/2014/main" xmlns="" id="{40C2D7C1-46EE-A74A-8BFF-B392CB69A3D6}"/>
                  </a:ext>
                </a:extLst>
              </p14:cNvPr>
              <p14:cNvContentPartPr/>
              <p14:nvPr/>
            </p14:nvContentPartPr>
            <p14:xfrm>
              <a:off x="2439009" y="5085058"/>
              <a:ext cx="203779" cy="232890"/>
            </p14:xfrm>
          </p:contentPart>
        </mc:Choice>
        <mc:Fallback xmlns="">
          <p:pic>
            <p:nvPicPr>
              <p:cNvPr id="277" name="Ink 276">
                <a:extLst>
                  <a:ext uri="{FF2B5EF4-FFF2-40B4-BE49-F238E27FC236}">
                    <a16:creationId xmlns:a16="http://schemas.microsoft.com/office/drawing/2014/main" xmlns:p14="http://schemas.microsoft.com/office/powerpoint/2010/main" xmlns="" id="{40C2D7C1-46EE-A74A-8BFF-B392CB69A3D6}"/>
                  </a:ext>
                </a:extLst>
              </p:cNvPr>
              <p:cNvPicPr/>
              <p:nvPr/>
            </p:nvPicPr>
            <p:blipFill>
              <a:blip r:embed="rId117"/>
              <a:stretch>
                <a:fillRect/>
              </a:stretch>
            </p:blipFill>
            <p:spPr>
              <a:xfrm>
                <a:off x="2430728" y="5076059"/>
                <a:ext cx="221061" cy="250528"/>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81" name="Ink 280">
                <a:extLst>
                  <a:ext uri="{FF2B5EF4-FFF2-40B4-BE49-F238E27FC236}">
                    <a16:creationId xmlns:a16="http://schemas.microsoft.com/office/drawing/2014/main" xmlns="" id="{E344890E-D9B5-F643-9592-3EF7727BF21D}"/>
                  </a:ext>
                </a:extLst>
              </p14:cNvPr>
              <p14:cNvContentPartPr/>
              <p14:nvPr/>
            </p14:nvContentPartPr>
            <p14:xfrm>
              <a:off x="3267016" y="4808917"/>
              <a:ext cx="109375" cy="14972"/>
            </p14:xfrm>
          </p:contentPart>
        </mc:Choice>
        <mc:Fallback xmlns="">
          <p:pic>
            <p:nvPicPr>
              <p:cNvPr id="281" name="Ink 280">
                <a:extLst>
                  <a:ext uri="{FF2B5EF4-FFF2-40B4-BE49-F238E27FC236}">
                    <a16:creationId xmlns:a16="http://schemas.microsoft.com/office/drawing/2014/main" xmlns:p14="http://schemas.microsoft.com/office/powerpoint/2010/main" xmlns="" id="{E344890E-D9B5-F643-9592-3EF7727BF21D}"/>
                  </a:ext>
                </a:extLst>
              </p:cNvPr>
              <p:cNvPicPr/>
              <p:nvPr/>
            </p:nvPicPr>
            <p:blipFill>
              <a:blip r:embed="rId119"/>
              <a:stretch>
                <a:fillRect/>
              </a:stretch>
            </p:blipFill>
            <p:spPr>
              <a:xfrm>
                <a:off x="3258021" y="4800362"/>
                <a:ext cx="126645"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82" name="Ink 281">
                <a:extLst>
                  <a:ext uri="{FF2B5EF4-FFF2-40B4-BE49-F238E27FC236}">
                    <a16:creationId xmlns:a16="http://schemas.microsoft.com/office/drawing/2014/main" xmlns="" id="{C8268567-D249-1F4F-9EFC-AA523A3CE673}"/>
                  </a:ext>
                </a:extLst>
              </p14:cNvPr>
              <p14:cNvContentPartPr/>
              <p14:nvPr/>
            </p14:nvContentPartPr>
            <p14:xfrm>
              <a:off x="3303197" y="4910806"/>
              <a:ext cx="65708" cy="14972"/>
            </p14:xfrm>
          </p:contentPart>
        </mc:Choice>
        <mc:Fallback xmlns="">
          <p:pic>
            <p:nvPicPr>
              <p:cNvPr id="282" name="Ink 281">
                <a:extLst>
                  <a:ext uri="{FF2B5EF4-FFF2-40B4-BE49-F238E27FC236}">
                    <a16:creationId xmlns:a16="http://schemas.microsoft.com/office/drawing/2014/main" xmlns:p14="http://schemas.microsoft.com/office/powerpoint/2010/main" xmlns="" id="{C8268567-D249-1F4F-9EFC-AA523A3CE673}"/>
                  </a:ext>
                </a:extLst>
              </p:cNvPr>
              <p:cNvPicPr/>
              <p:nvPr/>
            </p:nvPicPr>
            <p:blipFill>
              <a:blip r:embed="rId121"/>
              <a:stretch>
                <a:fillRect/>
              </a:stretch>
            </p:blipFill>
            <p:spPr>
              <a:xfrm>
                <a:off x="3294893" y="4901538"/>
                <a:ext cx="82316" cy="32439"/>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83" name="Ink 282">
                <a:extLst>
                  <a:ext uri="{FF2B5EF4-FFF2-40B4-BE49-F238E27FC236}">
                    <a16:creationId xmlns:a16="http://schemas.microsoft.com/office/drawing/2014/main" xmlns="" id="{3510ACAA-15AA-9B46-B169-10CCF389EEB8}"/>
                  </a:ext>
                </a:extLst>
              </p14:cNvPr>
              <p14:cNvContentPartPr/>
              <p14:nvPr/>
            </p14:nvContentPartPr>
            <p14:xfrm>
              <a:off x="3550227" y="4772736"/>
              <a:ext cx="160112" cy="160112"/>
            </p14:xfrm>
          </p:contentPart>
        </mc:Choice>
        <mc:Fallback xmlns="">
          <p:pic>
            <p:nvPicPr>
              <p:cNvPr id="283" name="Ink 282">
                <a:extLst>
                  <a:ext uri="{FF2B5EF4-FFF2-40B4-BE49-F238E27FC236}">
                    <a16:creationId xmlns:a16="http://schemas.microsoft.com/office/drawing/2014/main" xmlns:p14="http://schemas.microsoft.com/office/powerpoint/2010/main" xmlns="" id="{3510ACAA-15AA-9B46-B169-10CCF389EEB8}"/>
                  </a:ext>
                </a:extLst>
              </p:cNvPr>
              <p:cNvPicPr/>
              <p:nvPr/>
            </p:nvPicPr>
            <p:blipFill>
              <a:blip r:embed="rId123"/>
              <a:stretch>
                <a:fillRect/>
              </a:stretch>
            </p:blipFill>
            <p:spPr>
              <a:xfrm>
                <a:off x="3541592" y="4764081"/>
                <a:ext cx="177742" cy="177421"/>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7" name="Ink 289">
                <a:extLst>
                  <a:ext uri="{FF2B5EF4-FFF2-40B4-BE49-F238E27FC236}">
                    <a16:creationId xmlns:a16="http://schemas.microsoft.com/office/drawing/2014/main" xmlns="" id="{8F080966-6485-8E41-B503-DB56B9F1CF27}"/>
                  </a:ext>
                </a:extLst>
              </p14:cNvPr>
              <p14:cNvContentPartPr/>
              <p14:nvPr/>
            </p14:nvContentPartPr>
            <p14:xfrm>
              <a:off x="3978578" y="4685402"/>
              <a:ext cx="385516" cy="392586"/>
            </p14:xfrm>
          </p:contentPart>
        </mc:Choice>
        <mc:Fallback xmlns="">
          <p:pic>
            <p:nvPicPr>
              <p:cNvPr id="287" name="Ink 289">
                <a:extLst>
                  <a:ext uri="{FF2B5EF4-FFF2-40B4-BE49-F238E27FC236}">
                    <a16:creationId xmlns:a16="http://schemas.microsoft.com/office/drawing/2014/main" xmlns:p14="http://schemas.microsoft.com/office/powerpoint/2010/main" xmlns="" id="{8F080966-6485-8E41-B503-DB56B9F1CF27}"/>
                  </a:ext>
                </a:extLst>
              </p:cNvPr>
              <p:cNvPicPr/>
              <p:nvPr/>
            </p:nvPicPr>
            <p:blipFill>
              <a:blip r:embed="rId125"/>
              <a:stretch>
                <a:fillRect/>
              </a:stretch>
            </p:blipFill>
            <p:spPr>
              <a:xfrm>
                <a:off x="3970283" y="4676766"/>
                <a:ext cx="402466" cy="409499"/>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8" name="Ink 290">
                <a:extLst>
                  <a:ext uri="{FF2B5EF4-FFF2-40B4-BE49-F238E27FC236}">
                    <a16:creationId xmlns:a16="http://schemas.microsoft.com/office/drawing/2014/main" xmlns="" id="{0815BF2C-3614-494C-931C-A6D17F5F799B}"/>
                  </a:ext>
                </a:extLst>
              </p14:cNvPr>
              <p14:cNvContentPartPr/>
              <p14:nvPr/>
            </p14:nvContentPartPr>
            <p14:xfrm>
              <a:off x="2772956" y="5121239"/>
              <a:ext cx="225820" cy="291113"/>
            </p14:xfrm>
          </p:contentPart>
        </mc:Choice>
        <mc:Fallback xmlns="">
          <p:pic>
            <p:nvPicPr>
              <p:cNvPr id="288" name="Ink 290">
                <a:extLst>
                  <a:ext uri="{FF2B5EF4-FFF2-40B4-BE49-F238E27FC236}">
                    <a16:creationId xmlns:a16="http://schemas.microsoft.com/office/drawing/2014/main" xmlns:p14="http://schemas.microsoft.com/office/powerpoint/2010/main" xmlns="" id="{0815BF2C-3614-494C-931C-A6D17F5F799B}"/>
                  </a:ext>
                </a:extLst>
              </p:cNvPr>
              <p:cNvPicPr/>
              <p:nvPr/>
            </p:nvPicPr>
            <p:blipFill>
              <a:blip r:embed="rId127"/>
              <a:stretch>
                <a:fillRect/>
              </a:stretch>
            </p:blipFill>
            <p:spPr>
              <a:xfrm>
                <a:off x="2763216" y="5111860"/>
                <a:ext cx="244939" cy="308789"/>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9" name="Ink 291">
                <a:extLst>
                  <a:ext uri="{FF2B5EF4-FFF2-40B4-BE49-F238E27FC236}">
                    <a16:creationId xmlns:a16="http://schemas.microsoft.com/office/drawing/2014/main" xmlns="" id="{FC32FE63-A124-104D-BCEA-B0BE6A6E7C6F}"/>
                  </a:ext>
                </a:extLst>
              </p14:cNvPr>
              <p14:cNvContentPartPr/>
              <p14:nvPr/>
            </p14:nvContentPartPr>
            <p14:xfrm>
              <a:off x="2504301" y="4562303"/>
              <a:ext cx="414627" cy="196709"/>
            </p14:xfrm>
          </p:contentPart>
        </mc:Choice>
        <mc:Fallback xmlns="">
          <p:pic>
            <p:nvPicPr>
              <p:cNvPr id="289" name="Ink 291">
                <a:extLst>
                  <a:ext uri="{FF2B5EF4-FFF2-40B4-BE49-F238E27FC236}">
                    <a16:creationId xmlns:a16="http://schemas.microsoft.com/office/drawing/2014/main" xmlns:p14="http://schemas.microsoft.com/office/powerpoint/2010/main" xmlns="" id="{FC32FE63-A124-104D-BCEA-B0BE6A6E7C6F}"/>
                  </a:ext>
                </a:extLst>
              </p:cNvPr>
              <p:cNvPicPr/>
              <p:nvPr/>
            </p:nvPicPr>
            <p:blipFill>
              <a:blip r:embed="rId129"/>
              <a:stretch>
                <a:fillRect/>
              </a:stretch>
            </p:blipFill>
            <p:spPr>
              <a:xfrm>
                <a:off x="2496016" y="4553296"/>
                <a:ext cx="431558" cy="21436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3" name="Ink 292">
                <a:extLst>
                  <a:ext uri="{FF2B5EF4-FFF2-40B4-BE49-F238E27FC236}">
                    <a16:creationId xmlns:a16="http://schemas.microsoft.com/office/drawing/2014/main" xmlns="" id="{6503AE00-27FB-794C-A93D-26EAC5547122}"/>
                  </a:ext>
                </a:extLst>
              </p14:cNvPr>
              <p14:cNvContentPartPr/>
              <p14:nvPr/>
            </p14:nvContentPartPr>
            <p14:xfrm>
              <a:off x="4792861" y="4721999"/>
              <a:ext cx="188391" cy="174668"/>
            </p14:xfrm>
          </p:contentPart>
        </mc:Choice>
        <mc:Fallback xmlns="">
          <p:pic>
            <p:nvPicPr>
              <p:cNvPr id="293" name="Ink 292">
                <a:extLst>
                  <a:ext uri="{FF2B5EF4-FFF2-40B4-BE49-F238E27FC236}">
                    <a16:creationId xmlns:a16="http://schemas.microsoft.com/office/drawing/2014/main" xmlns:p14="http://schemas.microsoft.com/office/powerpoint/2010/main" xmlns="" id="{6503AE00-27FB-794C-A93D-26EAC5547122}"/>
                  </a:ext>
                </a:extLst>
              </p:cNvPr>
              <p:cNvPicPr/>
              <p:nvPr/>
            </p:nvPicPr>
            <p:blipFill>
              <a:blip r:embed="rId131"/>
              <a:stretch>
                <a:fillRect/>
              </a:stretch>
            </p:blipFill>
            <p:spPr>
              <a:xfrm>
                <a:off x="4784216" y="4712995"/>
                <a:ext cx="205321" cy="19267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99" name="Ink 298">
                <a:extLst>
                  <a:ext uri="{FF2B5EF4-FFF2-40B4-BE49-F238E27FC236}">
                    <a16:creationId xmlns:a16="http://schemas.microsoft.com/office/drawing/2014/main" xmlns="" id="{EB87B066-38B6-0845-B850-7C210FD1B97E}"/>
                  </a:ext>
                </a:extLst>
              </p14:cNvPr>
              <p14:cNvContentPartPr/>
              <p14:nvPr/>
            </p14:nvContentPartPr>
            <p14:xfrm>
              <a:off x="5598411" y="5070502"/>
              <a:ext cx="29527" cy="87750"/>
            </p14:xfrm>
          </p:contentPart>
        </mc:Choice>
        <mc:Fallback xmlns="">
          <p:pic>
            <p:nvPicPr>
              <p:cNvPr id="299" name="Ink 298">
                <a:extLst>
                  <a:ext uri="{FF2B5EF4-FFF2-40B4-BE49-F238E27FC236}">
                    <a16:creationId xmlns:a16="http://schemas.microsoft.com/office/drawing/2014/main" xmlns:p14="http://schemas.microsoft.com/office/powerpoint/2010/main" xmlns="" id="{EB87B066-38B6-0845-B850-7C210FD1B97E}"/>
                  </a:ext>
                </a:extLst>
              </p:cNvPr>
              <p:cNvPicPr/>
              <p:nvPr/>
            </p:nvPicPr>
            <p:blipFill>
              <a:blip r:embed="rId133"/>
              <a:stretch>
                <a:fillRect/>
              </a:stretch>
            </p:blipFill>
            <p:spPr>
              <a:xfrm>
                <a:off x="5588689" y="5062162"/>
                <a:ext cx="47531" cy="10406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0" name="Ink 300">
                <a:extLst>
                  <a:ext uri="{FF2B5EF4-FFF2-40B4-BE49-F238E27FC236}">
                    <a16:creationId xmlns:a16="http://schemas.microsoft.com/office/drawing/2014/main" xmlns="" id="{F5351BA1-7417-B642-AFE2-E340494681B4}"/>
                  </a:ext>
                </a:extLst>
              </p14:cNvPr>
              <p14:cNvContentPartPr/>
              <p14:nvPr/>
            </p14:nvContentPartPr>
            <p14:xfrm>
              <a:off x="5155504" y="4997724"/>
              <a:ext cx="312738" cy="160528"/>
            </p14:xfrm>
          </p:contentPart>
        </mc:Choice>
        <mc:Fallback xmlns="">
          <p:pic>
            <p:nvPicPr>
              <p:cNvPr id="300" name="Ink 300">
                <a:extLst>
                  <a:ext uri="{FF2B5EF4-FFF2-40B4-BE49-F238E27FC236}">
                    <a16:creationId xmlns:a16="http://schemas.microsoft.com/office/drawing/2014/main" xmlns:p14="http://schemas.microsoft.com/office/powerpoint/2010/main" xmlns="" id="{F5351BA1-7417-B642-AFE2-E340494681B4}"/>
                  </a:ext>
                </a:extLst>
              </p:cNvPr>
              <p:cNvPicPr/>
              <p:nvPr/>
            </p:nvPicPr>
            <p:blipFill>
              <a:blip r:embed="rId135"/>
              <a:stretch>
                <a:fillRect/>
              </a:stretch>
            </p:blipFill>
            <p:spPr>
              <a:xfrm>
                <a:off x="5146507" y="4989408"/>
                <a:ext cx="330012" cy="17752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03" name="Ink 303">
                <a:extLst>
                  <a:ext uri="{FF2B5EF4-FFF2-40B4-BE49-F238E27FC236}">
                    <a16:creationId xmlns:a16="http://schemas.microsoft.com/office/drawing/2014/main" xmlns="" id="{8E9C05F1-FA5C-204F-84C0-54B51E5F65B2}"/>
                  </a:ext>
                </a:extLst>
              </p14:cNvPr>
              <p14:cNvContentPartPr/>
              <p14:nvPr/>
            </p14:nvContentPartPr>
            <p14:xfrm>
              <a:off x="5198755" y="4518636"/>
              <a:ext cx="356405" cy="320224"/>
            </p14:xfrm>
          </p:contentPart>
        </mc:Choice>
        <mc:Fallback xmlns="">
          <p:pic>
            <p:nvPicPr>
              <p:cNvPr id="303" name="Ink 303">
                <a:extLst>
                  <a:ext uri="{FF2B5EF4-FFF2-40B4-BE49-F238E27FC236}">
                    <a16:creationId xmlns:a16="http://schemas.microsoft.com/office/drawing/2014/main" xmlns:p14="http://schemas.microsoft.com/office/powerpoint/2010/main" xmlns="" id="{8E9C05F1-FA5C-204F-84C0-54B51E5F65B2}"/>
                  </a:ext>
                </a:extLst>
              </p:cNvPr>
              <p:cNvPicPr/>
              <p:nvPr/>
            </p:nvPicPr>
            <p:blipFill>
              <a:blip r:embed="rId137"/>
              <a:stretch>
                <a:fillRect/>
              </a:stretch>
            </p:blipFill>
            <p:spPr>
              <a:xfrm>
                <a:off x="5189035" y="4510351"/>
                <a:ext cx="374405" cy="33679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05" name="Ink 304">
                <a:extLst>
                  <a:ext uri="{FF2B5EF4-FFF2-40B4-BE49-F238E27FC236}">
                    <a16:creationId xmlns:a16="http://schemas.microsoft.com/office/drawing/2014/main" xmlns="" id="{8782BC6D-4041-DF4A-859D-D642D2A5C437}"/>
                  </a:ext>
                </a:extLst>
              </p14:cNvPr>
              <p14:cNvContentPartPr/>
              <p14:nvPr/>
            </p14:nvContentPartPr>
            <p14:xfrm>
              <a:off x="5968956" y="4605554"/>
              <a:ext cx="182153" cy="457878"/>
            </p14:xfrm>
          </p:contentPart>
        </mc:Choice>
        <mc:Fallback xmlns="">
          <p:pic>
            <p:nvPicPr>
              <p:cNvPr id="305" name="Ink 304">
                <a:extLst>
                  <a:ext uri="{FF2B5EF4-FFF2-40B4-BE49-F238E27FC236}">
                    <a16:creationId xmlns:a16="http://schemas.microsoft.com/office/drawing/2014/main" xmlns:p14="http://schemas.microsoft.com/office/powerpoint/2010/main" xmlns="" id="{8782BC6D-4041-DF4A-859D-D642D2A5C437}"/>
                  </a:ext>
                </a:extLst>
              </p:cNvPr>
              <p:cNvPicPr/>
              <p:nvPr/>
            </p:nvPicPr>
            <p:blipFill>
              <a:blip r:embed="rId139"/>
              <a:stretch>
                <a:fillRect/>
              </a:stretch>
            </p:blipFill>
            <p:spPr>
              <a:xfrm>
                <a:off x="5960316" y="4596915"/>
                <a:ext cx="199072" cy="474796"/>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06" name="Ink 305">
                <a:extLst>
                  <a:ext uri="{FF2B5EF4-FFF2-40B4-BE49-F238E27FC236}">
                    <a16:creationId xmlns:a16="http://schemas.microsoft.com/office/drawing/2014/main" xmlns="" id="{809426E0-F82E-624B-8AEE-D59A1C589EC0}"/>
                  </a:ext>
                </a:extLst>
              </p14:cNvPr>
              <p14:cNvContentPartPr/>
              <p14:nvPr/>
            </p14:nvContentPartPr>
            <p14:xfrm>
              <a:off x="6339084" y="4678332"/>
              <a:ext cx="189223" cy="254516"/>
            </p14:xfrm>
          </p:contentPart>
        </mc:Choice>
        <mc:Fallback xmlns="">
          <p:pic>
            <p:nvPicPr>
              <p:cNvPr id="306" name="Ink 305">
                <a:extLst>
                  <a:ext uri="{FF2B5EF4-FFF2-40B4-BE49-F238E27FC236}">
                    <a16:creationId xmlns:a16="http://schemas.microsoft.com/office/drawing/2014/main" xmlns:p14="http://schemas.microsoft.com/office/powerpoint/2010/main" xmlns="" id="{809426E0-F82E-624B-8AEE-D59A1C589EC0}"/>
                  </a:ext>
                </a:extLst>
              </p:cNvPr>
              <p:cNvPicPr/>
              <p:nvPr/>
            </p:nvPicPr>
            <p:blipFill>
              <a:blip r:embed="rId141"/>
              <a:stretch>
                <a:fillRect/>
              </a:stretch>
            </p:blipFill>
            <p:spPr>
              <a:xfrm>
                <a:off x="6330794" y="4669704"/>
                <a:ext cx="206523" cy="27213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07" name="Ink 306">
                <a:extLst>
                  <a:ext uri="{FF2B5EF4-FFF2-40B4-BE49-F238E27FC236}">
                    <a16:creationId xmlns:a16="http://schemas.microsoft.com/office/drawing/2014/main" xmlns="" id="{48FD15CB-E4F6-C149-8048-55B7C0C39BD4}"/>
                  </a:ext>
                </a:extLst>
              </p14:cNvPr>
              <p14:cNvContentPartPr/>
              <p14:nvPr/>
            </p14:nvContentPartPr>
            <p14:xfrm>
              <a:off x="6644336" y="4935759"/>
              <a:ext cx="87750" cy="80264"/>
            </p14:xfrm>
          </p:contentPart>
        </mc:Choice>
        <mc:Fallback xmlns="">
          <p:pic>
            <p:nvPicPr>
              <p:cNvPr id="307" name="Ink 306">
                <a:extLst>
                  <a:ext uri="{FF2B5EF4-FFF2-40B4-BE49-F238E27FC236}">
                    <a16:creationId xmlns:a16="http://schemas.microsoft.com/office/drawing/2014/main" xmlns:p14="http://schemas.microsoft.com/office/powerpoint/2010/main" xmlns="" id="{48FD15CB-E4F6-C149-8048-55B7C0C39BD4}"/>
                  </a:ext>
                </a:extLst>
              </p:cNvPr>
              <p:cNvPicPr/>
              <p:nvPr/>
            </p:nvPicPr>
            <p:blipFill>
              <a:blip r:embed="rId143"/>
              <a:stretch>
                <a:fillRect/>
              </a:stretch>
            </p:blipFill>
            <p:spPr>
              <a:xfrm>
                <a:off x="6635705" y="4927159"/>
                <a:ext cx="104653" cy="9746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08" name="Ink 307">
                <a:extLst>
                  <a:ext uri="{FF2B5EF4-FFF2-40B4-BE49-F238E27FC236}">
                    <a16:creationId xmlns:a16="http://schemas.microsoft.com/office/drawing/2014/main" xmlns="" id="{7F12E711-15FD-6448-9AFE-24E2ADE7AB92}"/>
                  </a:ext>
                </a:extLst>
              </p14:cNvPr>
              <p14:cNvContentPartPr/>
              <p14:nvPr/>
            </p14:nvContentPartPr>
            <p14:xfrm>
              <a:off x="6629781" y="4801847"/>
              <a:ext cx="36597" cy="44083"/>
            </p14:xfrm>
          </p:contentPart>
        </mc:Choice>
        <mc:Fallback xmlns="">
          <p:pic>
            <p:nvPicPr>
              <p:cNvPr id="308" name="Ink 307">
                <a:extLst>
                  <a:ext uri="{FF2B5EF4-FFF2-40B4-BE49-F238E27FC236}">
                    <a16:creationId xmlns:a16="http://schemas.microsoft.com/office/drawing/2014/main" xmlns:p14="http://schemas.microsoft.com/office/powerpoint/2010/main" xmlns="" id="{7F12E711-15FD-6448-9AFE-24E2ADE7AB92}"/>
                  </a:ext>
                </a:extLst>
              </p:cNvPr>
              <p:cNvPicPr/>
              <p:nvPr/>
            </p:nvPicPr>
            <p:blipFill>
              <a:blip r:embed="rId145"/>
              <a:stretch>
                <a:fillRect/>
              </a:stretch>
            </p:blipFill>
            <p:spPr>
              <a:xfrm>
                <a:off x="6621609" y="4793962"/>
                <a:ext cx="54363" cy="61645"/>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26" name="Ink 326">
                <a:extLst>
                  <a:ext uri="{FF2B5EF4-FFF2-40B4-BE49-F238E27FC236}">
                    <a16:creationId xmlns:a16="http://schemas.microsoft.com/office/drawing/2014/main" xmlns="" id="{7662AE99-3DEB-BD4E-9413-E345C835DDE7}"/>
                  </a:ext>
                </a:extLst>
              </p14:cNvPr>
              <p14:cNvContentPartPr/>
              <p14:nvPr/>
            </p14:nvContentPartPr>
            <p14:xfrm>
              <a:off x="6912992" y="3298459"/>
              <a:ext cx="4263966" cy="2385875"/>
            </p14:xfrm>
          </p:contentPart>
        </mc:Choice>
        <mc:Fallback xmlns="">
          <p:pic>
            <p:nvPicPr>
              <p:cNvPr id="326" name="Ink 326">
                <a:extLst>
                  <a:ext uri="{FF2B5EF4-FFF2-40B4-BE49-F238E27FC236}">
                    <a16:creationId xmlns:a16="http://schemas.microsoft.com/office/drawing/2014/main" xmlns:p14="http://schemas.microsoft.com/office/powerpoint/2010/main" xmlns="" id="{7662AE99-3DEB-BD4E-9413-E345C835DDE7}"/>
                  </a:ext>
                </a:extLst>
              </p:cNvPr>
              <p:cNvPicPr/>
              <p:nvPr/>
            </p:nvPicPr>
            <p:blipFill>
              <a:blip r:embed="rId147"/>
              <a:stretch>
                <a:fillRect/>
              </a:stretch>
            </p:blipFill>
            <p:spPr>
              <a:xfrm>
                <a:off x="6904711" y="3289461"/>
                <a:ext cx="4280888" cy="2403871"/>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4" name="Ink 334">
                <a:extLst>
                  <a:ext uri="{FF2B5EF4-FFF2-40B4-BE49-F238E27FC236}">
                    <a16:creationId xmlns:a16="http://schemas.microsoft.com/office/drawing/2014/main" xmlns="" id="{266B0C9C-21BE-ED4A-8AA4-77A5C9C33081}"/>
                  </a:ext>
                </a:extLst>
              </p14:cNvPr>
              <p14:cNvContentPartPr/>
              <p14:nvPr/>
            </p14:nvContentPartPr>
            <p14:xfrm>
              <a:off x="9797085" y="4554817"/>
              <a:ext cx="464532" cy="319808"/>
            </p14:xfrm>
          </p:contentPart>
        </mc:Choice>
        <mc:Fallback xmlns="">
          <p:pic>
            <p:nvPicPr>
              <p:cNvPr id="334" name="Ink 334">
                <a:extLst>
                  <a:ext uri="{FF2B5EF4-FFF2-40B4-BE49-F238E27FC236}">
                    <a16:creationId xmlns:a16="http://schemas.microsoft.com/office/drawing/2014/main" xmlns:p14="http://schemas.microsoft.com/office/powerpoint/2010/main" xmlns="" id="{266B0C9C-21BE-ED4A-8AA4-77A5C9C33081}"/>
                  </a:ext>
                </a:extLst>
              </p:cNvPr>
              <p:cNvPicPr/>
              <p:nvPr/>
            </p:nvPicPr>
            <p:blipFill>
              <a:blip r:embed="rId149"/>
              <a:stretch>
                <a:fillRect/>
              </a:stretch>
            </p:blipFill>
            <p:spPr>
              <a:xfrm>
                <a:off x="9788796" y="4545104"/>
                <a:ext cx="481470" cy="337795"/>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42" name="Ink 343">
                <a:extLst>
                  <a:ext uri="{FF2B5EF4-FFF2-40B4-BE49-F238E27FC236}">
                    <a16:creationId xmlns:a16="http://schemas.microsoft.com/office/drawing/2014/main" xmlns="" id="{C48B0C97-374D-BD43-8577-3604D409F507}"/>
                  </a:ext>
                </a:extLst>
              </p14:cNvPr>
              <p14:cNvContentPartPr/>
              <p14:nvPr/>
            </p14:nvContentPartPr>
            <p14:xfrm>
              <a:off x="10842179" y="4467900"/>
              <a:ext cx="538142" cy="465364"/>
            </p14:xfrm>
          </p:contentPart>
        </mc:Choice>
        <mc:Fallback xmlns="">
          <p:pic>
            <p:nvPicPr>
              <p:cNvPr id="342" name="Ink 343">
                <a:extLst>
                  <a:ext uri="{FF2B5EF4-FFF2-40B4-BE49-F238E27FC236}">
                    <a16:creationId xmlns:a16="http://schemas.microsoft.com/office/drawing/2014/main" xmlns:p14="http://schemas.microsoft.com/office/powerpoint/2010/main" xmlns="" id="{C48B0C97-374D-BD43-8577-3604D409F507}"/>
                  </a:ext>
                </a:extLst>
              </p:cNvPr>
              <p:cNvPicPr/>
              <p:nvPr/>
            </p:nvPicPr>
            <p:blipFill>
              <a:blip r:embed="rId151"/>
              <a:stretch>
                <a:fillRect/>
              </a:stretch>
            </p:blipFill>
            <p:spPr>
              <a:xfrm>
                <a:off x="10833894" y="4458182"/>
                <a:ext cx="555072" cy="483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43" name="Ink 344">
                <a:extLst>
                  <a:ext uri="{FF2B5EF4-FFF2-40B4-BE49-F238E27FC236}">
                    <a16:creationId xmlns:a16="http://schemas.microsoft.com/office/drawing/2014/main" xmlns="" id="{A72AA6D4-9140-1345-8952-8E3CBA0DD75D}"/>
                  </a:ext>
                </a:extLst>
              </p14:cNvPr>
              <p14:cNvContentPartPr/>
              <p14:nvPr/>
            </p14:nvContentPartPr>
            <p14:xfrm>
              <a:off x="10399272" y="4395121"/>
              <a:ext cx="298182" cy="516101"/>
            </p14:xfrm>
          </p:contentPart>
        </mc:Choice>
        <mc:Fallback xmlns="">
          <p:pic>
            <p:nvPicPr>
              <p:cNvPr id="343" name="Ink 344">
                <a:extLst>
                  <a:ext uri="{FF2B5EF4-FFF2-40B4-BE49-F238E27FC236}">
                    <a16:creationId xmlns:a16="http://schemas.microsoft.com/office/drawing/2014/main" xmlns:p14="http://schemas.microsoft.com/office/powerpoint/2010/main" xmlns="" id="{A72AA6D4-9140-1345-8952-8E3CBA0DD75D}"/>
                  </a:ext>
                </a:extLst>
              </p:cNvPr>
              <p:cNvPicPr/>
              <p:nvPr/>
            </p:nvPicPr>
            <p:blipFill>
              <a:blip r:embed="rId153"/>
              <a:stretch>
                <a:fillRect/>
              </a:stretch>
            </p:blipFill>
            <p:spPr>
              <a:xfrm>
                <a:off x="10390629" y="4386837"/>
                <a:ext cx="315108" cy="532668"/>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52" name="Ink 352">
                <a:extLst>
                  <a:ext uri="{FF2B5EF4-FFF2-40B4-BE49-F238E27FC236}">
                    <a16:creationId xmlns:a16="http://schemas.microsoft.com/office/drawing/2014/main" xmlns="" id="{0D82BC0C-16D2-9F45-9054-B9F2B441C3C8}"/>
                  </a:ext>
                </a:extLst>
              </p14:cNvPr>
              <p14:cNvContentPartPr/>
              <p14:nvPr/>
            </p14:nvContentPartPr>
            <p14:xfrm>
              <a:off x="4458082" y="5506340"/>
              <a:ext cx="581393" cy="501545"/>
            </p14:xfrm>
          </p:contentPart>
        </mc:Choice>
        <mc:Fallback xmlns="">
          <p:pic>
            <p:nvPicPr>
              <p:cNvPr id="352" name="Ink 352">
                <a:extLst>
                  <a:ext uri="{FF2B5EF4-FFF2-40B4-BE49-F238E27FC236}">
                    <a16:creationId xmlns:a16="http://schemas.microsoft.com/office/drawing/2014/main" xmlns:p14="http://schemas.microsoft.com/office/powerpoint/2010/main" xmlns="" id="{0D82BC0C-16D2-9F45-9054-B9F2B441C3C8}"/>
                  </a:ext>
                </a:extLst>
              </p:cNvPr>
              <p:cNvPicPr/>
              <p:nvPr/>
            </p:nvPicPr>
            <p:blipFill>
              <a:blip r:embed="rId155"/>
              <a:stretch>
                <a:fillRect/>
              </a:stretch>
            </p:blipFill>
            <p:spPr>
              <a:xfrm>
                <a:off x="4449447" y="5497705"/>
                <a:ext cx="599022" cy="518815"/>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55" name="Ink 354">
                <a:extLst>
                  <a:ext uri="{FF2B5EF4-FFF2-40B4-BE49-F238E27FC236}">
                    <a16:creationId xmlns:a16="http://schemas.microsoft.com/office/drawing/2014/main" xmlns="" id="{A0AE2B62-729D-EA4D-8020-228B319DE47E}"/>
                  </a:ext>
                </a:extLst>
              </p14:cNvPr>
              <p14:cNvContentPartPr/>
              <p14:nvPr/>
            </p14:nvContentPartPr>
            <p14:xfrm>
              <a:off x="5271533" y="6036580"/>
              <a:ext cx="145556" cy="138486"/>
            </p14:xfrm>
          </p:contentPart>
        </mc:Choice>
        <mc:Fallback xmlns="">
          <p:pic>
            <p:nvPicPr>
              <p:cNvPr id="355" name="Ink 354">
                <a:extLst>
                  <a:ext uri="{FF2B5EF4-FFF2-40B4-BE49-F238E27FC236}">
                    <a16:creationId xmlns:a16="http://schemas.microsoft.com/office/drawing/2014/main" xmlns:p14="http://schemas.microsoft.com/office/powerpoint/2010/main" xmlns="" id="{A0AE2B62-729D-EA4D-8020-228B319DE47E}"/>
                  </a:ext>
                </a:extLst>
              </p:cNvPr>
              <p:cNvPicPr/>
              <p:nvPr/>
            </p:nvPicPr>
            <p:blipFill>
              <a:blip r:embed="rId157"/>
              <a:stretch>
                <a:fillRect/>
              </a:stretch>
            </p:blipFill>
            <p:spPr>
              <a:xfrm>
                <a:off x="5262548" y="6027587"/>
                <a:ext cx="162807" cy="155752"/>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56" name="Ink 355">
                <a:extLst>
                  <a:ext uri="{FF2B5EF4-FFF2-40B4-BE49-F238E27FC236}">
                    <a16:creationId xmlns:a16="http://schemas.microsoft.com/office/drawing/2014/main" xmlns="" id="{D4CA3ACB-CA46-2547-B4A9-5F6A62F1C736}"/>
                  </a:ext>
                </a:extLst>
              </p14:cNvPr>
              <p14:cNvContentPartPr/>
              <p14:nvPr/>
            </p14:nvContentPartPr>
            <p14:xfrm>
              <a:off x="5316032" y="5949246"/>
              <a:ext cx="57807" cy="22041"/>
            </p14:xfrm>
          </p:contentPart>
        </mc:Choice>
        <mc:Fallback xmlns="">
          <p:pic>
            <p:nvPicPr>
              <p:cNvPr id="356" name="Ink 355">
                <a:extLst>
                  <a:ext uri="{FF2B5EF4-FFF2-40B4-BE49-F238E27FC236}">
                    <a16:creationId xmlns:a16="http://schemas.microsoft.com/office/drawing/2014/main" xmlns:p14="http://schemas.microsoft.com/office/powerpoint/2010/main" xmlns="" id="{D4CA3ACB-CA46-2547-B4A9-5F6A62F1C736}"/>
                  </a:ext>
                </a:extLst>
              </p:cNvPr>
              <p:cNvPicPr/>
              <p:nvPr/>
            </p:nvPicPr>
            <p:blipFill>
              <a:blip r:embed="rId159"/>
              <a:stretch>
                <a:fillRect/>
              </a:stretch>
            </p:blipFill>
            <p:spPr>
              <a:xfrm>
                <a:off x="5307361" y="5940935"/>
                <a:ext cx="74427" cy="38301"/>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57" name="Ink 356">
                <a:extLst>
                  <a:ext uri="{FF2B5EF4-FFF2-40B4-BE49-F238E27FC236}">
                    <a16:creationId xmlns:a16="http://schemas.microsoft.com/office/drawing/2014/main" xmlns="" id="{AD16C5E8-E10B-F84F-BD97-6A3FF1D9F38C}"/>
                  </a:ext>
                </a:extLst>
              </p14:cNvPr>
              <p14:cNvContentPartPr/>
              <p14:nvPr/>
            </p14:nvContentPartPr>
            <p14:xfrm>
              <a:off x="5525633" y="6022024"/>
              <a:ext cx="116445" cy="7486"/>
            </p14:xfrm>
          </p:contentPart>
        </mc:Choice>
        <mc:Fallback xmlns="">
          <p:pic>
            <p:nvPicPr>
              <p:cNvPr id="357" name="Ink 356">
                <a:extLst>
                  <a:ext uri="{FF2B5EF4-FFF2-40B4-BE49-F238E27FC236}">
                    <a16:creationId xmlns:a16="http://schemas.microsoft.com/office/drawing/2014/main" xmlns:p14="http://schemas.microsoft.com/office/powerpoint/2010/main" xmlns="" id="{AD16C5E8-E10B-F84F-BD97-6A3FF1D9F38C}"/>
                  </a:ext>
                </a:extLst>
              </p:cNvPr>
              <p:cNvPicPr/>
              <p:nvPr/>
            </p:nvPicPr>
            <p:blipFill>
              <a:blip r:embed="rId161"/>
              <a:stretch>
                <a:fillRect/>
              </a:stretch>
            </p:blipFill>
            <p:spPr>
              <a:xfrm>
                <a:off x="5517341" y="6013857"/>
                <a:ext cx="132668" cy="2381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58" name="Ink 357">
                <a:extLst>
                  <a:ext uri="{FF2B5EF4-FFF2-40B4-BE49-F238E27FC236}">
                    <a16:creationId xmlns:a16="http://schemas.microsoft.com/office/drawing/2014/main" xmlns="" id="{C51EC202-A875-814D-81F7-69310779E02A}"/>
                  </a:ext>
                </a:extLst>
              </p14:cNvPr>
              <p14:cNvContentPartPr/>
              <p14:nvPr/>
            </p14:nvContentPartPr>
            <p14:xfrm>
              <a:off x="5547674" y="6116428"/>
              <a:ext cx="145556" cy="14972"/>
            </p14:xfrm>
          </p:contentPart>
        </mc:Choice>
        <mc:Fallback xmlns="">
          <p:pic>
            <p:nvPicPr>
              <p:cNvPr id="358" name="Ink 357">
                <a:extLst>
                  <a:ext uri="{FF2B5EF4-FFF2-40B4-BE49-F238E27FC236}">
                    <a16:creationId xmlns:a16="http://schemas.microsoft.com/office/drawing/2014/main" xmlns:p14="http://schemas.microsoft.com/office/powerpoint/2010/main" xmlns="" id="{C51EC202-A875-814D-81F7-69310779E02A}"/>
                  </a:ext>
                </a:extLst>
              </p:cNvPr>
              <p:cNvPicPr/>
              <p:nvPr/>
            </p:nvPicPr>
            <p:blipFill>
              <a:blip r:embed="rId163"/>
              <a:stretch>
                <a:fillRect/>
              </a:stretch>
            </p:blipFill>
            <p:spPr>
              <a:xfrm>
                <a:off x="5539408" y="6107516"/>
                <a:ext cx="161729"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59" name="Ink 358">
                <a:extLst>
                  <a:ext uri="{FF2B5EF4-FFF2-40B4-BE49-F238E27FC236}">
                    <a16:creationId xmlns:a16="http://schemas.microsoft.com/office/drawing/2014/main" xmlns="" id="{D61403C0-6027-8046-B9A7-7221DB9FFB4A}"/>
                  </a:ext>
                </a:extLst>
              </p14:cNvPr>
              <p14:cNvContentPartPr/>
              <p14:nvPr/>
            </p14:nvContentPartPr>
            <p14:xfrm>
              <a:off x="5808844" y="6043650"/>
              <a:ext cx="22041" cy="153042"/>
            </p14:xfrm>
          </p:contentPart>
        </mc:Choice>
        <mc:Fallback xmlns="">
          <p:pic>
            <p:nvPicPr>
              <p:cNvPr id="359" name="Ink 358">
                <a:extLst>
                  <a:ext uri="{FF2B5EF4-FFF2-40B4-BE49-F238E27FC236}">
                    <a16:creationId xmlns:a16="http://schemas.microsoft.com/office/drawing/2014/main" xmlns:p14="http://schemas.microsoft.com/office/powerpoint/2010/main" xmlns="" id="{D61403C0-6027-8046-B9A7-7221DB9FFB4A}"/>
                  </a:ext>
                </a:extLst>
              </p:cNvPr>
              <p:cNvPicPr/>
              <p:nvPr/>
            </p:nvPicPr>
            <p:blipFill>
              <a:blip r:embed="rId165"/>
              <a:stretch>
                <a:fillRect/>
              </a:stretch>
            </p:blipFill>
            <p:spPr>
              <a:xfrm>
                <a:off x="5799811" y="6034626"/>
                <a:ext cx="39746" cy="170368"/>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61" name="Ink 361">
                <a:extLst>
                  <a:ext uri="{FF2B5EF4-FFF2-40B4-BE49-F238E27FC236}">
                    <a16:creationId xmlns:a16="http://schemas.microsoft.com/office/drawing/2014/main" xmlns="" id="{B8F3AD90-8879-4348-A30E-97D8D7160C9C}"/>
                  </a:ext>
                </a:extLst>
              </p14:cNvPr>
              <p14:cNvContentPartPr/>
              <p14:nvPr/>
            </p14:nvContentPartPr>
            <p14:xfrm>
              <a:off x="5453271" y="5375755"/>
              <a:ext cx="348087" cy="392586"/>
            </p14:xfrm>
          </p:contentPart>
        </mc:Choice>
        <mc:Fallback xmlns="">
          <p:pic>
            <p:nvPicPr>
              <p:cNvPr id="361" name="Ink 361">
                <a:extLst>
                  <a:ext uri="{FF2B5EF4-FFF2-40B4-BE49-F238E27FC236}">
                    <a16:creationId xmlns:a16="http://schemas.microsoft.com/office/drawing/2014/main" xmlns:p14="http://schemas.microsoft.com/office/powerpoint/2010/main" xmlns="" id="{B8F3AD90-8879-4348-A30E-97D8D7160C9C}"/>
                  </a:ext>
                </a:extLst>
              </p:cNvPr>
              <p:cNvPicPr/>
              <p:nvPr/>
            </p:nvPicPr>
            <p:blipFill>
              <a:blip r:embed="rId167"/>
              <a:stretch>
                <a:fillRect/>
              </a:stretch>
            </p:blipFill>
            <p:spPr>
              <a:xfrm>
                <a:off x="5444992" y="5367111"/>
                <a:ext cx="364645" cy="40987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70" name="Ink 369">
                <a:extLst>
                  <a:ext uri="{FF2B5EF4-FFF2-40B4-BE49-F238E27FC236}">
                    <a16:creationId xmlns:a16="http://schemas.microsoft.com/office/drawing/2014/main" xmlns="" id="{76718A2F-C254-C041-A3BD-ACE495471197}"/>
                  </a:ext>
                </a:extLst>
              </p14:cNvPr>
              <p14:cNvContentPartPr/>
              <p14:nvPr/>
            </p14:nvContentPartPr>
            <p14:xfrm>
              <a:off x="7269813" y="5564562"/>
              <a:ext cx="228731" cy="14972"/>
            </p14:xfrm>
          </p:contentPart>
        </mc:Choice>
        <mc:Fallback xmlns="">
          <p:pic>
            <p:nvPicPr>
              <p:cNvPr id="370" name="Ink 369">
                <a:extLst>
                  <a:ext uri="{FF2B5EF4-FFF2-40B4-BE49-F238E27FC236}">
                    <a16:creationId xmlns:a16="http://schemas.microsoft.com/office/drawing/2014/main" xmlns:p14="http://schemas.microsoft.com/office/powerpoint/2010/main" xmlns="" id="{76718A2F-C254-C041-A3BD-ACE495471197}"/>
                  </a:ext>
                </a:extLst>
              </p:cNvPr>
              <p:cNvPicPr/>
              <p:nvPr/>
            </p:nvPicPr>
            <p:blipFill>
              <a:blip r:embed="rId169"/>
              <a:stretch>
                <a:fillRect/>
              </a:stretch>
            </p:blipFill>
            <p:spPr>
              <a:xfrm>
                <a:off x="7261168" y="5555294"/>
                <a:ext cx="245300"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71" name="Ink 370">
                <a:extLst>
                  <a:ext uri="{FF2B5EF4-FFF2-40B4-BE49-F238E27FC236}">
                    <a16:creationId xmlns:a16="http://schemas.microsoft.com/office/drawing/2014/main" xmlns="" id="{EC891A6E-6482-E740-8524-B12AE20004C8}"/>
                  </a:ext>
                </a:extLst>
              </p14:cNvPr>
              <p14:cNvContentPartPr/>
              <p14:nvPr/>
            </p14:nvContentPartPr>
            <p14:xfrm>
              <a:off x="7251098" y="5724258"/>
              <a:ext cx="243287" cy="7486"/>
            </p14:xfrm>
          </p:contentPart>
        </mc:Choice>
        <mc:Fallback xmlns="">
          <p:pic>
            <p:nvPicPr>
              <p:cNvPr id="371" name="Ink 370">
                <a:extLst>
                  <a:ext uri="{FF2B5EF4-FFF2-40B4-BE49-F238E27FC236}">
                    <a16:creationId xmlns:a16="http://schemas.microsoft.com/office/drawing/2014/main" xmlns:p14="http://schemas.microsoft.com/office/powerpoint/2010/main" xmlns="" id="{EC891A6E-6482-E740-8524-B12AE20004C8}"/>
                  </a:ext>
                </a:extLst>
              </p:cNvPr>
              <p:cNvPicPr/>
              <p:nvPr/>
            </p:nvPicPr>
            <p:blipFill>
              <a:blip r:embed="rId171"/>
              <a:stretch>
                <a:fillRect/>
              </a:stretch>
            </p:blipFill>
            <p:spPr>
              <a:xfrm>
                <a:off x="7242833" y="5715751"/>
                <a:ext cx="259818" cy="251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72" name="Ink 372">
                <a:extLst>
                  <a:ext uri="{FF2B5EF4-FFF2-40B4-BE49-F238E27FC236}">
                    <a16:creationId xmlns:a16="http://schemas.microsoft.com/office/drawing/2014/main" xmlns="" id="{3AA2ED99-8699-2F40-95B5-C19CCCEDA3E1}"/>
                  </a:ext>
                </a:extLst>
              </p14:cNvPr>
              <p14:cNvContentPartPr/>
              <p14:nvPr/>
            </p14:nvContentPartPr>
            <p14:xfrm>
              <a:off x="6084985" y="5498853"/>
              <a:ext cx="908271" cy="407558"/>
            </p14:xfrm>
          </p:contentPart>
        </mc:Choice>
        <mc:Fallback xmlns="">
          <p:pic>
            <p:nvPicPr>
              <p:cNvPr id="372" name="Ink 372">
                <a:extLst>
                  <a:ext uri="{FF2B5EF4-FFF2-40B4-BE49-F238E27FC236}">
                    <a16:creationId xmlns:a16="http://schemas.microsoft.com/office/drawing/2014/main" xmlns:p14="http://schemas.microsoft.com/office/powerpoint/2010/main" xmlns="" id="{3AA2ED99-8699-2F40-95B5-C19CCCEDA3E1}"/>
                  </a:ext>
                </a:extLst>
              </p:cNvPr>
              <p:cNvPicPr/>
              <p:nvPr/>
            </p:nvPicPr>
            <p:blipFill>
              <a:blip r:embed="rId173"/>
              <a:stretch>
                <a:fillRect/>
              </a:stretch>
            </p:blipFill>
            <p:spPr>
              <a:xfrm>
                <a:off x="6075629" y="5490565"/>
                <a:ext cx="925544" cy="423774"/>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78" name="Ink 378">
                <a:extLst>
                  <a:ext uri="{FF2B5EF4-FFF2-40B4-BE49-F238E27FC236}">
                    <a16:creationId xmlns:a16="http://schemas.microsoft.com/office/drawing/2014/main" xmlns="" id="{EA5A094E-EB9C-6D48-AE7E-C8EC9BD8704D}"/>
                  </a:ext>
                </a:extLst>
              </p14:cNvPr>
              <p14:cNvContentPartPr/>
              <p14:nvPr/>
            </p14:nvContentPartPr>
            <p14:xfrm>
              <a:off x="7893625" y="5535451"/>
              <a:ext cx="348503" cy="376367"/>
            </p14:xfrm>
          </p:contentPart>
        </mc:Choice>
        <mc:Fallback xmlns="">
          <p:pic>
            <p:nvPicPr>
              <p:cNvPr id="378" name="Ink 378">
                <a:extLst>
                  <a:ext uri="{FF2B5EF4-FFF2-40B4-BE49-F238E27FC236}">
                    <a16:creationId xmlns:a16="http://schemas.microsoft.com/office/drawing/2014/main" xmlns:p14="http://schemas.microsoft.com/office/powerpoint/2010/main" xmlns="" id="{EA5A094E-EB9C-6D48-AE7E-C8EC9BD8704D}"/>
                  </a:ext>
                </a:extLst>
              </p:cNvPr>
              <p:cNvPicPr/>
              <p:nvPr/>
            </p:nvPicPr>
            <p:blipFill>
              <a:blip r:embed="rId175"/>
              <a:stretch>
                <a:fillRect/>
              </a:stretch>
            </p:blipFill>
            <p:spPr>
              <a:xfrm>
                <a:off x="7883914" y="5526824"/>
                <a:ext cx="367205" cy="39290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85" name="Ink 386">
                <a:extLst>
                  <a:ext uri="{FF2B5EF4-FFF2-40B4-BE49-F238E27FC236}">
                    <a16:creationId xmlns:a16="http://schemas.microsoft.com/office/drawing/2014/main" xmlns="" id="{9C8D1C82-3695-524A-89FD-41A8D99EE84D}"/>
                  </a:ext>
                </a:extLst>
              </p14:cNvPr>
              <p14:cNvContentPartPr/>
              <p14:nvPr/>
            </p14:nvContentPartPr>
            <p14:xfrm>
              <a:off x="9498487" y="5491784"/>
              <a:ext cx="218334" cy="218334"/>
            </p14:xfrm>
          </p:contentPart>
        </mc:Choice>
        <mc:Fallback xmlns="">
          <p:pic>
            <p:nvPicPr>
              <p:cNvPr id="385" name="Ink 386">
                <a:extLst>
                  <a:ext uri="{FF2B5EF4-FFF2-40B4-BE49-F238E27FC236}">
                    <a16:creationId xmlns:a16="http://schemas.microsoft.com/office/drawing/2014/main" xmlns:p14="http://schemas.microsoft.com/office/powerpoint/2010/main" xmlns="" id="{9C8D1C82-3695-524A-89FD-41A8D99EE84D}"/>
                  </a:ext>
                </a:extLst>
              </p:cNvPr>
              <p:cNvPicPr/>
              <p:nvPr/>
            </p:nvPicPr>
            <p:blipFill>
              <a:blip r:embed="rId177"/>
              <a:stretch>
                <a:fillRect/>
              </a:stretch>
            </p:blipFill>
            <p:spPr>
              <a:xfrm>
                <a:off x="9489840" y="5483137"/>
                <a:ext cx="234907" cy="235267"/>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86" name="Ink 387">
                <a:extLst>
                  <a:ext uri="{FF2B5EF4-FFF2-40B4-BE49-F238E27FC236}">
                    <a16:creationId xmlns:a16="http://schemas.microsoft.com/office/drawing/2014/main" xmlns="" id="{2D9988E4-6BCE-E94B-8A05-96595D9730F1}"/>
                  </a:ext>
                </a:extLst>
              </p14:cNvPr>
              <p14:cNvContentPartPr/>
              <p14:nvPr/>
            </p14:nvContentPartPr>
            <p14:xfrm>
              <a:off x="8518269" y="5397380"/>
              <a:ext cx="755645" cy="414212"/>
            </p14:xfrm>
          </p:contentPart>
        </mc:Choice>
        <mc:Fallback xmlns="">
          <p:pic>
            <p:nvPicPr>
              <p:cNvPr id="386" name="Ink 387">
                <a:extLst>
                  <a:ext uri="{FF2B5EF4-FFF2-40B4-BE49-F238E27FC236}">
                    <a16:creationId xmlns:a16="http://schemas.microsoft.com/office/drawing/2014/main" xmlns:p14="http://schemas.microsoft.com/office/powerpoint/2010/main" xmlns="" id="{2D9988E4-6BCE-E94B-8A05-96595D9730F1}"/>
                  </a:ext>
                </a:extLst>
              </p:cNvPr>
              <p:cNvPicPr/>
              <p:nvPr/>
            </p:nvPicPr>
            <p:blipFill>
              <a:blip r:embed="rId179"/>
              <a:stretch>
                <a:fillRect/>
              </a:stretch>
            </p:blipFill>
            <p:spPr>
              <a:xfrm>
                <a:off x="8509629" y="5388383"/>
                <a:ext cx="772205" cy="432925"/>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92" name="Ink 392">
                <a:extLst>
                  <a:ext uri="{FF2B5EF4-FFF2-40B4-BE49-F238E27FC236}">
                    <a16:creationId xmlns:a16="http://schemas.microsoft.com/office/drawing/2014/main" xmlns="" id="{EAD4CE4A-3A25-4741-B5C1-29E622DAEF31}"/>
                  </a:ext>
                </a:extLst>
              </p14:cNvPr>
              <p14:cNvContentPartPr/>
              <p14:nvPr/>
            </p14:nvContentPartPr>
            <p14:xfrm>
              <a:off x="9934324" y="5455603"/>
              <a:ext cx="276141" cy="341849"/>
            </p14:xfrm>
          </p:contentPart>
        </mc:Choice>
        <mc:Fallback xmlns="">
          <p:pic>
            <p:nvPicPr>
              <p:cNvPr id="392" name="Ink 392">
                <a:extLst>
                  <a:ext uri="{FF2B5EF4-FFF2-40B4-BE49-F238E27FC236}">
                    <a16:creationId xmlns:a16="http://schemas.microsoft.com/office/drawing/2014/main" xmlns:p14="http://schemas.microsoft.com/office/powerpoint/2010/main" xmlns="" id="{EAD4CE4A-3A25-4741-B5C1-29E622DAEF31}"/>
                  </a:ext>
                </a:extLst>
              </p:cNvPr>
              <p:cNvPicPr/>
              <p:nvPr/>
            </p:nvPicPr>
            <p:blipFill>
              <a:blip r:embed="rId181"/>
              <a:stretch>
                <a:fillRect/>
              </a:stretch>
            </p:blipFill>
            <p:spPr>
              <a:xfrm>
                <a:off x="9925683" y="5446967"/>
                <a:ext cx="293782" cy="358402"/>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94" name="Ink 393">
                <a:extLst>
                  <a:ext uri="{FF2B5EF4-FFF2-40B4-BE49-F238E27FC236}">
                    <a16:creationId xmlns:a16="http://schemas.microsoft.com/office/drawing/2014/main" xmlns="" id="{74815F85-DBB6-CA4D-AFA3-A30054FE804D}"/>
                  </a:ext>
                </a:extLst>
              </p14:cNvPr>
              <p14:cNvContentPartPr/>
              <p14:nvPr/>
            </p14:nvContentPartPr>
            <p14:xfrm>
              <a:off x="10479120" y="5312542"/>
              <a:ext cx="316065" cy="346424"/>
            </p14:xfrm>
          </p:contentPart>
        </mc:Choice>
        <mc:Fallback xmlns="">
          <p:pic>
            <p:nvPicPr>
              <p:cNvPr id="394" name="Ink 393">
                <a:extLst>
                  <a:ext uri="{FF2B5EF4-FFF2-40B4-BE49-F238E27FC236}">
                    <a16:creationId xmlns:a16="http://schemas.microsoft.com/office/drawing/2014/main" xmlns:p14="http://schemas.microsoft.com/office/powerpoint/2010/main" xmlns="" id="{74815F85-DBB6-CA4D-AFA3-A30054FE804D}"/>
                  </a:ext>
                </a:extLst>
              </p:cNvPr>
              <p:cNvPicPr/>
              <p:nvPr/>
            </p:nvPicPr>
            <p:blipFill>
              <a:blip r:embed="rId183"/>
              <a:stretch>
                <a:fillRect/>
              </a:stretch>
            </p:blipFill>
            <p:spPr>
              <a:xfrm>
                <a:off x="10470480" y="5303179"/>
                <a:ext cx="332984" cy="364069"/>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7">
                <a:extLst>
                  <a:ext uri="{FF2B5EF4-FFF2-40B4-BE49-F238E27FC236}">
                    <a16:creationId xmlns:a16="http://schemas.microsoft.com/office/drawing/2014/main" xmlns="" id="{2F0A0ADB-26FF-E444-82BE-6A3D745AFBC2}"/>
                  </a:ext>
                </a:extLst>
              </p14:cNvPr>
              <p14:cNvContentPartPr/>
              <p14:nvPr/>
            </p14:nvContentPartPr>
            <p14:xfrm>
              <a:off x="10965694" y="5201087"/>
              <a:ext cx="908271" cy="566838"/>
            </p14:xfrm>
          </p:contentPart>
        </mc:Choice>
        <mc:Fallback xmlns="">
          <p:pic>
            <p:nvPicPr>
              <p:cNvPr id="407" name="Ink 407">
                <a:extLst>
                  <a:ext uri="{FF2B5EF4-FFF2-40B4-BE49-F238E27FC236}">
                    <a16:creationId xmlns:a16="http://schemas.microsoft.com/office/drawing/2014/main" xmlns:p14="http://schemas.microsoft.com/office/powerpoint/2010/main" xmlns="" id="{2F0A0ADB-26FF-E444-82BE-6A3D745AFBC2}"/>
                  </a:ext>
                </a:extLst>
              </p:cNvPr>
              <p:cNvPicPr/>
              <p:nvPr/>
            </p:nvPicPr>
            <p:blipFill>
              <a:blip r:embed="rId185"/>
              <a:stretch>
                <a:fillRect/>
              </a:stretch>
            </p:blipFill>
            <p:spPr>
              <a:xfrm>
                <a:off x="10956694" y="5192449"/>
                <a:ext cx="925551" cy="583753"/>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24" name="Ink 423">
                <a:extLst>
                  <a:ext uri="{FF2B5EF4-FFF2-40B4-BE49-F238E27FC236}">
                    <a16:creationId xmlns:a16="http://schemas.microsoft.com/office/drawing/2014/main" xmlns="" id="{FB3E8E60-0C77-3F4E-8A79-C746D7A2207E}"/>
                  </a:ext>
                </a:extLst>
              </p14:cNvPr>
              <p14:cNvContentPartPr/>
              <p14:nvPr/>
            </p14:nvContentPartPr>
            <p14:xfrm>
              <a:off x="6745810" y="6646668"/>
              <a:ext cx="87750" cy="87750"/>
            </p14:xfrm>
          </p:contentPart>
        </mc:Choice>
        <mc:Fallback xmlns="">
          <p:pic>
            <p:nvPicPr>
              <p:cNvPr id="424" name="Ink 423">
                <a:extLst>
                  <a:ext uri="{FF2B5EF4-FFF2-40B4-BE49-F238E27FC236}">
                    <a16:creationId xmlns:a16="http://schemas.microsoft.com/office/drawing/2014/main" xmlns:p14="http://schemas.microsoft.com/office/powerpoint/2010/main" xmlns="" id="{FB3E8E60-0C77-3F4E-8A79-C746D7A2207E}"/>
                  </a:ext>
                </a:extLst>
              </p:cNvPr>
              <p:cNvPicPr/>
              <p:nvPr/>
            </p:nvPicPr>
            <p:blipFill>
              <a:blip r:embed="rId187"/>
              <a:stretch>
                <a:fillRect/>
              </a:stretch>
            </p:blipFill>
            <p:spPr>
              <a:xfrm>
                <a:off x="6737504" y="6637318"/>
                <a:ext cx="105083" cy="105372"/>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36" name="Ink 443">
                <a:extLst>
                  <a:ext uri="{FF2B5EF4-FFF2-40B4-BE49-F238E27FC236}">
                    <a16:creationId xmlns:a16="http://schemas.microsoft.com/office/drawing/2014/main" xmlns="" id="{A6C91205-4014-FA41-A002-F512235450DD}"/>
                  </a:ext>
                </a:extLst>
              </p14:cNvPr>
              <p14:cNvContentPartPr/>
              <p14:nvPr/>
            </p14:nvContentPartPr>
            <p14:xfrm>
              <a:off x="10304868" y="6261568"/>
              <a:ext cx="297767" cy="312738"/>
            </p14:xfrm>
          </p:contentPart>
        </mc:Choice>
        <mc:Fallback xmlns="">
          <p:pic>
            <p:nvPicPr>
              <p:cNvPr id="436" name="Ink 443">
                <a:extLst>
                  <a:ext uri="{FF2B5EF4-FFF2-40B4-BE49-F238E27FC236}">
                    <a16:creationId xmlns:a16="http://schemas.microsoft.com/office/drawing/2014/main" xmlns:p14="http://schemas.microsoft.com/office/powerpoint/2010/main" xmlns="" id="{A6C91205-4014-FA41-A002-F512235450DD}"/>
                  </a:ext>
                </a:extLst>
              </p:cNvPr>
              <p:cNvPicPr/>
              <p:nvPr/>
            </p:nvPicPr>
            <p:blipFill>
              <a:blip r:embed="rId189"/>
              <a:stretch>
                <a:fillRect/>
              </a:stretch>
            </p:blipFill>
            <p:spPr>
              <a:xfrm>
                <a:off x="10295158" y="6252211"/>
                <a:ext cx="317187" cy="330372"/>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38" name="Ink 445">
                <a:extLst>
                  <a:ext uri="{FF2B5EF4-FFF2-40B4-BE49-F238E27FC236}">
                    <a16:creationId xmlns:a16="http://schemas.microsoft.com/office/drawing/2014/main" xmlns="" id="{EA5FCFA4-D93C-D948-94FF-5F9CD19CFD78}"/>
                  </a:ext>
                </a:extLst>
              </p14:cNvPr>
              <p14:cNvContentPartPr/>
              <p14:nvPr/>
            </p14:nvContentPartPr>
            <p14:xfrm>
              <a:off x="8089502" y="6276124"/>
              <a:ext cx="530657" cy="400072"/>
            </p14:xfrm>
          </p:contentPart>
        </mc:Choice>
        <mc:Fallback xmlns="">
          <p:pic>
            <p:nvPicPr>
              <p:cNvPr id="438" name="Ink 445">
                <a:extLst>
                  <a:ext uri="{FF2B5EF4-FFF2-40B4-BE49-F238E27FC236}">
                    <a16:creationId xmlns:a16="http://schemas.microsoft.com/office/drawing/2014/main" xmlns:p14="http://schemas.microsoft.com/office/powerpoint/2010/main" xmlns="" id="{EA5FCFA4-D93C-D948-94FF-5F9CD19CFD78}"/>
                  </a:ext>
                </a:extLst>
              </p:cNvPr>
              <p:cNvPicPr/>
              <p:nvPr/>
            </p:nvPicPr>
            <p:blipFill>
              <a:blip r:embed="rId191"/>
              <a:stretch>
                <a:fillRect/>
              </a:stretch>
            </p:blipFill>
            <p:spPr>
              <a:xfrm>
                <a:off x="8080502" y="6266753"/>
                <a:ext cx="548658" cy="418454"/>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39" name="Ink 446">
                <a:extLst>
                  <a:ext uri="{FF2B5EF4-FFF2-40B4-BE49-F238E27FC236}">
                    <a16:creationId xmlns:a16="http://schemas.microsoft.com/office/drawing/2014/main" xmlns="" id="{E9FAAF21-A3E2-3C40-B196-68A18742CD4E}"/>
                  </a:ext>
                </a:extLst>
              </p14:cNvPr>
              <p14:cNvContentPartPr/>
              <p14:nvPr/>
            </p14:nvContentPartPr>
            <p14:xfrm>
              <a:off x="7123425" y="6450375"/>
              <a:ext cx="545212" cy="131001"/>
            </p14:xfrm>
          </p:contentPart>
        </mc:Choice>
        <mc:Fallback xmlns="">
          <p:pic>
            <p:nvPicPr>
              <p:cNvPr id="439" name="Ink 446">
                <a:extLst>
                  <a:ext uri="{FF2B5EF4-FFF2-40B4-BE49-F238E27FC236}">
                    <a16:creationId xmlns:a16="http://schemas.microsoft.com/office/drawing/2014/main" xmlns:p14="http://schemas.microsoft.com/office/powerpoint/2010/main" xmlns="" id="{E9FAAF21-A3E2-3C40-B196-68A18742CD4E}"/>
                  </a:ext>
                </a:extLst>
              </p:cNvPr>
              <p:cNvPicPr/>
              <p:nvPr/>
            </p:nvPicPr>
            <p:blipFill>
              <a:blip r:embed="rId193"/>
              <a:stretch>
                <a:fillRect/>
              </a:stretch>
            </p:blipFill>
            <p:spPr>
              <a:xfrm>
                <a:off x="7113708" y="6442457"/>
                <a:ext cx="564285"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40" name="Ink 447">
                <a:extLst>
                  <a:ext uri="{FF2B5EF4-FFF2-40B4-BE49-F238E27FC236}">
                    <a16:creationId xmlns:a16="http://schemas.microsoft.com/office/drawing/2014/main" xmlns="" id="{354FE6ED-F453-9943-894D-AFB1CA697B98}"/>
                  </a:ext>
                </a:extLst>
              </p14:cNvPr>
              <p14:cNvContentPartPr/>
              <p14:nvPr/>
            </p14:nvContentPartPr>
            <p14:xfrm>
              <a:off x="5361778" y="6472417"/>
              <a:ext cx="1108307" cy="189223"/>
            </p14:xfrm>
          </p:contentPart>
        </mc:Choice>
        <mc:Fallback xmlns="">
          <p:pic>
            <p:nvPicPr>
              <p:cNvPr id="440" name="Ink 447">
                <a:extLst>
                  <a:ext uri="{FF2B5EF4-FFF2-40B4-BE49-F238E27FC236}">
                    <a16:creationId xmlns:a16="http://schemas.microsoft.com/office/drawing/2014/main" xmlns:p14="http://schemas.microsoft.com/office/powerpoint/2010/main" xmlns="" id="{354FE6ED-F453-9943-894D-AFB1CA697B98}"/>
                  </a:ext>
                </a:extLst>
              </p:cNvPr>
              <p:cNvPicPr/>
              <p:nvPr/>
            </p:nvPicPr>
            <p:blipFill>
              <a:blip r:embed="rId195"/>
              <a:stretch>
                <a:fillRect/>
              </a:stretch>
            </p:blipFill>
            <p:spPr>
              <a:xfrm>
                <a:off x="5352776" y="6463783"/>
                <a:ext cx="1126311" cy="20649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1" name="Ink 448">
                <a:extLst>
                  <a:ext uri="{FF2B5EF4-FFF2-40B4-BE49-F238E27FC236}">
                    <a16:creationId xmlns:a16="http://schemas.microsoft.com/office/drawing/2014/main" xmlns="" id="{00D1E2EA-FD68-214E-B2EB-4FD399062753}"/>
                  </a:ext>
                </a:extLst>
              </p14:cNvPr>
              <p14:cNvContentPartPr/>
              <p14:nvPr/>
            </p14:nvContentPartPr>
            <p14:xfrm>
              <a:off x="4392789" y="6464931"/>
              <a:ext cx="530657" cy="443323"/>
            </p14:xfrm>
          </p:contentPart>
        </mc:Choice>
        <mc:Fallback xmlns="">
          <p:pic>
            <p:nvPicPr>
              <p:cNvPr id="441" name="Ink 448">
                <a:extLst>
                  <a:ext uri="{FF2B5EF4-FFF2-40B4-BE49-F238E27FC236}">
                    <a16:creationId xmlns:a16="http://schemas.microsoft.com/office/drawing/2014/main" xmlns:p14="http://schemas.microsoft.com/office/powerpoint/2010/main" xmlns="" id="{00D1E2EA-FD68-214E-B2EB-4FD399062753}"/>
                  </a:ext>
                </a:extLst>
              </p:cNvPr>
              <p:cNvPicPr/>
              <p:nvPr/>
            </p:nvPicPr>
            <p:blipFill>
              <a:blip r:embed="rId197"/>
              <a:stretch>
                <a:fillRect/>
              </a:stretch>
            </p:blipFill>
            <p:spPr>
              <a:xfrm>
                <a:off x="4383789" y="6456655"/>
                <a:ext cx="549018" cy="460955"/>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42" name="Ink 449">
                <a:extLst>
                  <a:ext uri="{FF2B5EF4-FFF2-40B4-BE49-F238E27FC236}">
                    <a16:creationId xmlns:a16="http://schemas.microsoft.com/office/drawing/2014/main" xmlns="" id="{BA7AF7F8-9589-E047-88B9-64A0BE395F0E}"/>
                  </a:ext>
                </a:extLst>
              </p14:cNvPr>
              <p14:cNvContentPartPr/>
              <p14:nvPr/>
            </p14:nvContentPartPr>
            <p14:xfrm>
              <a:off x="3484934" y="6319791"/>
              <a:ext cx="798896" cy="334364"/>
            </p14:xfrm>
          </p:contentPart>
        </mc:Choice>
        <mc:Fallback xmlns="">
          <p:pic>
            <p:nvPicPr>
              <p:cNvPr id="442" name="Ink 449">
                <a:extLst>
                  <a:ext uri="{FF2B5EF4-FFF2-40B4-BE49-F238E27FC236}">
                    <a16:creationId xmlns:a16="http://schemas.microsoft.com/office/drawing/2014/main" xmlns:p14="http://schemas.microsoft.com/office/powerpoint/2010/main" xmlns="" id="{BA7AF7F8-9589-E047-88B9-64A0BE395F0E}"/>
                  </a:ext>
                </a:extLst>
              </p:cNvPr>
              <p:cNvPicPr/>
              <p:nvPr/>
            </p:nvPicPr>
            <p:blipFill>
              <a:blip r:embed="rId199"/>
              <a:stretch>
                <a:fillRect/>
              </a:stretch>
            </p:blipFill>
            <p:spPr>
              <a:xfrm>
                <a:off x="3475222" y="6310084"/>
                <a:ext cx="816881" cy="3530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43" name="Ink 450">
                <a:extLst>
                  <a:ext uri="{FF2B5EF4-FFF2-40B4-BE49-F238E27FC236}">
                    <a16:creationId xmlns:a16="http://schemas.microsoft.com/office/drawing/2014/main" xmlns="" id="{2453D4B7-41EB-634B-A0A5-0576DAA26A5A}"/>
                  </a:ext>
                </a:extLst>
              </p14:cNvPr>
              <p14:cNvContentPartPr/>
              <p14:nvPr/>
            </p14:nvContentPartPr>
            <p14:xfrm>
              <a:off x="2577079" y="6515668"/>
              <a:ext cx="494060" cy="153458"/>
            </p14:xfrm>
          </p:contentPart>
        </mc:Choice>
        <mc:Fallback xmlns="">
          <p:pic>
            <p:nvPicPr>
              <p:cNvPr id="443" name="Ink 450">
                <a:extLst>
                  <a:ext uri="{FF2B5EF4-FFF2-40B4-BE49-F238E27FC236}">
                    <a16:creationId xmlns:a16="http://schemas.microsoft.com/office/drawing/2014/main" xmlns:p14="http://schemas.microsoft.com/office/powerpoint/2010/main" xmlns="" id="{2453D4B7-41EB-634B-A0A5-0576DAA26A5A}"/>
                  </a:ext>
                </a:extLst>
              </p:cNvPr>
              <p:cNvPicPr/>
              <p:nvPr/>
            </p:nvPicPr>
            <p:blipFill>
              <a:blip r:embed="rId201"/>
              <a:stretch>
                <a:fillRect/>
              </a:stretch>
            </p:blipFill>
            <p:spPr>
              <a:xfrm>
                <a:off x="2568083" y="6505919"/>
                <a:ext cx="512052" cy="17187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52" name="Ink 451">
                <a:extLst>
                  <a:ext uri="{FF2B5EF4-FFF2-40B4-BE49-F238E27FC236}">
                    <a16:creationId xmlns:a16="http://schemas.microsoft.com/office/drawing/2014/main" xmlns="" id="{15280436-8673-7E4F-8618-E4DDBF4C5D93}"/>
                  </a:ext>
                </a:extLst>
              </p14:cNvPr>
              <p14:cNvContentPartPr/>
              <p14:nvPr/>
            </p14:nvContentPartPr>
            <p14:xfrm>
              <a:off x="4734223" y="7060464"/>
              <a:ext cx="327294" cy="116445"/>
            </p14:xfrm>
          </p:contentPart>
        </mc:Choice>
        <mc:Fallback xmlns="">
          <p:pic>
            <p:nvPicPr>
              <p:cNvPr id="452" name="Ink 451">
                <a:extLst>
                  <a:ext uri="{FF2B5EF4-FFF2-40B4-BE49-F238E27FC236}">
                    <a16:creationId xmlns:a16="http://schemas.microsoft.com/office/drawing/2014/main" xmlns:p14="http://schemas.microsoft.com/office/powerpoint/2010/main" xmlns="" id="{15280436-8673-7E4F-8618-E4DDBF4C5D93}"/>
                  </a:ext>
                </a:extLst>
              </p:cNvPr>
              <p:cNvPicPr/>
              <p:nvPr/>
            </p:nvPicPr>
            <p:blipFill>
              <a:blip r:embed="rId203"/>
              <a:stretch>
                <a:fillRect/>
              </a:stretch>
            </p:blipFill>
            <p:spPr>
              <a:xfrm>
                <a:off x="4725222" y="7051479"/>
                <a:ext cx="346017" cy="135134"/>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53" name="Ink 452">
                <a:extLst>
                  <a:ext uri="{FF2B5EF4-FFF2-40B4-BE49-F238E27FC236}">
                    <a16:creationId xmlns:a16="http://schemas.microsoft.com/office/drawing/2014/main" xmlns="" id="{B6A2927C-0E3E-8643-AB0D-228D491AD2A6}"/>
                  </a:ext>
                </a:extLst>
              </p14:cNvPr>
              <p14:cNvContentPartPr/>
              <p14:nvPr/>
            </p14:nvContentPartPr>
            <p14:xfrm>
              <a:off x="5133463" y="6915324"/>
              <a:ext cx="138486" cy="232058"/>
            </p14:xfrm>
          </p:contentPart>
        </mc:Choice>
        <mc:Fallback xmlns="">
          <p:pic>
            <p:nvPicPr>
              <p:cNvPr id="453" name="Ink 452">
                <a:extLst>
                  <a:ext uri="{FF2B5EF4-FFF2-40B4-BE49-F238E27FC236}">
                    <a16:creationId xmlns:a16="http://schemas.microsoft.com/office/drawing/2014/main" xmlns:p14="http://schemas.microsoft.com/office/powerpoint/2010/main" xmlns="" id="{B6A2927C-0E3E-8643-AB0D-228D491AD2A6}"/>
                  </a:ext>
                </a:extLst>
              </p:cNvPr>
              <p:cNvPicPr/>
              <p:nvPr/>
            </p:nvPicPr>
            <p:blipFill>
              <a:blip r:embed="rId205"/>
              <a:stretch>
                <a:fillRect/>
              </a:stretch>
            </p:blipFill>
            <p:spPr>
              <a:xfrm>
                <a:off x="5123700" y="6905610"/>
                <a:ext cx="156927" cy="250767"/>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54" name="Ink 453">
                <a:extLst>
                  <a:ext uri="{FF2B5EF4-FFF2-40B4-BE49-F238E27FC236}">
                    <a16:creationId xmlns:a16="http://schemas.microsoft.com/office/drawing/2014/main" xmlns="" id="{8DF8347D-23E0-764B-A546-416E5693EEBE}"/>
                  </a:ext>
                </a:extLst>
              </p14:cNvPr>
              <p14:cNvContentPartPr/>
              <p14:nvPr/>
            </p14:nvContentPartPr>
            <p14:xfrm>
              <a:off x="5387563" y="7089576"/>
              <a:ext cx="22041" cy="65708"/>
            </p14:xfrm>
          </p:contentPart>
        </mc:Choice>
        <mc:Fallback xmlns="">
          <p:pic>
            <p:nvPicPr>
              <p:cNvPr id="454" name="Ink 453">
                <a:extLst>
                  <a:ext uri="{FF2B5EF4-FFF2-40B4-BE49-F238E27FC236}">
                    <a16:creationId xmlns:a16="http://schemas.microsoft.com/office/drawing/2014/main" xmlns:p14="http://schemas.microsoft.com/office/powerpoint/2010/main" xmlns="" id="{8DF8347D-23E0-764B-A546-416E5693EEBE}"/>
                  </a:ext>
                </a:extLst>
              </p:cNvPr>
              <p:cNvPicPr/>
              <p:nvPr/>
            </p:nvPicPr>
            <p:blipFill>
              <a:blip r:embed="rId207"/>
              <a:stretch>
                <a:fillRect/>
              </a:stretch>
            </p:blipFill>
            <p:spPr>
              <a:xfrm>
                <a:off x="5377964" y="7081318"/>
                <a:ext cx="40172" cy="8258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55" name="Ink 454">
                <a:extLst>
                  <a:ext uri="{FF2B5EF4-FFF2-40B4-BE49-F238E27FC236}">
                    <a16:creationId xmlns:a16="http://schemas.microsoft.com/office/drawing/2014/main" xmlns="" id="{B0B2BF04-145E-7C40-81D7-BDF8AB938DBE}"/>
                  </a:ext>
                </a:extLst>
              </p14:cNvPr>
              <p14:cNvContentPartPr/>
              <p14:nvPr/>
            </p14:nvContentPartPr>
            <p14:xfrm>
              <a:off x="5402118" y="6996004"/>
              <a:ext cx="29527" cy="43251"/>
            </p14:xfrm>
          </p:contentPart>
        </mc:Choice>
        <mc:Fallback xmlns="">
          <p:pic>
            <p:nvPicPr>
              <p:cNvPr id="455" name="Ink 454">
                <a:extLst>
                  <a:ext uri="{FF2B5EF4-FFF2-40B4-BE49-F238E27FC236}">
                    <a16:creationId xmlns:a16="http://schemas.microsoft.com/office/drawing/2014/main" xmlns:p14="http://schemas.microsoft.com/office/powerpoint/2010/main" xmlns="" id="{B0B2BF04-145E-7C40-81D7-BDF8AB938DBE}"/>
                  </a:ext>
                </a:extLst>
              </p:cNvPr>
              <p:cNvPicPr/>
              <p:nvPr/>
            </p:nvPicPr>
            <p:blipFill>
              <a:blip r:embed="rId209"/>
              <a:stretch>
                <a:fillRect/>
              </a:stretch>
            </p:blipFill>
            <p:spPr>
              <a:xfrm>
                <a:off x="5394196" y="6987281"/>
                <a:ext cx="47171" cy="5997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56" name="Ink 455">
                <a:extLst>
                  <a:ext uri="{FF2B5EF4-FFF2-40B4-BE49-F238E27FC236}">
                    <a16:creationId xmlns:a16="http://schemas.microsoft.com/office/drawing/2014/main" xmlns="" id="{0FAC9921-0A12-F445-8ECC-4B6814D73D12}"/>
                  </a:ext>
                </a:extLst>
              </p14:cNvPr>
              <p14:cNvContentPartPr/>
              <p14:nvPr/>
            </p14:nvContentPartPr>
            <p14:xfrm>
              <a:off x="5554744" y="7089575"/>
              <a:ext cx="174668" cy="87750"/>
            </p14:xfrm>
          </p:contentPart>
        </mc:Choice>
        <mc:Fallback xmlns="">
          <p:pic>
            <p:nvPicPr>
              <p:cNvPr id="456" name="Ink 455">
                <a:extLst>
                  <a:ext uri="{FF2B5EF4-FFF2-40B4-BE49-F238E27FC236}">
                    <a16:creationId xmlns:a16="http://schemas.microsoft.com/office/drawing/2014/main" xmlns:p14="http://schemas.microsoft.com/office/powerpoint/2010/main" xmlns="" id="{0FAC9921-0A12-F445-8ECC-4B6814D73D12}"/>
                  </a:ext>
                </a:extLst>
              </p:cNvPr>
              <p:cNvPicPr/>
              <p:nvPr/>
            </p:nvPicPr>
            <p:blipFill>
              <a:blip r:embed="rId211"/>
              <a:stretch>
                <a:fillRect/>
              </a:stretch>
            </p:blipFill>
            <p:spPr>
              <a:xfrm>
                <a:off x="5545020" y="7080186"/>
                <a:ext cx="192675" cy="10616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57" name="Ink 456">
                <a:extLst>
                  <a:ext uri="{FF2B5EF4-FFF2-40B4-BE49-F238E27FC236}">
                    <a16:creationId xmlns:a16="http://schemas.microsoft.com/office/drawing/2014/main" xmlns="" id="{0FDD6CD0-F25A-A74C-B17D-1FFA1D10A15B}"/>
                  </a:ext>
                </a:extLst>
              </p14:cNvPr>
              <p14:cNvContentPartPr/>
              <p14:nvPr/>
            </p14:nvContentPartPr>
            <p14:xfrm>
              <a:off x="5736481" y="6944435"/>
              <a:ext cx="174668" cy="225404"/>
            </p14:xfrm>
          </p:contentPart>
        </mc:Choice>
        <mc:Fallback xmlns="">
          <p:pic>
            <p:nvPicPr>
              <p:cNvPr id="457" name="Ink 456">
                <a:extLst>
                  <a:ext uri="{FF2B5EF4-FFF2-40B4-BE49-F238E27FC236}">
                    <a16:creationId xmlns:a16="http://schemas.microsoft.com/office/drawing/2014/main" xmlns:p14="http://schemas.microsoft.com/office/powerpoint/2010/main" xmlns="" id="{0FDD6CD0-F25A-A74C-B17D-1FFA1D10A15B}"/>
                  </a:ext>
                </a:extLst>
              </p:cNvPr>
              <p:cNvPicPr/>
              <p:nvPr/>
            </p:nvPicPr>
            <p:blipFill>
              <a:blip r:embed="rId213"/>
              <a:stretch>
                <a:fillRect/>
              </a:stretch>
            </p:blipFill>
            <p:spPr>
              <a:xfrm>
                <a:off x="5726757" y="6935807"/>
                <a:ext cx="193395" cy="243019"/>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64" name="Ink 463">
                <a:extLst>
                  <a:ext uri="{FF2B5EF4-FFF2-40B4-BE49-F238E27FC236}">
                    <a16:creationId xmlns:a16="http://schemas.microsoft.com/office/drawing/2014/main" xmlns="" id="{AE72B97E-0222-CF41-B01B-543F01144622}"/>
                  </a:ext>
                </a:extLst>
              </p14:cNvPr>
              <p14:cNvContentPartPr/>
              <p14:nvPr/>
            </p14:nvContentPartPr>
            <p14:xfrm>
              <a:off x="6782407" y="6995172"/>
              <a:ext cx="7486" cy="22041"/>
            </p14:xfrm>
          </p:contentPart>
        </mc:Choice>
        <mc:Fallback xmlns="">
          <p:pic>
            <p:nvPicPr>
              <p:cNvPr id="464" name="Ink 463">
                <a:extLst>
                  <a:ext uri="{FF2B5EF4-FFF2-40B4-BE49-F238E27FC236}">
                    <a16:creationId xmlns:a16="http://schemas.microsoft.com/office/drawing/2014/main" xmlns:p14="http://schemas.microsoft.com/office/powerpoint/2010/main" xmlns="" id="{AE72B97E-0222-CF41-B01B-543F01144622}"/>
                  </a:ext>
                </a:extLst>
              </p:cNvPr>
              <p:cNvPicPr/>
              <p:nvPr/>
            </p:nvPicPr>
            <p:blipFill>
              <a:blip r:embed="rId215"/>
              <a:stretch>
                <a:fillRect/>
              </a:stretch>
            </p:blipFill>
            <p:spPr>
              <a:xfrm>
                <a:off x="6773220" y="6986500"/>
                <a:ext cx="25861" cy="40469"/>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77" name="Ink 479">
                <a:extLst>
                  <a:ext uri="{FF2B5EF4-FFF2-40B4-BE49-F238E27FC236}">
                    <a16:creationId xmlns:a16="http://schemas.microsoft.com/office/drawing/2014/main" xmlns="" id="{B9C6366E-167B-7349-8C41-3D561E64D936}"/>
                  </a:ext>
                </a:extLst>
              </p14:cNvPr>
              <p14:cNvContentPartPr/>
              <p14:nvPr/>
            </p14:nvContentPartPr>
            <p14:xfrm>
              <a:off x="8968246" y="6269054"/>
              <a:ext cx="1090008" cy="850049"/>
            </p14:xfrm>
          </p:contentPart>
        </mc:Choice>
        <mc:Fallback xmlns="">
          <p:pic>
            <p:nvPicPr>
              <p:cNvPr id="477" name="Ink 479">
                <a:extLst>
                  <a:ext uri="{FF2B5EF4-FFF2-40B4-BE49-F238E27FC236}">
                    <a16:creationId xmlns:a16="http://schemas.microsoft.com/office/drawing/2014/main" xmlns:p14="http://schemas.microsoft.com/office/powerpoint/2010/main" xmlns="" id="{B9C6366E-167B-7349-8C41-3D561E64D936}"/>
                  </a:ext>
                </a:extLst>
              </p:cNvPr>
              <p:cNvPicPr/>
              <p:nvPr/>
            </p:nvPicPr>
            <p:blipFill>
              <a:blip r:embed="rId217"/>
              <a:stretch>
                <a:fillRect/>
              </a:stretch>
            </p:blipFill>
            <p:spPr>
              <a:xfrm>
                <a:off x="8958884" y="6260053"/>
                <a:ext cx="1108013" cy="86913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78" name="Ink 480">
                <a:extLst>
                  <a:ext uri="{FF2B5EF4-FFF2-40B4-BE49-F238E27FC236}">
                    <a16:creationId xmlns:a16="http://schemas.microsoft.com/office/drawing/2014/main" xmlns="" id="{1916DF04-5846-224F-9C69-2557BDDABDFE}"/>
                  </a:ext>
                </a:extLst>
              </p14:cNvPr>
              <p14:cNvContentPartPr/>
              <p14:nvPr/>
            </p14:nvContentPartPr>
            <p14:xfrm>
              <a:off x="7246940" y="6951505"/>
              <a:ext cx="1227663" cy="291113"/>
            </p14:xfrm>
          </p:contentPart>
        </mc:Choice>
        <mc:Fallback xmlns="">
          <p:pic>
            <p:nvPicPr>
              <p:cNvPr id="478" name="Ink 480">
                <a:extLst>
                  <a:ext uri="{FF2B5EF4-FFF2-40B4-BE49-F238E27FC236}">
                    <a16:creationId xmlns:a16="http://schemas.microsoft.com/office/drawing/2014/main" xmlns:p14="http://schemas.microsoft.com/office/powerpoint/2010/main" xmlns="" id="{1916DF04-5846-224F-9C69-2557BDDABDFE}"/>
                  </a:ext>
                </a:extLst>
              </p:cNvPr>
              <p:cNvPicPr/>
              <p:nvPr/>
            </p:nvPicPr>
            <p:blipFill>
              <a:blip r:embed="rId219"/>
              <a:stretch>
                <a:fillRect/>
              </a:stretch>
            </p:blipFill>
            <p:spPr>
              <a:xfrm>
                <a:off x="7238302" y="6942847"/>
                <a:ext cx="1246378" cy="308789"/>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79" name="Ink 481">
                <a:extLst>
                  <a:ext uri="{FF2B5EF4-FFF2-40B4-BE49-F238E27FC236}">
                    <a16:creationId xmlns:a16="http://schemas.microsoft.com/office/drawing/2014/main" xmlns="" id="{1E41F16F-9E0C-054C-B976-3AFB4D7272B7}"/>
                  </a:ext>
                </a:extLst>
              </p14:cNvPr>
              <p14:cNvContentPartPr/>
              <p14:nvPr/>
            </p14:nvContentPartPr>
            <p14:xfrm>
              <a:off x="6237611" y="7060464"/>
              <a:ext cx="907855" cy="109791"/>
            </p14:xfrm>
          </p:contentPart>
        </mc:Choice>
        <mc:Fallback xmlns="">
          <p:pic>
            <p:nvPicPr>
              <p:cNvPr id="479" name="Ink 481">
                <a:extLst>
                  <a:ext uri="{FF2B5EF4-FFF2-40B4-BE49-F238E27FC236}">
                    <a16:creationId xmlns:a16="http://schemas.microsoft.com/office/drawing/2014/main" xmlns:p14="http://schemas.microsoft.com/office/powerpoint/2010/main" xmlns="" id="{1E41F16F-9E0C-054C-B976-3AFB4D7272B7}"/>
                  </a:ext>
                </a:extLst>
              </p:cNvPr>
              <p:cNvPicPr/>
              <p:nvPr/>
            </p:nvPicPr>
            <p:blipFill>
              <a:blip r:embed="rId221"/>
              <a:stretch>
                <a:fillRect/>
              </a:stretch>
            </p:blipFill>
            <p:spPr>
              <a:xfrm>
                <a:off x="6228255" y="7051796"/>
                <a:ext cx="925487" cy="12712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83" name="Ink 482">
                <a:extLst>
                  <a:ext uri="{FF2B5EF4-FFF2-40B4-BE49-F238E27FC236}">
                    <a16:creationId xmlns:a16="http://schemas.microsoft.com/office/drawing/2014/main" xmlns="" id="{1E9A836E-992C-5846-8EC3-27F664F21EA2}"/>
                  </a:ext>
                </a:extLst>
              </p14:cNvPr>
              <p14:cNvContentPartPr/>
              <p14:nvPr/>
            </p14:nvContentPartPr>
            <p14:xfrm>
              <a:off x="10282827" y="7024283"/>
              <a:ext cx="14972" cy="7486"/>
            </p14:xfrm>
          </p:contentPart>
        </mc:Choice>
        <mc:Fallback xmlns="">
          <p:pic>
            <p:nvPicPr>
              <p:cNvPr id="483" name="Ink 482">
                <a:extLst>
                  <a:ext uri="{FF2B5EF4-FFF2-40B4-BE49-F238E27FC236}">
                    <a16:creationId xmlns:a16="http://schemas.microsoft.com/office/drawing/2014/main" xmlns:p14="http://schemas.microsoft.com/office/powerpoint/2010/main" xmlns="" id="{1E9A836E-992C-5846-8EC3-27F664F21EA2}"/>
                  </a:ext>
                </a:extLst>
              </p:cNvPr>
              <p:cNvPicPr/>
              <p:nvPr/>
            </p:nvPicPr>
            <p:blipFill>
              <a:blip r:embed="rId223"/>
              <a:stretch>
                <a:fillRect/>
              </a:stretch>
            </p:blipFill>
            <p:spPr>
              <a:xfrm>
                <a:off x="10274272" y="7016116"/>
                <a:ext cx="33152"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6" name="Ink 45">
                <a:extLst>
                  <a:ext uri="{FF2B5EF4-FFF2-40B4-BE49-F238E27FC236}">
                    <a16:creationId xmlns:a16="http://schemas.microsoft.com/office/drawing/2014/main" xmlns="" id="{13775542-BC98-3442-BE64-92713BB98EFE}"/>
                  </a:ext>
                </a:extLst>
              </p14:cNvPr>
              <p14:cNvContentPartPr/>
              <p14:nvPr/>
            </p14:nvContentPartPr>
            <p14:xfrm>
              <a:off x="11045542" y="3595810"/>
              <a:ext cx="123931" cy="66124"/>
            </p14:xfrm>
          </p:contentPart>
        </mc:Choice>
        <mc:Fallback xmlns="">
          <p:pic>
            <p:nvPicPr>
              <p:cNvPr id="46" name="Ink 45">
                <a:extLst>
                  <a:ext uri="{FF2B5EF4-FFF2-40B4-BE49-F238E27FC236}">
                    <a16:creationId xmlns:a16="http://schemas.microsoft.com/office/drawing/2014/main" xmlns:p14="http://schemas.microsoft.com/office/powerpoint/2010/main" xmlns="" id="{13775542-BC98-3442-BE64-92713BB98EFE}"/>
                  </a:ext>
                </a:extLst>
              </p:cNvPr>
              <p:cNvPicPr/>
              <p:nvPr/>
            </p:nvPicPr>
            <p:blipFill>
              <a:blip r:embed="rId225"/>
              <a:stretch>
                <a:fillRect/>
              </a:stretch>
            </p:blipFill>
            <p:spPr>
              <a:xfrm>
                <a:off x="11035815" y="3586777"/>
                <a:ext cx="143385" cy="84913"/>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1" name="Ink 50">
                <a:extLst>
                  <a:ext uri="{FF2B5EF4-FFF2-40B4-BE49-F238E27FC236}">
                    <a16:creationId xmlns:a16="http://schemas.microsoft.com/office/drawing/2014/main" xmlns="" id="{DA8D6DE8-E914-0443-B863-9E3A4987AC32}"/>
                  </a:ext>
                </a:extLst>
              </p14:cNvPr>
              <p14:cNvContentPartPr/>
              <p14:nvPr/>
            </p14:nvContentPartPr>
            <p14:xfrm>
              <a:off x="2591635" y="2001761"/>
              <a:ext cx="247446" cy="480336"/>
            </p14:xfrm>
          </p:contentPart>
        </mc:Choice>
        <mc:Fallback xmlns="">
          <p:pic>
            <p:nvPicPr>
              <p:cNvPr id="51" name="Ink 50">
                <a:extLst>
                  <a:ext uri="{FF2B5EF4-FFF2-40B4-BE49-F238E27FC236}">
                    <a16:creationId xmlns:a16="http://schemas.microsoft.com/office/drawing/2014/main" xmlns:p14="http://schemas.microsoft.com/office/powerpoint/2010/main" xmlns="" id="{DA8D6DE8-E914-0443-B863-9E3A4987AC32}"/>
                  </a:ext>
                </a:extLst>
              </p:cNvPr>
              <p:cNvPicPr/>
              <p:nvPr/>
            </p:nvPicPr>
            <p:blipFill>
              <a:blip r:embed="rId227"/>
              <a:stretch>
                <a:fillRect/>
              </a:stretch>
            </p:blipFill>
            <p:spPr>
              <a:xfrm>
                <a:off x="2581910" y="1992399"/>
                <a:ext cx="266896" cy="4990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3" name="Ink 52">
                <a:extLst>
                  <a:ext uri="{FF2B5EF4-FFF2-40B4-BE49-F238E27FC236}">
                    <a16:creationId xmlns:a16="http://schemas.microsoft.com/office/drawing/2014/main" xmlns="" id="{A3B40D24-4304-EB4A-BC9A-2F4B3D34E3C1}"/>
                  </a:ext>
                </a:extLst>
              </p14:cNvPr>
              <p14:cNvContentPartPr/>
              <p14:nvPr/>
            </p14:nvContentPartPr>
            <p14:xfrm>
              <a:off x="2580643" y="130112"/>
              <a:ext cx="9245317" cy="5405959"/>
            </p14:xfrm>
          </p:contentPart>
        </mc:Choice>
        <mc:Fallback xmlns="">
          <p:pic>
            <p:nvPicPr>
              <p:cNvPr id="53" name="Ink 52">
                <a:extLst>
                  <a:ext uri="{FF2B5EF4-FFF2-40B4-BE49-F238E27FC236}">
                    <a16:creationId xmlns:a16="http://schemas.microsoft.com/office/drawing/2014/main" xmlns:p14="http://schemas.microsoft.com/office/powerpoint/2010/main" xmlns="" id="{A3B40D24-4304-EB4A-BC9A-2F4B3D34E3C1}"/>
                  </a:ext>
                </a:extLst>
              </p:cNvPr>
              <p:cNvPicPr/>
              <p:nvPr/>
            </p:nvPicPr>
            <p:blipFill>
              <a:blip r:embed="rId229"/>
              <a:stretch>
                <a:fillRect/>
              </a:stretch>
            </p:blipFill>
            <p:spPr>
              <a:xfrm>
                <a:off x="2570923" y="120752"/>
                <a:ext cx="9263677" cy="5424318"/>
              </a:xfrm>
              <a:prstGeom prst="rect">
                <a:avLst/>
              </a:prstGeom>
            </p:spPr>
          </p:pic>
        </mc:Fallback>
      </mc:AlternateContent>
    </p:spTree>
    <p:extLst>
      <p:ext uri="{BB962C8B-B14F-4D97-AF65-F5344CB8AC3E}">
        <p14:creationId xmlns:p14="http://schemas.microsoft.com/office/powerpoint/2010/main" val="2868588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F7886B0B-35FF-A84F-952E-4FF5695A93C4}"/>
                  </a:ext>
                </a:extLst>
              </p14:cNvPr>
              <p14:cNvContentPartPr/>
              <p14:nvPr/>
            </p14:nvContentPartPr>
            <p14:xfrm>
              <a:off x="2642371" y="1679042"/>
              <a:ext cx="247446" cy="250773"/>
            </p14:xfrm>
          </p:contentPart>
        </mc:Choice>
        <mc:Fallback xmlns="">
          <p:pic>
            <p:nvPicPr>
              <p:cNvPr id="4" name="Ink 3">
                <a:extLst>
                  <a:ext uri="{FF2B5EF4-FFF2-40B4-BE49-F238E27FC236}">
                    <a16:creationId xmlns:a16="http://schemas.microsoft.com/office/drawing/2014/main" xmlns:p14="http://schemas.microsoft.com/office/powerpoint/2010/main" xmlns="" id="{F7886B0B-35FF-A84F-952E-4FF5695A93C4}"/>
                  </a:ext>
                </a:extLst>
              </p:cNvPr>
              <p:cNvPicPr/>
              <p:nvPr/>
            </p:nvPicPr>
            <p:blipFill>
              <a:blip r:embed="rId3"/>
              <a:stretch>
                <a:fillRect/>
              </a:stretch>
            </p:blipFill>
            <p:spPr>
              <a:xfrm>
                <a:off x="2633366" y="1670047"/>
                <a:ext cx="264735" cy="26912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4F8D8AAA-7FDD-004E-929A-6AF6B25B5417}"/>
                  </a:ext>
                </a:extLst>
              </p14:cNvPr>
              <p14:cNvContentPartPr/>
              <p14:nvPr/>
            </p14:nvContentPartPr>
            <p14:xfrm>
              <a:off x="2990875" y="1834579"/>
              <a:ext cx="44083" cy="65708"/>
            </p14:xfrm>
          </p:contentPart>
        </mc:Choice>
        <mc:Fallback xmlns="">
          <p:pic>
            <p:nvPicPr>
              <p:cNvPr id="5" name="Ink 4">
                <a:extLst>
                  <a:ext uri="{FF2B5EF4-FFF2-40B4-BE49-F238E27FC236}">
                    <a16:creationId xmlns:a16="http://schemas.microsoft.com/office/drawing/2014/main" xmlns:p14="http://schemas.microsoft.com/office/powerpoint/2010/main" xmlns="" id="{4F8D8AAA-7FDD-004E-929A-6AF6B25B5417}"/>
                  </a:ext>
                </a:extLst>
              </p:cNvPr>
              <p:cNvPicPr/>
              <p:nvPr/>
            </p:nvPicPr>
            <p:blipFill>
              <a:blip r:embed="rId5"/>
              <a:stretch>
                <a:fillRect/>
              </a:stretch>
            </p:blipFill>
            <p:spPr>
              <a:xfrm>
                <a:off x="2981038" y="1824884"/>
                <a:ext cx="61935" cy="833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2DEDE83A-33DE-6143-ABB0-0A174B7C5087}"/>
                  </a:ext>
                </a:extLst>
              </p14:cNvPr>
              <p14:cNvContentPartPr/>
              <p14:nvPr/>
            </p14:nvContentPartPr>
            <p14:xfrm>
              <a:off x="3049097" y="1725620"/>
              <a:ext cx="7486" cy="29527"/>
            </p14:xfrm>
          </p:contentPart>
        </mc:Choice>
        <mc:Fallback xmlns="">
          <p:pic>
            <p:nvPicPr>
              <p:cNvPr id="6" name="Ink 5">
                <a:extLst>
                  <a:ext uri="{FF2B5EF4-FFF2-40B4-BE49-F238E27FC236}">
                    <a16:creationId xmlns:a16="http://schemas.microsoft.com/office/drawing/2014/main" xmlns:p14="http://schemas.microsoft.com/office/powerpoint/2010/main" xmlns="" id="{2DEDE83A-33DE-6143-ABB0-0A174B7C5087}"/>
                  </a:ext>
                </a:extLst>
              </p:cNvPr>
              <p:cNvPicPr/>
              <p:nvPr/>
            </p:nvPicPr>
            <p:blipFill>
              <a:blip r:embed="rId7"/>
              <a:stretch>
                <a:fillRect/>
              </a:stretch>
            </p:blipFill>
            <p:spPr>
              <a:xfrm>
                <a:off x="3039910" y="1717338"/>
                <a:ext cx="24500" cy="4753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xmlns="" id="{51B7F12B-B453-B648-8BB1-6E313B9BFC37}"/>
                  </a:ext>
                </a:extLst>
              </p14:cNvPr>
              <p14:cNvContentPartPr/>
              <p14:nvPr/>
            </p14:nvContentPartPr>
            <p14:xfrm>
              <a:off x="4734223" y="1812953"/>
              <a:ext cx="232890" cy="87750"/>
            </p14:xfrm>
          </p:contentPart>
        </mc:Choice>
        <mc:Fallback xmlns="">
          <p:pic>
            <p:nvPicPr>
              <p:cNvPr id="11" name="Ink 10">
                <a:extLst>
                  <a:ext uri="{FF2B5EF4-FFF2-40B4-BE49-F238E27FC236}">
                    <a16:creationId xmlns:a16="http://schemas.microsoft.com/office/drawing/2014/main" xmlns:p14="http://schemas.microsoft.com/office/powerpoint/2010/main" xmlns="" id="{51B7F12B-B453-B648-8BB1-6E313B9BFC37}"/>
                  </a:ext>
                </a:extLst>
              </p:cNvPr>
              <p:cNvPicPr/>
              <p:nvPr/>
            </p:nvPicPr>
            <p:blipFill>
              <a:blip r:embed="rId9"/>
              <a:stretch>
                <a:fillRect/>
              </a:stretch>
            </p:blipFill>
            <p:spPr>
              <a:xfrm>
                <a:off x="4724504" y="1804681"/>
                <a:ext cx="250888" cy="1046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xmlns="" id="{4B74383C-B7D8-E34A-9628-645382BD6DA1}"/>
                  </a:ext>
                </a:extLst>
              </p14:cNvPr>
              <p14:cNvContentPartPr/>
              <p14:nvPr/>
            </p14:nvContentPartPr>
            <p14:xfrm>
              <a:off x="5082726" y="1805884"/>
              <a:ext cx="167598" cy="109375"/>
            </p14:xfrm>
          </p:contentPart>
        </mc:Choice>
        <mc:Fallback xmlns="">
          <p:pic>
            <p:nvPicPr>
              <p:cNvPr id="12" name="Ink 11">
                <a:extLst>
                  <a:ext uri="{FF2B5EF4-FFF2-40B4-BE49-F238E27FC236}">
                    <a16:creationId xmlns:a16="http://schemas.microsoft.com/office/drawing/2014/main" xmlns:p14="http://schemas.microsoft.com/office/powerpoint/2010/main" xmlns="" id="{4B74383C-B7D8-E34A-9628-645382BD6DA1}"/>
                  </a:ext>
                </a:extLst>
              </p:cNvPr>
              <p:cNvPicPr/>
              <p:nvPr/>
            </p:nvPicPr>
            <p:blipFill>
              <a:blip r:embed="rId11"/>
              <a:stretch>
                <a:fillRect/>
              </a:stretch>
            </p:blipFill>
            <p:spPr>
              <a:xfrm>
                <a:off x="5074076" y="1796889"/>
                <a:ext cx="184178" cy="12628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xmlns="" id="{D936AB9F-429F-744C-866E-1BF3B488F0AE}"/>
                  </a:ext>
                </a:extLst>
              </p14:cNvPr>
              <p14:cNvContentPartPr/>
              <p14:nvPr/>
            </p14:nvContentPartPr>
            <p14:xfrm>
              <a:off x="5990581" y="1769286"/>
              <a:ext cx="80264" cy="87750"/>
            </p14:xfrm>
          </p:contentPart>
        </mc:Choice>
        <mc:Fallback xmlns="">
          <p:pic>
            <p:nvPicPr>
              <p:cNvPr id="15" name="Ink 14">
                <a:extLst>
                  <a:ext uri="{FF2B5EF4-FFF2-40B4-BE49-F238E27FC236}">
                    <a16:creationId xmlns:a16="http://schemas.microsoft.com/office/drawing/2014/main" xmlns:p14="http://schemas.microsoft.com/office/powerpoint/2010/main" xmlns="" id="{D936AB9F-429F-744C-866E-1BF3B488F0AE}"/>
                  </a:ext>
                </a:extLst>
              </p:cNvPr>
              <p:cNvPicPr/>
              <p:nvPr/>
            </p:nvPicPr>
            <p:blipFill>
              <a:blip r:embed="rId13"/>
              <a:stretch>
                <a:fillRect/>
              </a:stretch>
            </p:blipFill>
            <p:spPr>
              <a:xfrm>
                <a:off x="5981583" y="1759858"/>
                <a:ext cx="98260" cy="10551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xmlns="" id="{88B62C1B-1B8B-C74F-B2C9-12A467A47569}"/>
                  </a:ext>
                </a:extLst>
              </p14:cNvPr>
              <p14:cNvContentPartPr/>
              <p14:nvPr/>
            </p14:nvContentPartPr>
            <p14:xfrm>
              <a:off x="6636851" y="1769287"/>
              <a:ext cx="22041" cy="73194"/>
            </p14:xfrm>
          </p:contentPart>
        </mc:Choice>
        <mc:Fallback xmlns="">
          <p:pic>
            <p:nvPicPr>
              <p:cNvPr id="18" name="Ink 17">
                <a:extLst>
                  <a:ext uri="{FF2B5EF4-FFF2-40B4-BE49-F238E27FC236}">
                    <a16:creationId xmlns:a16="http://schemas.microsoft.com/office/drawing/2014/main" xmlns:p14="http://schemas.microsoft.com/office/powerpoint/2010/main" xmlns="" id="{88B62C1B-1B8B-C74F-B2C9-12A467A47569}"/>
                  </a:ext>
                </a:extLst>
              </p:cNvPr>
              <p:cNvPicPr/>
              <p:nvPr/>
            </p:nvPicPr>
            <p:blipFill>
              <a:blip r:embed="rId15"/>
              <a:stretch>
                <a:fillRect/>
              </a:stretch>
            </p:blipFill>
            <p:spPr>
              <a:xfrm>
                <a:off x="6627456" y="1759866"/>
                <a:ext cx="39746" cy="9094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xmlns="" id="{6E355461-818F-9645-9E97-882D90E36464}"/>
                  </a:ext>
                </a:extLst>
              </p14:cNvPr>
              <p14:cNvContentPartPr/>
              <p14:nvPr/>
            </p14:nvContentPartPr>
            <p14:xfrm>
              <a:off x="6665962" y="1683200"/>
              <a:ext cx="22041" cy="21210"/>
            </p14:xfrm>
          </p:contentPart>
        </mc:Choice>
        <mc:Fallback xmlns="">
          <p:pic>
            <p:nvPicPr>
              <p:cNvPr id="19" name="Ink 18">
                <a:extLst>
                  <a:ext uri="{FF2B5EF4-FFF2-40B4-BE49-F238E27FC236}">
                    <a16:creationId xmlns:a16="http://schemas.microsoft.com/office/drawing/2014/main" xmlns:p14="http://schemas.microsoft.com/office/powerpoint/2010/main" xmlns="" id="{6E355461-818F-9645-9E97-882D90E36464}"/>
                  </a:ext>
                </a:extLst>
              </p:cNvPr>
              <p:cNvPicPr/>
              <p:nvPr/>
            </p:nvPicPr>
            <p:blipFill>
              <a:blip r:embed="rId17"/>
              <a:stretch>
                <a:fillRect/>
              </a:stretch>
            </p:blipFill>
            <p:spPr>
              <a:xfrm>
                <a:off x="6657651" y="1674932"/>
                <a:ext cx="40107" cy="3918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5">
                <a:extLst>
                  <a:ext uri="{FF2B5EF4-FFF2-40B4-BE49-F238E27FC236}">
                    <a16:creationId xmlns:a16="http://schemas.microsoft.com/office/drawing/2014/main" xmlns="" id="{64D4D8CF-5BD8-F940-9DE4-9C5A80496D6E}"/>
                  </a:ext>
                </a:extLst>
              </p14:cNvPr>
              <p14:cNvContentPartPr/>
              <p14:nvPr/>
            </p14:nvContentPartPr>
            <p14:xfrm>
              <a:off x="6789477" y="1740175"/>
              <a:ext cx="509031" cy="116445"/>
            </p14:xfrm>
          </p:contentPart>
        </mc:Choice>
        <mc:Fallback xmlns="">
          <p:pic>
            <p:nvPicPr>
              <p:cNvPr id="22" name="Ink 25">
                <a:extLst>
                  <a:ext uri="{FF2B5EF4-FFF2-40B4-BE49-F238E27FC236}">
                    <a16:creationId xmlns:a16="http://schemas.microsoft.com/office/drawing/2014/main" xmlns:p14="http://schemas.microsoft.com/office/powerpoint/2010/main" xmlns="" id="{64D4D8CF-5BD8-F940-9DE4-9C5A80496D6E}"/>
                  </a:ext>
                </a:extLst>
              </p:cNvPr>
              <p:cNvPicPr/>
              <p:nvPr/>
            </p:nvPicPr>
            <p:blipFill>
              <a:blip r:embed="rId19"/>
              <a:stretch>
                <a:fillRect/>
              </a:stretch>
            </p:blipFill>
            <p:spPr>
              <a:xfrm>
                <a:off x="6780471" y="1731162"/>
                <a:ext cx="527764" cy="13411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6">
                <a:extLst>
                  <a:ext uri="{FF2B5EF4-FFF2-40B4-BE49-F238E27FC236}">
                    <a16:creationId xmlns:a16="http://schemas.microsoft.com/office/drawing/2014/main" xmlns="" id="{819048D3-EDAB-6E41-ACC5-72D8D4C029FB}"/>
                  </a:ext>
                </a:extLst>
              </p14:cNvPr>
              <p14:cNvContentPartPr/>
              <p14:nvPr/>
            </p14:nvContentPartPr>
            <p14:xfrm>
              <a:off x="6180220" y="1711064"/>
              <a:ext cx="355157" cy="153042"/>
            </p14:xfrm>
          </p:contentPart>
        </mc:Choice>
        <mc:Fallback xmlns="">
          <p:pic>
            <p:nvPicPr>
              <p:cNvPr id="23" name="Ink 26">
                <a:extLst>
                  <a:ext uri="{FF2B5EF4-FFF2-40B4-BE49-F238E27FC236}">
                    <a16:creationId xmlns:a16="http://schemas.microsoft.com/office/drawing/2014/main" xmlns:p14="http://schemas.microsoft.com/office/powerpoint/2010/main" xmlns="" id="{819048D3-EDAB-6E41-ACC5-72D8D4C029FB}"/>
                  </a:ext>
                </a:extLst>
              </p:cNvPr>
              <p:cNvPicPr/>
              <p:nvPr/>
            </p:nvPicPr>
            <p:blipFill>
              <a:blip r:embed="rId21"/>
              <a:stretch>
                <a:fillRect/>
              </a:stretch>
            </p:blipFill>
            <p:spPr>
              <a:xfrm>
                <a:off x="6171233" y="1702062"/>
                <a:ext cx="372771" cy="17104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7">
                <a:extLst>
                  <a:ext uri="{FF2B5EF4-FFF2-40B4-BE49-F238E27FC236}">
                    <a16:creationId xmlns:a16="http://schemas.microsoft.com/office/drawing/2014/main" xmlns="" id="{77F8543E-3C33-884E-8821-E76682D8A80E}"/>
                  </a:ext>
                </a:extLst>
              </p14:cNvPr>
              <p14:cNvContentPartPr/>
              <p14:nvPr/>
            </p14:nvContentPartPr>
            <p14:xfrm>
              <a:off x="5409604" y="1776773"/>
              <a:ext cx="450393" cy="344760"/>
            </p14:xfrm>
          </p:contentPart>
        </mc:Choice>
        <mc:Fallback xmlns="">
          <p:pic>
            <p:nvPicPr>
              <p:cNvPr id="24" name="Ink 27">
                <a:extLst>
                  <a:ext uri="{FF2B5EF4-FFF2-40B4-BE49-F238E27FC236}">
                    <a16:creationId xmlns:a16="http://schemas.microsoft.com/office/drawing/2014/main" xmlns:p14="http://schemas.microsoft.com/office/powerpoint/2010/main" xmlns="" id="{77F8543E-3C33-884E-8821-E76682D8A80E}"/>
                  </a:ext>
                </a:extLst>
              </p:cNvPr>
              <p:cNvPicPr/>
              <p:nvPr/>
            </p:nvPicPr>
            <p:blipFill>
              <a:blip r:embed="rId23"/>
              <a:stretch>
                <a:fillRect/>
              </a:stretch>
            </p:blipFill>
            <p:spPr>
              <a:xfrm>
                <a:off x="5400611" y="1768505"/>
                <a:ext cx="467660" cy="36201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8">
                <a:extLst>
                  <a:ext uri="{FF2B5EF4-FFF2-40B4-BE49-F238E27FC236}">
                    <a16:creationId xmlns:a16="http://schemas.microsoft.com/office/drawing/2014/main" xmlns="" id="{87EA0F6A-15FA-B543-A374-25C4AE636C21}"/>
                  </a:ext>
                </a:extLst>
              </p14:cNvPr>
              <p14:cNvContentPartPr/>
              <p14:nvPr/>
            </p14:nvContentPartPr>
            <p14:xfrm>
              <a:off x="3143501" y="1812954"/>
              <a:ext cx="1118704" cy="138486"/>
            </p14:xfrm>
          </p:contentPart>
        </mc:Choice>
        <mc:Fallback xmlns="">
          <p:pic>
            <p:nvPicPr>
              <p:cNvPr id="25" name="Ink 28">
                <a:extLst>
                  <a:ext uri="{FF2B5EF4-FFF2-40B4-BE49-F238E27FC236}">
                    <a16:creationId xmlns:a16="http://schemas.microsoft.com/office/drawing/2014/main" xmlns:p14="http://schemas.microsoft.com/office/powerpoint/2010/main" xmlns="" id="{87EA0F6A-15FA-B543-A374-25C4AE636C21}"/>
                  </a:ext>
                </a:extLst>
              </p:cNvPr>
              <p:cNvPicPr/>
              <p:nvPr/>
            </p:nvPicPr>
            <p:blipFill>
              <a:blip r:embed="rId25"/>
              <a:stretch>
                <a:fillRect/>
              </a:stretch>
            </p:blipFill>
            <p:spPr>
              <a:xfrm>
                <a:off x="3133783" y="1803602"/>
                <a:ext cx="1137781" cy="15647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xmlns="" id="{96F2711F-CBAA-E843-A674-16749D53E53A}"/>
                  </a:ext>
                </a:extLst>
              </p14:cNvPr>
              <p14:cNvContentPartPr/>
              <p14:nvPr/>
            </p14:nvContentPartPr>
            <p14:xfrm>
              <a:off x="4356192" y="2383534"/>
              <a:ext cx="327294" cy="373872"/>
            </p14:xfrm>
          </p:contentPart>
        </mc:Choice>
        <mc:Fallback xmlns="">
          <p:pic>
            <p:nvPicPr>
              <p:cNvPr id="30" name="Ink 29">
                <a:extLst>
                  <a:ext uri="{FF2B5EF4-FFF2-40B4-BE49-F238E27FC236}">
                    <a16:creationId xmlns:a16="http://schemas.microsoft.com/office/drawing/2014/main" xmlns:p14="http://schemas.microsoft.com/office/powerpoint/2010/main" xmlns="" id="{96F2711F-CBAA-E843-A674-16749D53E53A}"/>
                  </a:ext>
                </a:extLst>
              </p:cNvPr>
              <p:cNvPicPr/>
              <p:nvPr/>
            </p:nvPicPr>
            <p:blipFill>
              <a:blip r:embed="rId27"/>
              <a:stretch>
                <a:fillRect/>
              </a:stretch>
            </p:blipFill>
            <p:spPr>
              <a:xfrm>
                <a:off x="4347191" y="2374538"/>
                <a:ext cx="345657" cy="39258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xmlns="" id="{AFC06EFE-504B-1C41-A0C3-7A59D500EB0E}"/>
                  </a:ext>
                </a:extLst>
              </p14:cNvPr>
              <p14:cNvContentPartPr/>
              <p14:nvPr/>
            </p14:nvContentPartPr>
            <p14:xfrm>
              <a:off x="5024504" y="2539071"/>
              <a:ext cx="189223" cy="22041"/>
            </p14:xfrm>
          </p:contentPart>
        </mc:Choice>
        <mc:Fallback xmlns="">
          <p:pic>
            <p:nvPicPr>
              <p:cNvPr id="31" name="Ink 30">
                <a:extLst>
                  <a:ext uri="{FF2B5EF4-FFF2-40B4-BE49-F238E27FC236}">
                    <a16:creationId xmlns:a16="http://schemas.microsoft.com/office/drawing/2014/main" xmlns:p14="http://schemas.microsoft.com/office/powerpoint/2010/main" xmlns="" id="{AFC06EFE-504B-1C41-A0C3-7A59D500EB0E}"/>
                  </a:ext>
                </a:extLst>
              </p:cNvPr>
              <p:cNvPicPr/>
              <p:nvPr/>
            </p:nvPicPr>
            <p:blipFill>
              <a:blip r:embed="rId29"/>
              <a:stretch>
                <a:fillRect/>
              </a:stretch>
            </p:blipFill>
            <p:spPr>
              <a:xfrm>
                <a:off x="5014791" y="2529315"/>
                <a:ext cx="207210" cy="4010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xmlns="" id="{AC69F081-A7CA-A449-9A1B-69246A14466B}"/>
                  </a:ext>
                </a:extLst>
              </p14:cNvPr>
              <p14:cNvContentPartPr/>
              <p14:nvPr/>
            </p14:nvContentPartPr>
            <p14:xfrm>
              <a:off x="5097282" y="2640961"/>
              <a:ext cx="138486" cy="416"/>
            </p14:xfrm>
          </p:contentPart>
        </mc:Choice>
        <mc:Fallback xmlns="">
          <p:pic>
            <p:nvPicPr>
              <p:cNvPr id="32" name="Ink 31">
                <a:extLst>
                  <a:ext uri="{FF2B5EF4-FFF2-40B4-BE49-F238E27FC236}">
                    <a16:creationId xmlns:a16="http://schemas.microsoft.com/office/drawing/2014/main" xmlns:p14="http://schemas.microsoft.com/office/powerpoint/2010/main" xmlns="" id="{AC69F081-A7CA-A449-9A1B-69246A14466B}"/>
                  </a:ext>
                </a:extLst>
              </p:cNvPr>
              <p:cNvPicPr/>
              <p:nvPr/>
            </p:nvPicPr>
            <p:blipFill>
              <a:blip r:embed="rId31"/>
              <a:stretch>
                <a:fillRect/>
              </a:stretch>
            </p:blipFill>
            <p:spPr>
              <a:xfrm>
                <a:off x="5088289" y="2630145"/>
                <a:ext cx="156831"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xmlns="" id="{95CF5847-CA4D-3D4A-BCD9-F3A0796A594F}"/>
                  </a:ext>
                </a:extLst>
              </p14:cNvPr>
              <p14:cNvContentPartPr/>
              <p14:nvPr/>
            </p14:nvContentPartPr>
            <p14:xfrm>
              <a:off x="7646595" y="2223838"/>
              <a:ext cx="327294" cy="155537"/>
            </p14:xfrm>
          </p:contentPart>
        </mc:Choice>
        <mc:Fallback xmlns="">
          <p:pic>
            <p:nvPicPr>
              <p:cNvPr id="41" name="Ink 40">
                <a:extLst>
                  <a:ext uri="{FF2B5EF4-FFF2-40B4-BE49-F238E27FC236}">
                    <a16:creationId xmlns:a16="http://schemas.microsoft.com/office/drawing/2014/main" xmlns:p14="http://schemas.microsoft.com/office/powerpoint/2010/main" xmlns="" id="{95CF5847-CA4D-3D4A-BCD9-F3A0796A594F}"/>
                  </a:ext>
                </a:extLst>
              </p:cNvPr>
              <p:cNvPicPr/>
              <p:nvPr/>
            </p:nvPicPr>
            <p:blipFill>
              <a:blip r:embed="rId33"/>
              <a:stretch>
                <a:fillRect/>
              </a:stretch>
            </p:blipFill>
            <p:spPr>
              <a:xfrm>
                <a:off x="7637594" y="2215197"/>
                <a:ext cx="344937" cy="17281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4">
                <a:extLst>
                  <a:ext uri="{FF2B5EF4-FFF2-40B4-BE49-F238E27FC236}">
                    <a16:creationId xmlns:a16="http://schemas.microsoft.com/office/drawing/2014/main" xmlns="" id="{3FFF1D3D-59EC-3D4C-A8C9-9E8D632DAA1E}"/>
                  </a:ext>
                </a:extLst>
              </p14:cNvPr>
              <p14:cNvContentPartPr/>
              <p14:nvPr/>
            </p14:nvContentPartPr>
            <p14:xfrm>
              <a:off x="7210758" y="2277902"/>
              <a:ext cx="305668" cy="307748"/>
            </p14:xfrm>
          </p:contentPart>
        </mc:Choice>
        <mc:Fallback xmlns="">
          <p:pic>
            <p:nvPicPr>
              <p:cNvPr id="42" name="Ink 44">
                <a:extLst>
                  <a:ext uri="{FF2B5EF4-FFF2-40B4-BE49-F238E27FC236}">
                    <a16:creationId xmlns:a16="http://schemas.microsoft.com/office/drawing/2014/main" xmlns:p14="http://schemas.microsoft.com/office/powerpoint/2010/main" xmlns="" id="{3FFF1D3D-59EC-3D4C-A8C9-9E8D632DAA1E}"/>
                  </a:ext>
                </a:extLst>
              </p:cNvPr>
              <p:cNvPicPr/>
              <p:nvPr/>
            </p:nvPicPr>
            <p:blipFill>
              <a:blip r:embed="rId35"/>
              <a:stretch>
                <a:fillRect/>
              </a:stretch>
            </p:blipFill>
            <p:spPr>
              <a:xfrm>
                <a:off x="7201397" y="2269263"/>
                <a:ext cx="322950" cy="32430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5">
                <a:extLst>
                  <a:ext uri="{FF2B5EF4-FFF2-40B4-BE49-F238E27FC236}">
                    <a16:creationId xmlns:a16="http://schemas.microsoft.com/office/drawing/2014/main" xmlns="" id="{CD469436-E126-D540-9838-66A78F3BDF7E}"/>
                  </a:ext>
                </a:extLst>
              </p14:cNvPr>
              <p14:cNvContentPartPr/>
              <p14:nvPr/>
            </p14:nvContentPartPr>
            <p14:xfrm>
              <a:off x="6622295" y="2416388"/>
              <a:ext cx="298182" cy="152210"/>
            </p14:xfrm>
          </p:contentPart>
        </mc:Choice>
        <mc:Fallback xmlns="">
          <p:pic>
            <p:nvPicPr>
              <p:cNvPr id="43" name="Ink 45">
                <a:extLst>
                  <a:ext uri="{FF2B5EF4-FFF2-40B4-BE49-F238E27FC236}">
                    <a16:creationId xmlns:a16="http://schemas.microsoft.com/office/drawing/2014/main" xmlns:p14="http://schemas.microsoft.com/office/powerpoint/2010/main" xmlns="" id="{CD469436-E126-D540-9838-66A78F3BDF7E}"/>
                  </a:ext>
                </a:extLst>
              </p:cNvPr>
              <p:cNvPicPr/>
              <p:nvPr/>
            </p:nvPicPr>
            <p:blipFill>
              <a:blip r:embed="rId37"/>
              <a:stretch>
                <a:fillRect/>
              </a:stretch>
            </p:blipFill>
            <p:spPr>
              <a:xfrm>
                <a:off x="6612583" y="2407392"/>
                <a:ext cx="315807" cy="16948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6">
                <a:extLst>
                  <a:ext uri="{FF2B5EF4-FFF2-40B4-BE49-F238E27FC236}">
                    <a16:creationId xmlns:a16="http://schemas.microsoft.com/office/drawing/2014/main" xmlns="" id="{9EB321DD-E442-6546-B28E-C8D7D723C1A0}"/>
                  </a:ext>
                </a:extLst>
              </p14:cNvPr>
              <p14:cNvContentPartPr/>
              <p14:nvPr/>
            </p14:nvContentPartPr>
            <p14:xfrm>
              <a:off x="5808844" y="2379375"/>
              <a:ext cx="479920" cy="385516"/>
            </p14:xfrm>
          </p:contentPart>
        </mc:Choice>
        <mc:Fallback xmlns="">
          <p:pic>
            <p:nvPicPr>
              <p:cNvPr id="44" name="Ink 46">
                <a:extLst>
                  <a:ext uri="{FF2B5EF4-FFF2-40B4-BE49-F238E27FC236}">
                    <a16:creationId xmlns:a16="http://schemas.microsoft.com/office/drawing/2014/main" xmlns:p14="http://schemas.microsoft.com/office/powerpoint/2010/main" xmlns="" id="{9EB321DD-E442-6546-B28E-C8D7D723C1A0}"/>
                  </a:ext>
                </a:extLst>
              </p:cNvPr>
              <p:cNvPicPr/>
              <p:nvPr/>
            </p:nvPicPr>
            <p:blipFill>
              <a:blip r:embed="rId39"/>
              <a:stretch>
                <a:fillRect/>
              </a:stretch>
            </p:blipFill>
            <p:spPr>
              <a:xfrm>
                <a:off x="5799116" y="2370007"/>
                <a:ext cx="498656"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xmlns="" id="{2A825A43-617D-554C-B68E-B84CB1DEFE34}"/>
                  </a:ext>
                </a:extLst>
              </p14:cNvPr>
              <p14:cNvContentPartPr/>
              <p14:nvPr/>
            </p14:nvContentPartPr>
            <p14:xfrm>
              <a:off x="3847993" y="3214868"/>
              <a:ext cx="363475" cy="290281"/>
            </p14:xfrm>
          </p:contentPart>
        </mc:Choice>
        <mc:Fallback xmlns="">
          <p:pic>
            <p:nvPicPr>
              <p:cNvPr id="48" name="Ink 47">
                <a:extLst>
                  <a:ext uri="{FF2B5EF4-FFF2-40B4-BE49-F238E27FC236}">
                    <a16:creationId xmlns:a16="http://schemas.microsoft.com/office/drawing/2014/main" xmlns:p14="http://schemas.microsoft.com/office/powerpoint/2010/main" xmlns="" id="{2A825A43-617D-554C-B68E-B84CB1DEFE34}"/>
                  </a:ext>
                </a:extLst>
              </p:cNvPr>
              <p:cNvPicPr/>
              <p:nvPr/>
            </p:nvPicPr>
            <p:blipFill>
              <a:blip r:embed="rId41"/>
              <a:stretch>
                <a:fillRect/>
              </a:stretch>
            </p:blipFill>
            <p:spPr>
              <a:xfrm>
                <a:off x="3839005" y="3206235"/>
                <a:ext cx="380732" cy="30718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xmlns="" id="{EED31D7E-185C-2944-8F53-455B8CB15C40}"/>
                  </a:ext>
                </a:extLst>
              </p14:cNvPr>
              <p14:cNvContentPartPr/>
              <p14:nvPr/>
            </p14:nvContentPartPr>
            <p14:xfrm>
              <a:off x="4399859" y="3251049"/>
              <a:ext cx="239128" cy="327294"/>
            </p14:xfrm>
          </p:contentPart>
        </mc:Choice>
        <mc:Fallback xmlns="">
          <p:pic>
            <p:nvPicPr>
              <p:cNvPr id="49" name="Ink 48">
                <a:extLst>
                  <a:ext uri="{FF2B5EF4-FFF2-40B4-BE49-F238E27FC236}">
                    <a16:creationId xmlns:a16="http://schemas.microsoft.com/office/drawing/2014/main" xmlns:p14="http://schemas.microsoft.com/office/powerpoint/2010/main" xmlns="" id="{EED31D7E-185C-2944-8F53-455B8CB15C40}"/>
                  </a:ext>
                </a:extLst>
              </p:cNvPr>
              <p:cNvPicPr/>
              <p:nvPr/>
            </p:nvPicPr>
            <p:blipFill>
              <a:blip r:embed="rId43"/>
              <a:stretch>
                <a:fillRect/>
              </a:stretch>
            </p:blipFill>
            <p:spPr>
              <a:xfrm>
                <a:off x="4391216" y="3242048"/>
                <a:ext cx="256414" cy="34565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Ink 49">
                <a:extLst>
                  <a:ext uri="{FF2B5EF4-FFF2-40B4-BE49-F238E27FC236}">
                    <a16:creationId xmlns:a16="http://schemas.microsoft.com/office/drawing/2014/main" xmlns="" id="{EB3BE55F-150D-9240-B55A-0783D7CB2D85}"/>
                  </a:ext>
                </a:extLst>
              </p14:cNvPr>
              <p14:cNvContentPartPr/>
              <p14:nvPr/>
            </p14:nvContentPartPr>
            <p14:xfrm>
              <a:off x="4995392" y="3323827"/>
              <a:ext cx="160112" cy="14972"/>
            </p14:xfrm>
          </p:contentPart>
        </mc:Choice>
        <mc:Fallback xmlns="">
          <p:pic>
            <p:nvPicPr>
              <p:cNvPr id="50" name="Ink 49">
                <a:extLst>
                  <a:ext uri="{FF2B5EF4-FFF2-40B4-BE49-F238E27FC236}">
                    <a16:creationId xmlns:a16="http://schemas.microsoft.com/office/drawing/2014/main" xmlns:p14="http://schemas.microsoft.com/office/powerpoint/2010/main" xmlns="" id="{EB3BE55F-150D-9240-B55A-0783D7CB2D85}"/>
                  </a:ext>
                </a:extLst>
              </p:cNvPr>
              <p:cNvPicPr/>
              <p:nvPr/>
            </p:nvPicPr>
            <p:blipFill>
              <a:blip r:embed="rId45"/>
              <a:stretch>
                <a:fillRect/>
              </a:stretch>
            </p:blipFill>
            <p:spPr>
              <a:xfrm>
                <a:off x="4986397" y="3314698"/>
                <a:ext cx="177023" cy="3213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Ink 50">
                <a:extLst>
                  <a:ext uri="{FF2B5EF4-FFF2-40B4-BE49-F238E27FC236}">
                    <a16:creationId xmlns:a16="http://schemas.microsoft.com/office/drawing/2014/main" xmlns="" id="{696A6B6C-5278-6442-BF27-85432CE2EAA2}"/>
                  </a:ext>
                </a:extLst>
              </p14:cNvPr>
              <p14:cNvContentPartPr/>
              <p14:nvPr/>
            </p14:nvContentPartPr>
            <p14:xfrm>
              <a:off x="4995392" y="3403675"/>
              <a:ext cx="182153" cy="29527"/>
            </p14:xfrm>
          </p:contentPart>
        </mc:Choice>
        <mc:Fallback xmlns="">
          <p:pic>
            <p:nvPicPr>
              <p:cNvPr id="51" name="Ink 50">
                <a:extLst>
                  <a:ext uri="{FF2B5EF4-FFF2-40B4-BE49-F238E27FC236}">
                    <a16:creationId xmlns:a16="http://schemas.microsoft.com/office/drawing/2014/main" xmlns:p14="http://schemas.microsoft.com/office/powerpoint/2010/main" xmlns="" id="{696A6B6C-5278-6442-BF27-85432CE2EAA2}"/>
                  </a:ext>
                </a:extLst>
              </p:cNvPr>
              <p:cNvPicPr/>
              <p:nvPr/>
            </p:nvPicPr>
            <p:blipFill>
              <a:blip r:embed="rId47"/>
              <a:stretch>
                <a:fillRect/>
              </a:stretch>
            </p:blipFill>
            <p:spPr>
              <a:xfrm>
                <a:off x="4986375" y="3393953"/>
                <a:ext cx="200188" cy="4825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Ink 54">
                <a:extLst>
                  <a:ext uri="{FF2B5EF4-FFF2-40B4-BE49-F238E27FC236}">
                    <a16:creationId xmlns:a16="http://schemas.microsoft.com/office/drawing/2014/main" xmlns="" id="{3B02D6AA-993B-174B-9A2C-BDE8FC67ED7F}"/>
                  </a:ext>
                </a:extLst>
              </p14:cNvPr>
              <p14:cNvContentPartPr/>
              <p14:nvPr/>
            </p14:nvContentPartPr>
            <p14:xfrm>
              <a:off x="6317459" y="3280161"/>
              <a:ext cx="239960" cy="138486"/>
            </p14:xfrm>
          </p:contentPart>
        </mc:Choice>
        <mc:Fallback xmlns="">
          <p:pic>
            <p:nvPicPr>
              <p:cNvPr id="55" name="Ink 54">
                <a:extLst>
                  <a:ext uri="{FF2B5EF4-FFF2-40B4-BE49-F238E27FC236}">
                    <a16:creationId xmlns:a16="http://schemas.microsoft.com/office/drawing/2014/main" xmlns:p14="http://schemas.microsoft.com/office/powerpoint/2010/main" xmlns="" id="{3B02D6AA-993B-174B-9A2C-BDE8FC67ED7F}"/>
                  </a:ext>
                </a:extLst>
              </p:cNvPr>
              <p:cNvPicPr/>
              <p:nvPr/>
            </p:nvPicPr>
            <p:blipFill>
              <a:blip r:embed="rId49"/>
              <a:stretch>
                <a:fillRect/>
              </a:stretch>
            </p:blipFill>
            <p:spPr>
              <a:xfrm>
                <a:off x="6307760" y="3271145"/>
                <a:ext cx="258999" cy="15579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6">
                <a:extLst>
                  <a:ext uri="{FF2B5EF4-FFF2-40B4-BE49-F238E27FC236}">
                    <a16:creationId xmlns:a16="http://schemas.microsoft.com/office/drawing/2014/main" xmlns="" id="{DF9BC596-86DE-C04B-AA72-8BC0AFB76267}"/>
                  </a:ext>
                </a:extLst>
              </p14:cNvPr>
              <p14:cNvContentPartPr/>
              <p14:nvPr/>
            </p14:nvContentPartPr>
            <p14:xfrm>
              <a:off x="8125683" y="3026061"/>
              <a:ext cx="726950" cy="232474"/>
            </p14:xfrm>
          </p:contentPart>
        </mc:Choice>
        <mc:Fallback xmlns="">
          <p:pic>
            <p:nvPicPr>
              <p:cNvPr id="63" name="Ink 66">
                <a:extLst>
                  <a:ext uri="{FF2B5EF4-FFF2-40B4-BE49-F238E27FC236}">
                    <a16:creationId xmlns:a16="http://schemas.microsoft.com/office/drawing/2014/main" xmlns:p14="http://schemas.microsoft.com/office/powerpoint/2010/main" xmlns="" id="{DF9BC596-86DE-C04B-AA72-8BC0AFB76267}"/>
                  </a:ext>
                </a:extLst>
              </p:cNvPr>
              <p:cNvPicPr/>
              <p:nvPr/>
            </p:nvPicPr>
            <p:blipFill>
              <a:blip r:embed="rId51"/>
              <a:stretch>
                <a:fillRect/>
              </a:stretch>
            </p:blipFill>
            <p:spPr>
              <a:xfrm>
                <a:off x="8117042" y="3017064"/>
                <a:ext cx="744233" cy="24974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4" name="Ink 67">
                <a:extLst>
                  <a:ext uri="{FF2B5EF4-FFF2-40B4-BE49-F238E27FC236}">
                    <a16:creationId xmlns:a16="http://schemas.microsoft.com/office/drawing/2014/main" xmlns="" id="{B6ED797D-3DE4-2845-BED8-AD5BEE0B5E04}"/>
                  </a:ext>
                </a:extLst>
              </p14:cNvPr>
              <p14:cNvContentPartPr/>
              <p14:nvPr/>
            </p14:nvContentPartPr>
            <p14:xfrm>
              <a:off x="7508525" y="3047686"/>
              <a:ext cx="392586" cy="302341"/>
            </p14:xfrm>
          </p:contentPart>
        </mc:Choice>
        <mc:Fallback xmlns="">
          <p:pic>
            <p:nvPicPr>
              <p:cNvPr id="64" name="Ink 67">
                <a:extLst>
                  <a:ext uri="{FF2B5EF4-FFF2-40B4-BE49-F238E27FC236}">
                    <a16:creationId xmlns:a16="http://schemas.microsoft.com/office/drawing/2014/main" xmlns:p14="http://schemas.microsoft.com/office/powerpoint/2010/main" xmlns="" id="{B6ED797D-3DE4-2845-BED8-AD5BEE0B5E04}"/>
                  </a:ext>
                </a:extLst>
              </p:cNvPr>
              <p:cNvPicPr/>
              <p:nvPr/>
            </p:nvPicPr>
            <p:blipFill>
              <a:blip r:embed="rId53"/>
              <a:stretch>
                <a:fillRect/>
              </a:stretch>
            </p:blipFill>
            <p:spPr>
              <a:xfrm>
                <a:off x="7498818" y="3038688"/>
                <a:ext cx="410562" cy="31925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8">
                <a:extLst>
                  <a:ext uri="{FF2B5EF4-FFF2-40B4-BE49-F238E27FC236}">
                    <a16:creationId xmlns:a16="http://schemas.microsoft.com/office/drawing/2014/main" xmlns="" id="{A4BE6F01-2FF7-4A46-86C0-FE7B6E70F9B9}"/>
                  </a:ext>
                </a:extLst>
              </p14:cNvPr>
              <p14:cNvContentPartPr/>
              <p14:nvPr/>
            </p14:nvContentPartPr>
            <p14:xfrm>
              <a:off x="6898436" y="3163715"/>
              <a:ext cx="283627" cy="203779"/>
            </p14:xfrm>
          </p:contentPart>
        </mc:Choice>
        <mc:Fallback xmlns="">
          <p:pic>
            <p:nvPicPr>
              <p:cNvPr id="65" name="Ink 68">
                <a:extLst>
                  <a:ext uri="{FF2B5EF4-FFF2-40B4-BE49-F238E27FC236}">
                    <a16:creationId xmlns:a16="http://schemas.microsoft.com/office/drawing/2014/main" xmlns:p14="http://schemas.microsoft.com/office/powerpoint/2010/main" xmlns="" id="{A4BE6F01-2FF7-4A46-86C0-FE7B6E70F9B9}"/>
                  </a:ext>
                </a:extLst>
              </p:cNvPr>
              <p:cNvPicPr/>
              <p:nvPr/>
            </p:nvPicPr>
            <p:blipFill>
              <a:blip r:embed="rId55"/>
              <a:stretch>
                <a:fillRect/>
              </a:stretch>
            </p:blipFill>
            <p:spPr>
              <a:xfrm>
                <a:off x="6889809" y="3154714"/>
                <a:ext cx="300163" cy="22142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Ink 69">
                <a:extLst>
                  <a:ext uri="{FF2B5EF4-FFF2-40B4-BE49-F238E27FC236}">
                    <a16:creationId xmlns:a16="http://schemas.microsoft.com/office/drawing/2014/main" xmlns="" id="{F0BE3DB2-FF0D-5A45-B06A-9ECF476F74D4}"/>
                  </a:ext>
                </a:extLst>
              </p14:cNvPr>
              <p14:cNvContentPartPr/>
              <p14:nvPr/>
            </p14:nvContentPartPr>
            <p14:xfrm>
              <a:off x="5707370" y="3200313"/>
              <a:ext cx="443323" cy="425024"/>
            </p14:xfrm>
          </p:contentPart>
        </mc:Choice>
        <mc:Fallback xmlns="">
          <p:pic>
            <p:nvPicPr>
              <p:cNvPr id="66" name="Ink 69">
                <a:extLst>
                  <a:ext uri="{FF2B5EF4-FFF2-40B4-BE49-F238E27FC236}">
                    <a16:creationId xmlns:a16="http://schemas.microsoft.com/office/drawing/2014/main" xmlns:p14="http://schemas.microsoft.com/office/powerpoint/2010/main" xmlns="" id="{F0BE3DB2-FF0D-5A45-B06A-9ECF476F74D4}"/>
                  </a:ext>
                </a:extLst>
              </p:cNvPr>
              <p:cNvPicPr/>
              <p:nvPr/>
            </p:nvPicPr>
            <p:blipFill>
              <a:blip r:embed="rId57"/>
              <a:stretch>
                <a:fillRect/>
              </a:stretch>
            </p:blipFill>
            <p:spPr>
              <a:xfrm>
                <a:off x="5697654" y="3190948"/>
                <a:ext cx="462035" cy="44267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2" name="Ink 71">
                <a:extLst>
                  <a:ext uri="{FF2B5EF4-FFF2-40B4-BE49-F238E27FC236}">
                    <a16:creationId xmlns:a16="http://schemas.microsoft.com/office/drawing/2014/main" xmlns="" id="{0578C557-E532-3A4C-BE4C-299144834143}"/>
                  </a:ext>
                </a:extLst>
              </p14:cNvPr>
              <p14:cNvContentPartPr/>
              <p14:nvPr/>
            </p14:nvContentPartPr>
            <p14:xfrm>
              <a:off x="3865876" y="4042460"/>
              <a:ext cx="382189" cy="305252"/>
            </p14:xfrm>
          </p:contentPart>
        </mc:Choice>
        <mc:Fallback xmlns="">
          <p:pic>
            <p:nvPicPr>
              <p:cNvPr id="72" name="Ink 71">
                <a:extLst>
                  <a:ext uri="{FF2B5EF4-FFF2-40B4-BE49-F238E27FC236}">
                    <a16:creationId xmlns:a16="http://schemas.microsoft.com/office/drawing/2014/main" xmlns:p14="http://schemas.microsoft.com/office/powerpoint/2010/main" xmlns="" id="{0578C557-E532-3A4C-BE4C-299144834143}"/>
                  </a:ext>
                </a:extLst>
              </p:cNvPr>
              <p:cNvPicPr/>
              <p:nvPr/>
            </p:nvPicPr>
            <p:blipFill>
              <a:blip r:embed="rId59"/>
              <a:stretch>
                <a:fillRect/>
              </a:stretch>
            </p:blipFill>
            <p:spPr>
              <a:xfrm>
                <a:off x="3856871" y="4033461"/>
                <a:ext cx="399479" cy="32253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3" name="Ink 72">
                <a:extLst>
                  <a:ext uri="{FF2B5EF4-FFF2-40B4-BE49-F238E27FC236}">
                    <a16:creationId xmlns:a16="http://schemas.microsoft.com/office/drawing/2014/main" xmlns="" id="{06A48BD1-E7F3-6C4F-89F1-B81ACFE44602}"/>
                  </a:ext>
                </a:extLst>
              </p14:cNvPr>
              <p14:cNvContentPartPr/>
              <p14:nvPr/>
            </p14:nvContentPartPr>
            <p14:xfrm>
              <a:off x="4392789" y="4158904"/>
              <a:ext cx="254516" cy="167598"/>
            </p14:xfrm>
          </p:contentPart>
        </mc:Choice>
        <mc:Fallback xmlns="">
          <p:pic>
            <p:nvPicPr>
              <p:cNvPr id="73" name="Ink 72">
                <a:extLst>
                  <a:ext uri="{FF2B5EF4-FFF2-40B4-BE49-F238E27FC236}">
                    <a16:creationId xmlns:a16="http://schemas.microsoft.com/office/drawing/2014/main" xmlns:p14="http://schemas.microsoft.com/office/powerpoint/2010/main" xmlns="" id="{06A48BD1-E7F3-6C4F-89F1-B81ACFE44602}"/>
                  </a:ext>
                </a:extLst>
              </p:cNvPr>
              <p:cNvPicPr/>
              <p:nvPr/>
            </p:nvPicPr>
            <p:blipFill>
              <a:blip r:embed="rId61"/>
              <a:stretch>
                <a:fillRect/>
              </a:stretch>
            </p:blipFill>
            <p:spPr>
              <a:xfrm>
                <a:off x="4383083" y="4149893"/>
                <a:ext cx="272490" cy="18525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4" name="Ink 73">
                <a:extLst>
                  <a:ext uri="{FF2B5EF4-FFF2-40B4-BE49-F238E27FC236}">
                    <a16:creationId xmlns:a16="http://schemas.microsoft.com/office/drawing/2014/main" xmlns="" id="{A30058C0-78BB-794B-BE42-840127C60746}"/>
                  </a:ext>
                </a:extLst>
              </p14:cNvPr>
              <p14:cNvContentPartPr/>
              <p14:nvPr/>
            </p14:nvContentPartPr>
            <p14:xfrm>
              <a:off x="4755848" y="4116069"/>
              <a:ext cx="247446" cy="413796"/>
            </p14:xfrm>
          </p:contentPart>
        </mc:Choice>
        <mc:Fallback xmlns="">
          <p:pic>
            <p:nvPicPr>
              <p:cNvPr id="74" name="Ink 73">
                <a:extLst>
                  <a:ext uri="{FF2B5EF4-FFF2-40B4-BE49-F238E27FC236}">
                    <a16:creationId xmlns:a16="http://schemas.microsoft.com/office/drawing/2014/main" xmlns:p14="http://schemas.microsoft.com/office/powerpoint/2010/main" xmlns="" id="{A30058C0-78BB-794B-BE42-840127C60746}"/>
                  </a:ext>
                </a:extLst>
              </p:cNvPr>
              <p:cNvPicPr/>
              <p:nvPr/>
            </p:nvPicPr>
            <p:blipFill>
              <a:blip r:embed="rId63"/>
              <a:stretch>
                <a:fillRect/>
              </a:stretch>
            </p:blipFill>
            <p:spPr>
              <a:xfrm>
                <a:off x="4746109" y="4106697"/>
                <a:ext cx="266203" cy="4329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xmlns="" id="{C460F818-5E83-2F4F-AC87-C4FE09239C05}"/>
                  </a:ext>
                </a:extLst>
              </p14:cNvPr>
              <p14:cNvContentPartPr/>
              <p14:nvPr/>
            </p14:nvContentPartPr>
            <p14:xfrm>
              <a:off x="5373007" y="4158904"/>
              <a:ext cx="123931" cy="14972"/>
            </p14:xfrm>
          </p:contentPart>
        </mc:Choice>
        <mc:Fallback xmlns="">
          <p:pic>
            <p:nvPicPr>
              <p:cNvPr id="75" name="Ink 74">
                <a:extLst>
                  <a:ext uri="{FF2B5EF4-FFF2-40B4-BE49-F238E27FC236}">
                    <a16:creationId xmlns:a16="http://schemas.microsoft.com/office/drawing/2014/main" xmlns:p14="http://schemas.microsoft.com/office/powerpoint/2010/main" xmlns="" id="{C460F818-5E83-2F4F-AC87-C4FE09239C05}"/>
                  </a:ext>
                </a:extLst>
              </p:cNvPr>
              <p:cNvPicPr/>
              <p:nvPr/>
            </p:nvPicPr>
            <p:blipFill>
              <a:blip r:embed="rId65"/>
              <a:stretch>
                <a:fillRect/>
              </a:stretch>
            </p:blipFill>
            <p:spPr>
              <a:xfrm>
                <a:off x="5364361" y="4150140"/>
                <a:ext cx="140503" cy="3177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xmlns="" id="{78D232D3-AB38-6E4F-983A-9FD57F00C88C}"/>
                  </a:ext>
                </a:extLst>
              </p14:cNvPr>
              <p14:cNvContentPartPr/>
              <p14:nvPr/>
            </p14:nvContentPartPr>
            <p14:xfrm>
              <a:off x="5402118" y="4231683"/>
              <a:ext cx="101889" cy="29527"/>
            </p14:xfrm>
          </p:contentPart>
        </mc:Choice>
        <mc:Fallback xmlns="">
          <p:pic>
            <p:nvPicPr>
              <p:cNvPr id="76" name="Ink 75">
                <a:extLst>
                  <a:ext uri="{FF2B5EF4-FFF2-40B4-BE49-F238E27FC236}">
                    <a16:creationId xmlns:a16="http://schemas.microsoft.com/office/drawing/2014/main" xmlns:p14="http://schemas.microsoft.com/office/powerpoint/2010/main" xmlns="" id="{78D232D3-AB38-6E4F-983A-9FD57F00C88C}"/>
                  </a:ext>
                </a:extLst>
              </p:cNvPr>
              <p:cNvPicPr/>
              <p:nvPr/>
            </p:nvPicPr>
            <p:blipFill>
              <a:blip r:embed="rId67"/>
              <a:stretch>
                <a:fillRect/>
              </a:stretch>
            </p:blipFill>
            <p:spPr>
              <a:xfrm>
                <a:off x="5392757" y="4222321"/>
                <a:ext cx="120251" cy="4789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2" name="Ink 83">
                <a:extLst>
                  <a:ext uri="{FF2B5EF4-FFF2-40B4-BE49-F238E27FC236}">
                    <a16:creationId xmlns:a16="http://schemas.microsoft.com/office/drawing/2014/main" xmlns="" id="{CDCAB0C2-7998-BA49-976B-235593335183}"/>
                  </a:ext>
                </a:extLst>
              </p14:cNvPr>
              <p14:cNvContentPartPr/>
              <p14:nvPr/>
            </p14:nvContentPartPr>
            <p14:xfrm>
              <a:off x="6579460" y="3940986"/>
              <a:ext cx="631714" cy="210849"/>
            </p14:xfrm>
          </p:contentPart>
        </mc:Choice>
        <mc:Fallback xmlns="">
          <p:pic>
            <p:nvPicPr>
              <p:cNvPr id="82" name="Ink 83">
                <a:extLst>
                  <a:ext uri="{FF2B5EF4-FFF2-40B4-BE49-F238E27FC236}">
                    <a16:creationId xmlns:a16="http://schemas.microsoft.com/office/drawing/2014/main" xmlns:p14="http://schemas.microsoft.com/office/powerpoint/2010/main" xmlns="" id="{CDCAB0C2-7998-BA49-976B-235593335183}"/>
                  </a:ext>
                </a:extLst>
              </p:cNvPr>
              <p:cNvPicPr/>
              <p:nvPr/>
            </p:nvPicPr>
            <p:blipFill>
              <a:blip r:embed="rId69"/>
              <a:stretch>
                <a:fillRect/>
              </a:stretch>
            </p:blipFill>
            <p:spPr>
              <a:xfrm>
                <a:off x="6570456" y="3932365"/>
                <a:ext cx="649362" cy="22880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3" name="Ink 84">
                <a:extLst>
                  <a:ext uri="{FF2B5EF4-FFF2-40B4-BE49-F238E27FC236}">
                    <a16:creationId xmlns:a16="http://schemas.microsoft.com/office/drawing/2014/main" xmlns="" id="{BFC3F3F2-9D21-AC46-885E-102585AB8696}"/>
                  </a:ext>
                </a:extLst>
              </p14:cNvPr>
              <p14:cNvContentPartPr/>
              <p14:nvPr/>
            </p14:nvContentPartPr>
            <p14:xfrm>
              <a:off x="5983095" y="4005447"/>
              <a:ext cx="407558" cy="458710"/>
            </p14:xfrm>
          </p:contentPart>
        </mc:Choice>
        <mc:Fallback xmlns="">
          <p:pic>
            <p:nvPicPr>
              <p:cNvPr id="83" name="Ink 84">
                <a:extLst>
                  <a:ext uri="{FF2B5EF4-FFF2-40B4-BE49-F238E27FC236}">
                    <a16:creationId xmlns:a16="http://schemas.microsoft.com/office/drawing/2014/main" xmlns:p14="http://schemas.microsoft.com/office/powerpoint/2010/main" xmlns="" id="{BFC3F3F2-9D21-AC46-885E-102585AB8696}"/>
                  </a:ext>
                </a:extLst>
              </p:cNvPr>
              <p:cNvPicPr/>
              <p:nvPr/>
            </p:nvPicPr>
            <p:blipFill>
              <a:blip r:embed="rId71"/>
              <a:stretch>
                <a:fillRect/>
              </a:stretch>
            </p:blipFill>
            <p:spPr>
              <a:xfrm>
                <a:off x="5973726" y="3995726"/>
                <a:ext cx="425576" cy="47635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0" name="Ink 89">
                <a:extLst>
                  <a:ext uri="{FF2B5EF4-FFF2-40B4-BE49-F238E27FC236}">
                    <a16:creationId xmlns:a16="http://schemas.microsoft.com/office/drawing/2014/main" xmlns="" id="{964425F8-AAE1-A748-97B3-49DF519FFF0E}"/>
                  </a:ext>
                </a:extLst>
              </p14:cNvPr>
              <p14:cNvContentPartPr/>
              <p14:nvPr/>
            </p14:nvContentPartPr>
            <p14:xfrm>
              <a:off x="8438005" y="3940986"/>
              <a:ext cx="14972" cy="109375"/>
            </p14:xfrm>
          </p:contentPart>
        </mc:Choice>
        <mc:Fallback xmlns="">
          <p:pic>
            <p:nvPicPr>
              <p:cNvPr id="90" name="Ink 89">
                <a:extLst>
                  <a:ext uri="{FF2B5EF4-FFF2-40B4-BE49-F238E27FC236}">
                    <a16:creationId xmlns:a16="http://schemas.microsoft.com/office/drawing/2014/main" xmlns:p14="http://schemas.microsoft.com/office/powerpoint/2010/main" xmlns="" id="{964425F8-AAE1-A748-97B3-49DF519FFF0E}"/>
                  </a:ext>
                </a:extLst>
              </p:cNvPr>
              <p:cNvPicPr/>
              <p:nvPr/>
            </p:nvPicPr>
            <p:blipFill>
              <a:blip r:embed="rId73"/>
              <a:stretch>
                <a:fillRect/>
              </a:stretch>
            </p:blipFill>
            <p:spPr>
              <a:xfrm>
                <a:off x="8428145" y="3931272"/>
                <a:ext cx="33596" cy="12772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1" name="Ink 90">
                <a:extLst>
                  <a:ext uri="{FF2B5EF4-FFF2-40B4-BE49-F238E27FC236}">
                    <a16:creationId xmlns:a16="http://schemas.microsoft.com/office/drawing/2014/main" xmlns="" id="{28B63920-459D-5542-A0AB-06D65E77A416}"/>
                  </a:ext>
                </a:extLst>
              </p14:cNvPr>
              <p14:cNvContentPartPr/>
              <p14:nvPr/>
            </p14:nvContentPartPr>
            <p14:xfrm>
              <a:off x="8707077" y="3730553"/>
              <a:ext cx="218334" cy="247446"/>
            </p14:xfrm>
          </p:contentPart>
        </mc:Choice>
        <mc:Fallback xmlns="">
          <p:pic>
            <p:nvPicPr>
              <p:cNvPr id="91" name="Ink 90">
                <a:extLst>
                  <a:ext uri="{FF2B5EF4-FFF2-40B4-BE49-F238E27FC236}">
                    <a16:creationId xmlns:a16="http://schemas.microsoft.com/office/drawing/2014/main" xmlns:p14="http://schemas.microsoft.com/office/powerpoint/2010/main" xmlns="" id="{28B63920-459D-5542-A0AB-06D65E77A416}"/>
                  </a:ext>
                </a:extLst>
              </p:cNvPr>
              <p:cNvPicPr/>
              <p:nvPr/>
            </p:nvPicPr>
            <p:blipFill>
              <a:blip r:embed="rId75"/>
              <a:stretch>
                <a:fillRect/>
              </a:stretch>
            </p:blipFill>
            <p:spPr>
              <a:xfrm>
                <a:off x="8698085" y="3721548"/>
                <a:ext cx="235599" cy="26581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5" name="Ink 97">
                <a:extLst>
                  <a:ext uri="{FF2B5EF4-FFF2-40B4-BE49-F238E27FC236}">
                    <a16:creationId xmlns:a16="http://schemas.microsoft.com/office/drawing/2014/main" xmlns="" id="{B4986243-921E-A449-BAFA-B8DA7F77F0BB}"/>
                  </a:ext>
                </a:extLst>
              </p14:cNvPr>
              <p14:cNvContentPartPr/>
              <p14:nvPr/>
            </p14:nvContentPartPr>
            <p14:xfrm>
              <a:off x="8024210" y="3788360"/>
              <a:ext cx="276557" cy="414627"/>
            </p14:xfrm>
          </p:contentPart>
        </mc:Choice>
        <mc:Fallback xmlns="">
          <p:pic>
            <p:nvPicPr>
              <p:cNvPr id="95" name="Ink 97">
                <a:extLst>
                  <a:ext uri="{FF2B5EF4-FFF2-40B4-BE49-F238E27FC236}">
                    <a16:creationId xmlns:a16="http://schemas.microsoft.com/office/drawing/2014/main" xmlns:p14="http://schemas.microsoft.com/office/powerpoint/2010/main" xmlns="" id="{B4986243-921E-A449-BAFA-B8DA7F77F0BB}"/>
                  </a:ext>
                </a:extLst>
              </p:cNvPr>
              <p:cNvPicPr/>
              <p:nvPr/>
            </p:nvPicPr>
            <p:blipFill>
              <a:blip r:embed="rId77"/>
              <a:stretch>
                <a:fillRect/>
              </a:stretch>
            </p:blipFill>
            <p:spPr>
              <a:xfrm>
                <a:off x="8014500" y="3779714"/>
                <a:ext cx="294898" cy="43119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6" name="Ink 98">
                <a:extLst>
                  <a:ext uri="{FF2B5EF4-FFF2-40B4-BE49-F238E27FC236}">
                    <a16:creationId xmlns:a16="http://schemas.microsoft.com/office/drawing/2014/main" xmlns="" id="{54C0D2B9-E1D3-D84A-A91D-A98D8D36B627}"/>
                  </a:ext>
                </a:extLst>
              </p14:cNvPr>
              <p14:cNvContentPartPr/>
              <p14:nvPr/>
            </p14:nvContentPartPr>
            <p14:xfrm>
              <a:off x="7399566" y="3853652"/>
              <a:ext cx="374703" cy="232890"/>
            </p14:xfrm>
          </p:contentPart>
        </mc:Choice>
        <mc:Fallback xmlns="">
          <p:pic>
            <p:nvPicPr>
              <p:cNvPr id="96" name="Ink 98">
                <a:extLst>
                  <a:ext uri="{FF2B5EF4-FFF2-40B4-BE49-F238E27FC236}">
                    <a16:creationId xmlns:a16="http://schemas.microsoft.com/office/drawing/2014/main" xmlns:p14="http://schemas.microsoft.com/office/powerpoint/2010/main" xmlns="" id="{54C0D2B9-E1D3-D84A-A91D-A98D8D36B627}"/>
                  </a:ext>
                </a:extLst>
              </p:cNvPr>
              <p:cNvPicPr/>
              <p:nvPr/>
            </p:nvPicPr>
            <p:blipFill>
              <a:blip r:embed="rId79"/>
              <a:stretch>
                <a:fillRect/>
              </a:stretch>
            </p:blipFill>
            <p:spPr>
              <a:xfrm>
                <a:off x="7390207" y="3843933"/>
                <a:ext cx="391980" cy="25088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5">
                <a:extLst>
                  <a:ext uri="{FF2B5EF4-FFF2-40B4-BE49-F238E27FC236}">
                    <a16:creationId xmlns:a16="http://schemas.microsoft.com/office/drawing/2014/main" xmlns="" id="{C0F2DE0F-D2C4-CE4C-9312-E5F8CC365C66}"/>
                  </a:ext>
                </a:extLst>
              </p14:cNvPr>
              <p14:cNvContentPartPr/>
              <p14:nvPr/>
            </p14:nvContentPartPr>
            <p14:xfrm>
              <a:off x="9062650" y="2873435"/>
              <a:ext cx="1670986" cy="2302700"/>
            </p14:xfrm>
          </p:contentPart>
        </mc:Choice>
        <mc:Fallback xmlns="">
          <p:pic>
            <p:nvPicPr>
              <p:cNvPr id="105" name="Ink 105">
                <a:extLst>
                  <a:ext uri="{FF2B5EF4-FFF2-40B4-BE49-F238E27FC236}">
                    <a16:creationId xmlns:a16="http://schemas.microsoft.com/office/drawing/2014/main" xmlns:p14="http://schemas.microsoft.com/office/powerpoint/2010/main" xmlns="" id="{C0F2DE0F-D2C4-CE4C-9312-E5F8CC365C66}"/>
                  </a:ext>
                </a:extLst>
              </p:cNvPr>
              <p:cNvPicPr/>
              <p:nvPr/>
            </p:nvPicPr>
            <p:blipFill>
              <a:blip r:embed="rId81"/>
              <a:stretch>
                <a:fillRect/>
              </a:stretch>
            </p:blipFill>
            <p:spPr>
              <a:xfrm>
                <a:off x="9054011" y="2864794"/>
                <a:ext cx="1688625" cy="232070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2" name="Ink 121">
                <a:extLst>
                  <a:ext uri="{FF2B5EF4-FFF2-40B4-BE49-F238E27FC236}">
                    <a16:creationId xmlns:a16="http://schemas.microsoft.com/office/drawing/2014/main" xmlns="" id="{E3FF7582-6D60-B04A-8570-DB82ECB22B1B}"/>
                  </a:ext>
                </a:extLst>
              </p14:cNvPr>
              <p14:cNvContentPartPr/>
              <p14:nvPr/>
            </p14:nvContentPartPr>
            <p14:xfrm>
              <a:off x="9563779" y="5589514"/>
              <a:ext cx="7486" cy="14972"/>
            </p14:xfrm>
          </p:contentPart>
        </mc:Choice>
        <mc:Fallback xmlns="">
          <p:pic>
            <p:nvPicPr>
              <p:cNvPr id="122" name="Ink 121">
                <a:extLst>
                  <a:ext uri="{FF2B5EF4-FFF2-40B4-BE49-F238E27FC236}">
                    <a16:creationId xmlns:a16="http://schemas.microsoft.com/office/drawing/2014/main" xmlns:p14="http://schemas.microsoft.com/office/powerpoint/2010/main" xmlns="" id="{E3FF7582-6D60-B04A-8570-DB82ECB22B1B}"/>
                  </a:ext>
                </a:extLst>
              </p:cNvPr>
              <p:cNvPicPr/>
              <p:nvPr/>
            </p:nvPicPr>
            <p:blipFill>
              <a:blip r:embed="rId83"/>
              <a:stretch>
                <a:fillRect/>
              </a:stretch>
            </p:blipFill>
            <p:spPr>
              <a:xfrm>
                <a:off x="9555580" y="5581315"/>
                <a:ext cx="23884" cy="3137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4">
                <a:extLst>
                  <a:ext uri="{FF2B5EF4-FFF2-40B4-BE49-F238E27FC236}">
                    <a16:creationId xmlns:a16="http://schemas.microsoft.com/office/drawing/2014/main" xmlns="" id="{1AAB0DE1-734F-AE4E-8552-CD9C9090824D}"/>
                  </a:ext>
                </a:extLst>
              </p14:cNvPr>
              <p14:cNvContentPartPr/>
              <p14:nvPr/>
            </p14:nvContentPartPr>
            <p14:xfrm>
              <a:off x="7319718" y="5342900"/>
              <a:ext cx="2106823" cy="690353"/>
            </p14:xfrm>
          </p:contentPart>
        </mc:Choice>
        <mc:Fallback xmlns="">
          <p:pic>
            <p:nvPicPr>
              <p:cNvPr id="123" name="Ink 124">
                <a:extLst>
                  <a:ext uri="{FF2B5EF4-FFF2-40B4-BE49-F238E27FC236}">
                    <a16:creationId xmlns:a16="http://schemas.microsoft.com/office/drawing/2014/main" xmlns:p14="http://schemas.microsoft.com/office/powerpoint/2010/main" xmlns="" id="{1AAB0DE1-734F-AE4E-8552-CD9C9090824D}"/>
                  </a:ext>
                </a:extLst>
              </p:cNvPr>
              <p:cNvPicPr/>
              <p:nvPr/>
            </p:nvPicPr>
            <p:blipFill>
              <a:blip r:embed="rId85"/>
              <a:stretch>
                <a:fillRect/>
              </a:stretch>
            </p:blipFill>
            <p:spPr>
              <a:xfrm>
                <a:off x="7309998" y="5334262"/>
                <a:ext cx="2126264" cy="70799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5">
                <a:extLst>
                  <a:ext uri="{FF2B5EF4-FFF2-40B4-BE49-F238E27FC236}">
                    <a16:creationId xmlns:a16="http://schemas.microsoft.com/office/drawing/2014/main" xmlns="" id="{32AD0EEF-FC06-9F47-AE17-D917199B4FD1}"/>
                  </a:ext>
                </a:extLst>
              </p14:cNvPr>
              <p14:cNvContentPartPr/>
              <p14:nvPr/>
            </p14:nvContentPartPr>
            <p14:xfrm>
              <a:off x="5111837" y="5204830"/>
              <a:ext cx="1772459" cy="704908"/>
            </p14:xfrm>
          </p:contentPart>
        </mc:Choice>
        <mc:Fallback xmlns="">
          <p:pic>
            <p:nvPicPr>
              <p:cNvPr id="124" name="Ink 125">
                <a:extLst>
                  <a:ext uri="{FF2B5EF4-FFF2-40B4-BE49-F238E27FC236}">
                    <a16:creationId xmlns:a16="http://schemas.microsoft.com/office/drawing/2014/main" xmlns:p14="http://schemas.microsoft.com/office/powerpoint/2010/main" xmlns="" id="{32AD0EEF-FC06-9F47-AE17-D917199B4FD1}"/>
                  </a:ext>
                </a:extLst>
              </p:cNvPr>
              <p:cNvPicPr/>
              <p:nvPr/>
            </p:nvPicPr>
            <p:blipFill>
              <a:blip r:embed="rId87"/>
              <a:stretch>
                <a:fillRect/>
              </a:stretch>
            </p:blipFill>
            <p:spPr>
              <a:xfrm>
                <a:off x="5102118" y="5195830"/>
                <a:ext cx="1790817" cy="72254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xmlns="" id="{EFEF5EA3-4478-3D49-B2A4-A4B3A674520E}"/>
                  </a:ext>
                </a:extLst>
              </p14:cNvPr>
              <p14:cNvContentPartPr/>
              <p14:nvPr/>
            </p14:nvContentPartPr>
            <p14:xfrm>
              <a:off x="3911027" y="1715011"/>
              <a:ext cx="5188041" cy="2655362"/>
            </p14:xfrm>
          </p:contentPart>
        </mc:Choice>
        <mc:Fallback xmlns="">
          <p:pic>
            <p:nvPicPr>
              <p:cNvPr id="67" name="Ink 66">
                <a:extLst>
                  <a:ext uri="{FF2B5EF4-FFF2-40B4-BE49-F238E27FC236}">
                    <a16:creationId xmlns:a16="http://schemas.microsoft.com/office/drawing/2014/main" xmlns:p14="http://schemas.microsoft.com/office/powerpoint/2010/main" xmlns="" id="{EFEF5EA3-4478-3D49-B2A4-A4B3A674520E}"/>
                  </a:ext>
                </a:extLst>
              </p:cNvPr>
              <p:cNvPicPr/>
              <p:nvPr/>
            </p:nvPicPr>
            <p:blipFill>
              <a:blip r:embed="rId89"/>
              <a:stretch>
                <a:fillRect/>
              </a:stretch>
            </p:blipFill>
            <p:spPr>
              <a:xfrm>
                <a:off x="3902027" y="1705291"/>
                <a:ext cx="5205681" cy="2674802"/>
              </a:xfrm>
              <a:prstGeom prst="rect">
                <a:avLst/>
              </a:prstGeom>
            </p:spPr>
          </p:pic>
        </mc:Fallback>
      </mc:AlternateContent>
    </p:spTree>
    <p:extLst>
      <p:ext uri="{BB962C8B-B14F-4D97-AF65-F5344CB8AC3E}">
        <p14:creationId xmlns:p14="http://schemas.microsoft.com/office/powerpoint/2010/main" val="4151922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xmlns="" id="{3CFBFAFC-FFC4-4F37-8F12-3C8011081D76}"/>
              </a:ext>
            </a:extLst>
          </p:cNvPr>
          <p:cNvGraphicFramePr>
            <a:graphicFrameLocks noGrp="1" noChangeAspect="1"/>
          </p:cNvGraphicFramePr>
          <p:nvPr>
            <p:ph idx="1"/>
          </p:nvPr>
        </p:nvGraphicFramePr>
        <p:xfrm>
          <a:off x="2288699" y="1673703"/>
          <a:ext cx="4364798" cy="1053572"/>
        </p:xfrm>
        <a:graphic>
          <a:graphicData uri="http://schemas.openxmlformats.org/presentationml/2006/ole">
            <mc:AlternateContent xmlns:mc="http://schemas.openxmlformats.org/markup-compatibility/2006">
              <mc:Choice xmlns:v="urn:schemas-microsoft-com:vml" Requires="v">
                <p:oleObj spid="_x0000_s1040" name="Equation" r:id="rId3" imgW="736600" imgH="177800" progId="Equation.3">
                  <p:embed/>
                </p:oleObj>
              </mc:Choice>
              <mc:Fallback>
                <p:oleObj name="Equation" r:id="rId3" imgW="736600" imgH="177800" progId="Equation.3">
                  <p:embed/>
                  <p:pic>
                    <p:nvPicPr>
                      <p:cNvPr id="4" name="Object 2">
                        <a:extLst>
                          <a:ext uri="{FF2B5EF4-FFF2-40B4-BE49-F238E27FC236}">
                            <a16:creationId xmlns:a16="http://schemas.microsoft.com/office/drawing/2014/main" xmlns="" id="{3CFBFAFC-FFC4-4F37-8F12-3C8011081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699" y="1673703"/>
                        <a:ext cx="4364798" cy="1053572"/>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 name="Object 3">
            <a:extLst>
              <a:ext uri="{FF2B5EF4-FFF2-40B4-BE49-F238E27FC236}">
                <a16:creationId xmlns:a16="http://schemas.microsoft.com/office/drawing/2014/main" xmlns="" id="{38A6A615-F34F-48D1-80B4-2D6FCFE484D4}"/>
              </a:ext>
            </a:extLst>
          </p:cNvPr>
          <p:cNvGraphicFramePr>
            <a:graphicFrameLocks noChangeAspect="1"/>
          </p:cNvGraphicFramePr>
          <p:nvPr/>
        </p:nvGraphicFramePr>
        <p:xfrm>
          <a:off x="2492885" y="2991356"/>
          <a:ext cx="5317061" cy="2206174"/>
        </p:xfrm>
        <a:graphic>
          <a:graphicData uri="http://schemas.openxmlformats.org/presentationml/2006/ole">
            <mc:AlternateContent xmlns:mc="http://schemas.openxmlformats.org/markup-compatibility/2006">
              <mc:Choice xmlns:v="urn:schemas-microsoft-com:vml" Requires="v">
                <p:oleObj spid="_x0000_s1041" name="Equation" r:id="rId5" imgW="1409700" imgH="584200" progId="Equation.3">
                  <p:embed/>
                </p:oleObj>
              </mc:Choice>
              <mc:Fallback>
                <p:oleObj name="Equation" r:id="rId5" imgW="1409700" imgH="584200" progId="Equation.3">
                  <p:embed/>
                  <p:pic>
                    <p:nvPicPr>
                      <p:cNvPr id="5" name="Object 3">
                        <a:extLst>
                          <a:ext uri="{FF2B5EF4-FFF2-40B4-BE49-F238E27FC236}">
                            <a16:creationId xmlns:a16="http://schemas.microsoft.com/office/drawing/2014/main" xmlns="" id="{38A6A615-F34F-48D1-80B4-2D6FCFE484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2885" y="2991356"/>
                        <a:ext cx="5317061" cy="2206174"/>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 name="Object 4">
            <a:extLst>
              <a:ext uri="{FF2B5EF4-FFF2-40B4-BE49-F238E27FC236}">
                <a16:creationId xmlns:a16="http://schemas.microsoft.com/office/drawing/2014/main" xmlns="" id="{B69034AF-A503-47EC-A164-927AD2204459}"/>
              </a:ext>
            </a:extLst>
          </p:cNvPr>
          <p:cNvGraphicFramePr>
            <a:graphicFrameLocks noChangeAspect="1"/>
          </p:cNvGraphicFramePr>
          <p:nvPr/>
        </p:nvGraphicFramePr>
        <p:xfrm>
          <a:off x="7658338" y="5277303"/>
          <a:ext cx="4577398" cy="2206174"/>
        </p:xfrm>
        <a:graphic>
          <a:graphicData uri="http://schemas.openxmlformats.org/presentationml/2006/ole">
            <mc:AlternateContent xmlns:mc="http://schemas.openxmlformats.org/markup-compatibility/2006">
              <mc:Choice xmlns:v="urn:schemas-microsoft-com:vml" Requires="v">
                <p:oleObj spid="_x0000_s1042" name="Equation" r:id="rId7" imgW="1130300" imgH="431800" progId="Equation.3">
                  <p:embed/>
                </p:oleObj>
              </mc:Choice>
              <mc:Fallback>
                <p:oleObj name="Equation" r:id="rId7" imgW="1130300" imgH="431800" progId="Equation.3">
                  <p:embed/>
                  <p:pic>
                    <p:nvPicPr>
                      <p:cNvPr id="6" name="Object 4">
                        <a:extLst>
                          <a:ext uri="{FF2B5EF4-FFF2-40B4-BE49-F238E27FC236}">
                            <a16:creationId xmlns:a16="http://schemas.microsoft.com/office/drawing/2014/main" xmlns="" id="{B69034AF-A503-47EC-A164-927AD22044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8338" y="5277303"/>
                        <a:ext cx="4577398" cy="2206174"/>
                      </a:xfrm>
                      <a:prstGeom prst="rect">
                        <a:avLst/>
                      </a:prstGeom>
                      <a:solidFill>
                        <a:schemeClr val="accent1"/>
                      </a:solidFill>
                      <a:ln>
                        <a:noFill/>
                      </a:ln>
                      <a:extLs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991498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4" name="Ink 163">
                <a:extLst>
                  <a:ext uri="{FF2B5EF4-FFF2-40B4-BE49-F238E27FC236}">
                    <a16:creationId xmlns:a16="http://schemas.microsoft.com/office/drawing/2014/main" xmlns="" id="{34C7F8F1-2B3A-394B-976F-3E48F5266F37}"/>
                  </a:ext>
                </a:extLst>
              </p14:cNvPr>
              <p14:cNvContentPartPr/>
              <p14:nvPr/>
            </p14:nvContentPartPr>
            <p14:xfrm>
              <a:off x="8358157" y="2096164"/>
              <a:ext cx="210849" cy="269071"/>
            </p14:xfrm>
          </p:contentPart>
        </mc:Choice>
        <mc:Fallback xmlns="">
          <p:pic>
            <p:nvPicPr>
              <p:cNvPr id="164" name="Ink 163">
                <a:extLst>
                  <a:ext uri="{FF2B5EF4-FFF2-40B4-BE49-F238E27FC236}">
                    <a16:creationId xmlns:a16="http://schemas.microsoft.com/office/drawing/2014/main" xmlns:p14="http://schemas.microsoft.com/office/powerpoint/2010/main" xmlns="" id="{34C7F8F1-2B3A-394B-976F-3E48F5266F37}"/>
                  </a:ext>
                </a:extLst>
              </p:cNvPr>
              <p:cNvPicPr/>
              <p:nvPr/>
            </p:nvPicPr>
            <p:blipFill>
              <a:blip r:embed="rId3"/>
              <a:stretch>
                <a:fillRect/>
              </a:stretch>
            </p:blipFill>
            <p:spPr>
              <a:xfrm>
                <a:off x="8349162" y="2087879"/>
                <a:ext cx="228840" cy="28672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5" name="Ink 164">
                <a:extLst>
                  <a:ext uri="{FF2B5EF4-FFF2-40B4-BE49-F238E27FC236}">
                    <a16:creationId xmlns:a16="http://schemas.microsoft.com/office/drawing/2014/main" xmlns="" id="{362C8E8B-2173-9945-9E5A-3953B15EBC4E}"/>
                  </a:ext>
                </a:extLst>
              </p14:cNvPr>
              <p14:cNvContentPartPr/>
              <p14:nvPr/>
            </p14:nvContentPartPr>
            <p14:xfrm>
              <a:off x="8830176" y="2205123"/>
              <a:ext cx="160112" cy="14972"/>
            </p14:xfrm>
          </p:contentPart>
        </mc:Choice>
        <mc:Fallback xmlns="">
          <p:pic>
            <p:nvPicPr>
              <p:cNvPr id="165" name="Ink 164">
                <a:extLst>
                  <a:ext uri="{FF2B5EF4-FFF2-40B4-BE49-F238E27FC236}">
                    <a16:creationId xmlns:a16="http://schemas.microsoft.com/office/drawing/2014/main" xmlns:p14="http://schemas.microsoft.com/office/powerpoint/2010/main" xmlns="" id="{362C8E8B-2173-9945-9E5A-3953B15EBC4E}"/>
                  </a:ext>
                </a:extLst>
              </p:cNvPr>
              <p:cNvPicPr/>
              <p:nvPr/>
            </p:nvPicPr>
            <p:blipFill>
              <a:blip r:embed="rId5"/>
              <a:stretch>
                <a:fillRect/>
              </a:stretch>
            </p:blipFill>
            <p:spPr>
              <a:xfrm>
                <a:off x="8821181" y="2196359"/>
                <a:ext cx="177023"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6" name="Ink 165">
                <a:extLst>
                  <a:ext uri="{FF2B5EF4-FFF2-40B4-BE49-F238E27FC236}">
                    <a16:creationId xmlns:a16="http://schemas.microsoft.com/office/drawing/2014/main" xmlns="" id="{116BD715-8AE3-FD4E-9496-9B08FD830CC6}"/>
                  </a:ext>
                </a:extLst>
              </p14:cNvPr>
              <p14:cNvContentPartPr/>
              <p14:nvPr/>
            </p14:nvContentPartPr>
            <p14:xfrm>
              <a:off x="8895884" y="2307013"/>
              <a:ext cx="145556" cy="14972"/>
            </p14:xfrm>
          </p:contentPart>
        </mc:Choice>
        <mc:Fallback xmlns="">
          <p:pic>
            <p:nvPicPr>
              <p:cNvPr id="166" name="Ink 165">
                <a:extLst>
                  <a:ext uri="{FF2B5EF4-FFF2-40B4-BE49-F238E27FC236}">
                    <a16:creationId xmlns:a16="http://schemas.microsoft.com/office/drawing/2014/main" xmlns:p14="http://schemas.microsoft.com/office/powerpoint/2010/main" xmlns="" id="{116BD715-8AE3-FD4E-9496-9B08FD830CC6}"/>
                  </a:ext>
                </a:extLst>
              </p:cNvPr>
              <p:cNvPicPr/>
              <p:nvPr/>
            </p:nvPicPr>
            <p:blipFill>
              <a:blip r:embed="rId7"/>
              <a:stretch>
                <a:fillRect/>
              </a:stretch>
            </p:blipFill>
            <p:spPr>
              <a:xfrm>
                <a:off x="8886517" y="2297745"/>
                <a:ext cx="163210" cy="3279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7" name="Ink 166">
                <a:extLst>
                  <a:ext uri="{FF2B5EF4-FFF2-40B4-BE49-F238E27FC236}">
                    <a16:creationId xmlns:a16="http://schemas.microsoft.com/office/drawing/2014/main" xmlns="" id="{C7B39E95-889A-5F43-AF92-1D1046013CC6}"/>
                  </a:ext>
                </a:extLst>
              </p14:cNvPr>
              <p14:cNvContentPartPr/>
              <p14:nvPr/>
            </p14:nvContentPartPr>
            <p14:xfrm>
              <a:off x="9498487" y="2190568"/>
              <a:ext cx="283627" cy="131001"/>
            </p14:xfrm>
          </p:contentPart>
        </mc:Choice>
        <mc:Fallback xmlns="">
          <p:pic>
            <p:nvPicPr>
              <p:cNvPr id="167" name="Ink 166">
                <a:extLst>
                  <a:ext uri="{FF2B5EF4-FFF2-40B4-BE49-F238E27FC236}">
                    <a16:creationId xmlns:a16="http://schemas.microsoft.com/office/drawing/2014/main" xmlns:p14="http://schemas.microsoft.com/office/powerpoint/2010/main" xmlns="" id="{C7B39E95-889A-5F43-AF92-1D1046013CC6}"/>
                  </a:ext>
                </a:extLst>
              </p:cNvPr>
              <p:cNvPicPr/>
              <p:nvPr/>
            </p:nvPicPr>
            <p:blipFill>
              <a:blip r:embed="rId9"/>
              <a:stretch>
                <a:fillRect/>
              </a:stretch>
            </p:blipFill>
            <p:spPr>
              <a:xfrm>
                <a:off x="9489849" y="2182290"/>
                <a:ext cx="300544" cy="14791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2" name="Ink 173">
                <a:extLst>
                  <a:ext uri="{FF2B5EF4-FFF2-40B4-BE49-F238E27FC236}">
                    <a16:creationId xmlns:a16="http://schemas.microsoft.com/office/drawing/2014/main" xmlns="" id="{695FD245-C3C2-484F-9B2A-CFD6AB7BC88B}"/>
                  </a:ext>
                </a:extLst>
              </p14:cNvPr>
              <p14:cNvContentPartPr/>
              <p14:nvPr/>
            </p14:nvContentPartPr>
            <p14:xfrm>
              <a:off x="10580594" y="2030872"/>
              <a:ext cx="581393" cy="305252"/>
            </p14:xfrm>
          </p:contentPart>
        </mc:Choice>
        <mc:Fallback xmlns="">
          <p:pic>
            <p:nvPicPr>
              <p:cNvPr id="172" name="Ink 173">
                <a:extLst>
                  <a:ext uri="{FF2B5EF4-FFF2-40B4-BE49-F238E27FC236}">
                    <a16:creationId xmlns:a16="http://schemas.microsoft.com/office/drawing/2014/main" xmlns:p14="http://schemas.microsoft.com/office/powerpoint/2010/main" xmlns="" id="{695FD245-C3C2-484F-9B2A-CFD6AB7BC88B}"/>
                  </a:ext>
                </a:extLst>
              </p:cNvPr>
              <p:cNvPicPr/>
              <p:nvPr/>
            </p:nvPicPr>
            <p:blipFill>
              <a:blip r:embed="rId11"/>
              <a:stretch>
                <a:fillRect/>
              </a:stretch>
            </p:blipFill>
            <p:spPr>
              <a:xfrm>
                <a:off x="10571234" y="2022603"/>
                <a:ext cx="599033" cy="32251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3" name="Ink 174">
                <a:extLst>
                  <a:ext uri="{FF2B5EF4-FFF2-40B4-BE49-F238E27FC236}">
                    <a16:creationId xmlns:a16="http://schemas.microsoft.com/office/drawing/2014/main" xmlns="" id="{2255968F-1BC3-0044-961D-DFA4213C8DDA}"/>
                  </a:ext>
                </a:extLst>
              </p14:cNvPr>
              <p14:cNvContentPartPr/>
              <p14:nvPr/>
            </p14:nvContentPartPr>
            <p14:xfrm>
              <a:off x="10079464" y="2183498"/>
              <a:ext cx="210849" cy="196709"/>
            </p14:xfrm>
          </p:contentPart>
        </mc:Choice>
        <mc:Fallback xmlns="">
          <p:pic>
            <p:nvPicPr>
              <p:cNvPr id="173" name="Ink 174">
                <a:extLst>
                  <a:ext uri="{FF2B5EF4-FFF2-40B4-BE49-F238E27FC236}">
                    <a16:creationId xmlns:a16="http://schemas.microsoft.com/office/drawing/2014/main" xmlns:p14="http://schemas.microsoft.com/office/powerpoint/2010/main" xmlns="" id="{2255968F-1BC3-0044-961D-DFA4213C8DDA}"/>
                  </a:ext>
                </a:extLst>
              </p:cNvPr>
              <p:cNvPicPr/>
              <p:nvPr/>
            </p:nvPicPr>
            <p:blipFill>
              <a:blip r:embed="rId13"/>
              <a:stretch>
                <a:fillRect/>
              </a:stretch>
            </p:blipFill>
            <p:spPr>
              <a:xfrm>
                <a:off x="10071174" y="2174867"/>
                <a:ext cx="227429" cy="21325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6" name="Ink 175">
                <a:extLst>
                  <a:ext uri="{FF2B5EF4-FFF2-40B4-BE49-F238E27FC236}">
                    <a16:creationId xmlns:a16="http://schemas.microsoft.com/office/drawing/2014/main" xmlns="" id="{3041A364-92E7-4A4A-8990-FC028EB8F26D}"/>
                  </a:ext>
                </a:extLst>
              </p14:cNvPr>
              <p14:cNvContentPartPr/>
              <p14:nvPr/>
            </p14:nvContentPartPr>
            <p14:xfrm>
              <a:off x="7929806" y="2865949"/>
              <a:ext cx="269071" cy="327294"/>
            </p14:xfrm>
          </p:contentPart>
        </mc:Choice>
        <mc:Fallback xmlns="">
          <p:pic>
            <p:nvPicPr>
              <p:cNvPr id="176" name="Ink 175">
                <a:extLst>
                  <a:ext uri="{FF2B5EF4-FFF2-40B4-BE49-F238E27FC236}">
                    <a16:creationId xmlns:a16="http://schemas.microsoft.com/office/drawing/2014/main" xmlns:p14="http://schemas.microsoft.com/office/powerpoint/2010/main" xmlns="" id="{3041A364-92E7-4A4A-8990-FC028EB8F26D}"/>
                  </a:ext>
                </a:extLst>
              </p:cNvPr>
              <p:cNvPicPr/>
              <p:nvPr/>
            </p:nvPicPr>
            <p:blipFill>
              <a:blip r:embed="rId15"/>
              <a:stretch>
                <a:fillRect/>
              </a:stretch>
            </p:blipFill>
            <p:spPr>
              <a:xfrm>
                <a:off x="7921184" y="2857668"/>
                <a:ext cx="285596"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7" name="Ink 176">
                <a:extLst>
                  <a:ext uri="{FF2B5EF4-FFF2-40B4-BE49-F238E27FC236}">
                    <a16:creationId xmlns:a16="http://schemas.microsoft.com/office/drawing/2014/main" xmlns="" id="{D43175BB-A1F6-9244-B4B7-DE609F3DCF1E}"/>
                  </a:ext>
                </a:extLst>
              </p14:cNvPr>
              <p14:cNvContentPartPr/>
              <p14:nvPr/>
            </p14:nvContentPartPr>
            <p14:xfrm>
              <a:off x="8329046" y="2996950"/>
              <a:ext cx="247446" cy="262001"/>
            </p14:xfrm>
          </p:contentPart>
        </mc:Choice>
        <mc:Fallback xmlns="">
          <p:pic>
            <p:nvPicPr>
              <p:cNvPr id="177" name="Ink 176">
                <a:extLst>
                  <a:ext uri="{FF2B5EF4-FFF2-40B4-BE49-F238E27FC236}">
                    <a16:creationId xmlns:a16="http://schemas.microsoft.com/office/drawing/2014/main" xmlns:p14="http://schemas.microsoft.com/office/powerpoint/2010/main" xmlns="" id="{D43175BB-A1F6-9244-B4B7-DE609F3DCF1E}"/>
                  </a:ext>
                </a:extLst>
              </p:cNvPr>
              <p:cNvPicPr/>
              <p:nvPr/>
            </p:nvPicPr>
            <p:blipFill>
              <a:blip r:embed="rId17"/>
              <a:stretch>
                <a:fillRect/>
              </a:stretch>
            </p:blipFill>
            <p:spPr>
              <a:xfrm>
                <a:off x="8319695" y="2988672"/>
                <a:ext cx="265429" cy="27963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4" name="Ink 183">
                <a:extLst>
                  <a:ext uri="{FF2B5EF4-FFF2-40B4-BE49-F238E27FC236}">
                    <a16:creationId xmlns:a16="http://schemas.microsoft.com/office/drawing/2014/main" xmlns="" id="{E6500673-B78C-7747-8175-5E92DE2B61BB}"/>
                  </a:ext>
                </a:extLst>
              </p14:cNvPr>
              <p14:cNvContentPartPr/>
              <p14:nvPr/>
            </p14:nvContentPartPr>
            <p14:xfrm>
              <a:off x="10515301" y="2851393"/>
              <a:ext cx="203779" cy="283627"/>
            </p14:xfrm>
          </p:contentPart>
        </mc:Choice>
        <mc:Fallback xmlns="">
          <p:pic>
            <p:nvPicPr>
              <p:cNvPr id="184" name="Ink 183">
                <a:extLst>
                  <a:ext uri="{FF2B5EF4-FFF2-40B4-BE49-F238E27FC236}">
                    <a16:creationId xmlns:a16="http://schemas.microsoft.com/office/drawing/2014/main" xmlns:p14="http://schemas.microsoft.com/office/powerpoint/2010/main" xmlns="" id="{E6500673-B78C-7747-8175-5E92DE2B61BB}"/>
                  </a:ext>
                </a:extLst>
              </p:cNvPr>
              <p:cNvPicPr/>
              <p:nvPr/>
            </p:nvPicPr>
            <p:blipFill>
              <a:blip r:embed="rId19"/>
              <a:stretch>
                <a:fillRect/>
              </a:stretch>
            </p:blipFill>
            <p:spPr>
              <a:xfrm>
                <a:off x="10505940" y="2842023"/>
                <a:ext cx="221421" cy="30164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5" name="Ink 184">
                <a:extLst>
                  <a:ext uri="{FF2B5EF4-FFF2-40B4-BE49-F238E27FC236}">
                    <a16:creationId xmlns:a16="http://schemas.microsoft.com/office/drawing/2014/main" xmlns="" id="{D468F069-4F77-724B-900D-4A615B6C77AF}"/>
                  </a:ext>
                </a:extLst>
              </p14:cNvPr>
              <p14:cNvContentPartPr/>
              <p14:nvPr/>
            </p14:nvContentPartPr>
            <p14:xfrm>
              <a:off x="10892915" y="2931241"/>
              <a:ext cx="174668" cy="232890"/>
            </p14:xfrm>
          </p:contentPart>
        </mc:Choice>
        <mc:Fallback xmlns="">
          <p:pic>
            <p:nvPicPr>
              <p:cNvPr id="185" name="Ink 184">
                <a:extLst>
                  <a:ext uri="{FF2B5EF4-FFF2-40B4-BE49-F238E27FC236}">
                    <a16:creationId xmlns:a16="http://schemas.microsoft.com/office/drawing/2014/main" xmlns:p14="http://schemas.microsoft.com/office/powerpoint/2010/main" xmlns="" id="{D468F069-4F77-724B-900D-4A615B6C77AF}"/>
                  </a:ext>
                </a:extLst>
              </p:cNvPr>
              <p:cNvPicPr/>
              <p:nvPr/>
            </p:nvPicPr>
            <p:blipFill>
              <a:blip r:embed="rId21"/>
              <a:stretch>
                <a:fillRect/>
              </a:stretch>
            </p:blipFill>
            <p:spPr>
              <a:xfrm>
                <a:off x="10883911" y="2922602"/>
                <a:ext cx="191955" cy="25052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6" name="Ink 185">
                <a:extLst>
                  <a:ext uri="{FF2B5EF4-FFF2-40B4-BE49-F238E27FC236}">
                    <a16:creationId xmlns:a16="http://schemas.microsoft.com/office/drawing/2014/main" xmlns="" id="{5859EC44-21C7-6048-AF59-9C33E04B872A}"/>
                  </a:ext>
                </a:extLst>
              </p14:cNvPr>
              <p14:cNvContentPartPr/>
              <p14:nvPr/>
            </p14:nvContentPartPr>
            <p14:xfrm>
              <a:off x="11190682" y="2902546"/>
              <a:ext cx="363475" cy="174668"/>
            </p14:xfrm>
          </p:contentPart>
        </mc:Choice>
        <mc:Fallback xmlns="">
          <p:pic>
            <p:nvPicPr>
              <p:cNvPr id="186" name="Ink 185">
                <a:extLst>
                  <a:ext uri="{FF2B5EF4-FFF2-40B4-BE49-F238E27FC236}">
                    <a16:creationId xmlns:a16="http://schemas.microsoft.com/office/drawing/2014/main" xmlns:p14="http://schemas.microsoft.com/office/powerpoint/2010/main" xmlns="" id="{5859EC44-21C7-6048-AF59-9C33E04B872A}"/>
                  </a:ext>
                </a:extLst>
              </p:cNvPr>
              <p:cNvPicPr/>
              <p:nvPr/>
            </p:nvPicPr>
            <p:blipFill>
              <a:blip r:embed="rId23"/>
              <a:stretch>
                <a:fillRect/>
              </a:stretch>
            </p:blipFill>
            <p:spPr>
              <a:xfrm>
                <a:off x="11181325" y="2894263"/>
                <a:ext cx="381109" cy="1912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7" name="Ink 189">
                <a:extLst>
                  <a:ext uri="{FF2B5EF4-FFF2-40B4-BE49-F238E27FC236}">
                    <a16:creationId xmlns:a16="http://schemas.microsoft.com/office/drawing/2014/main" xmlns="" id="{A734E064-CB6A-CF41-8EA2-8433E73D185F}"/>
                  </a:ext>
                </a:extLst>
              </p14:cNvPr>
              <p14:cNvContentPartPr/>
              <p14:nvPr/>
            </p14:nvContentPartPr>
            <p14:xfrm>
              <a:off x="10108575" y="2960352"/>
              <a:ext cx="232890" cy="210849"/>
            </p14:xfrm>
          </p:contentPart>
        </mc:Choice>
        <mc:Fallback xmlns="">
          <p:pic>
            <p:nvPicPr>
              <p:cNvPr id="187" name="Ink 189">
                <a:extLst>
                  <a:ext uri="{FF2B5EF4-FFF2-40B4-BE49-F238E27FC236}">
                    <a16:creationId xmlns:a16="http://schemas.microsoft.com/office/drawing/2014/main" xmlns:p14="http://schemas.microsoft.com/office/powerpoint/2010/main" xmlns="" id="{A734E064-CB6A-CF41-8EA2-8433E73D185F}"/>
                  </a:ext>
                </a:extLst>
              </p:cNvPr>
              <p:cNvPicPr/>
              <p:nvPr/>
            </p:nvPicPr>
            <p:blipFill>
              <a:blip r:embed="rId25"/>
              <a:stretch>
                <a:fillRect/>
              </a:stretch>
            </p:blipFill>
            <p:spPr>
              <a:xfrm>
                <a:off x="10100296" y="2951717"/>
                <a:ext cx="249448" cy="22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8" name="Ink 190">
                <a:extLst>
                  <a:ext uri="{FF2B5EF4-FFF2-40B4-BE49-F238E27FC236}">
                    <a16:creationId xmlns:a16="http://schemas.microsoft.com/office/drawing/2014/main" xmlns="" id="{8112C049-2ADD-4B44-9229-5E8D6DC3ED9C}"/>
                  </a:ext>
                </a:extLst>
              </p14:cNvPr>
              <p14:cNvContentPartPr/>
              <p14:nvPr/>
            </p14:nvContentPartPr>
            <p14:xfrm>
              <a:off x="9309679" y="3011505"/>
              <a:ext cx="559768" cy="131001"/>
            </p14:xfrm>
          </p:contentPart>
        </mc:Choice>
        <mc:Fallback xmlns="">
          <p:pic>
            <p:nvPicPr>
              <p:cNvPr id="188" name="Ink 190">
                <a:extLst>
                  <a:ext uri="{FF2B5EF4-FFF2-40B4-BE49-F238E27FC236}">
                    <a16:creationId xmlns:a16="http://schemas.microsoft.com/office/drawing/2014/main" xmlns:p14="http://schemas.microsoft.com/office/powerpoint/2010/main" xmlns="" id="{8112C049-2ADD-4B44-9229-5E8D6DC3ED9C}"/>
                  </a:ext>
                </a:extLst>
              </p:cNvPr>
              <p:cNvPicPr/>
              <p:nvPr/>
            </p:nvPicPr>
            <p:blipFill>
              <a:blip r:embed="rId27"/>
              <a:stretch>
                <a:fillRect/>
              </a:stretch>
            </p:blipFill>
            <p:spPr>
              <a:xfrm>
                <a:off x="9300674" y="3002868"/>
                <a:ext cx="577058"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9" name="Ink 191">
                <a:extLst>
                  <a:ext uri="{FF2B5EF4-FFF2-40B4-BE49-F238E27FC236}">
                    <a16:creationId xmlns:a16="http://schemas.microsoft.com/office/drawing/2014/main" xmlns="" id="{BCD1AF75-93CC-BC41-83F9-5DD2E5A49207}"/>
                  </a:ext>
                </a:extLst>
              </p14:cNvPr>
              <p14:cNvContentPartPr/>
              <p14:nvPr/>
            </p14:nvContentPartPr>
            <p14:xfrm>
              <a:off x="8816452" y="3033131"/>
              <a:ext cx="137655" cy="123931"/>
            </p14:xfrm>
          </p:contentPart>
        </mc:Choice>
        <mc:Fallback xmlns="">
          <p:pic>
            <p:nvPicPr>
              <p:cNvPr id="189" name="Ink 191">
                <a:extLst>
                  <a:ext uri="{FF2B5EF4-FFF2-40B4-BE49-F238E27FC236}">
                    <a16:creationId xmlns:a16="http://schemas.microsoft.com/office/drawing/2014/main" xmlns:p14="http://schemas.microsoft.com/office/powerpoint/2010/main" xmlns="" id="{BCD1AF75-93CC-BC41-83F9-5DD2E5A49207}"/>
                  </a:ext>
                </a:extLst>
              </p:cNvPr>
              <p:cNvPicPr/>
              <p:nvPr/>
            </p:nvPicPr>
            <p:blipFill>
              <a:blip r:embed="rId29"/>
              <a:stretch>
                <a:fillRect/>
              </a:stretch>
            </p:blipFill>
            <p:spPr>
              <a:xfrm>
                <a:off x="8808186" y="3024150"/>
                <a:ext cx="154188" cy="14117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3" name="Ink 192">
                <a:extLst>
                  <a:ext uri="{FF2B5EF4-FFF2-40B4-BE49-F238E27FC236}">
                    <a16:creationId xmlns:a16="http://schemas.microsoft.com/office/drawing/2014/main" xmlns="" id="{A14D4CE5-9880-7C44-9C16-362D7AFF9736}"/>
                  </a:ext>
                </a:extLst>
              </p14:cNvPr>
              <p14:cNvContentPartPr/>
              <p14:nvPr/>
            </p14:nvContentPartPr>
            <p14:xfrm>
              <a:off x="7879901" y="3686886"/>
              <a:ext cx="282795" cy="319808"/>
            </p14:xfrm>
          </p:contentPart>
        </mc:Choice>
        <mc:Fallback xmlns="">
          <p:pic>
            <p:nvPicPr>
              <p:cNvPr id="193" name="Ink 192">
                <a:extLst>
                  <a:ext uri="{FF2B5EF4-FFF2-40B4-BE49-F238E27FC236}">
                    <a16:creationId xmlns:a16="http://schemas.microsoft.com/office/drawing/2014/main" xmlns:p14="http://schemas.microsoft.com/office/powerpoint/2010/main" xmlns="" id="{A14D4CE5-9880-7C44-9C16-362D7AFF9736}"/>
                  </a:ext>
                </a:extLst>
              </p:cNvPr>
              <p:cNvPicPr/>
              <p:nvPr/>
            </p:nvPicPr>
            <p:blipFill>
              <a:blip r:embed="rId31"/>
              <a:stretch>
                <a:fillRect/>
              </a:stretch>
            </p:blipFill>
            <p:spPr>
              <a:xfrm>
                <a:off x="7871255" y="3678262"/>
                <a:ext cx="299727" cy="33669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4" name="Ink 193">
                <a:extLst>
                  <a:ext uri="{FF2B5EF4-FFF2-40B4-BE49-F238E27FC236}">
                    <a16:creationId xmlns:a16="http://schemas.microsoft.com/office/drawing/2014/main" xmlns="" id="{33AEF161-5EE9-A349-89C6-8905E808BCD2}"/>
                  </a:ext>
                </a:extLst>
              </p14:cNvPr>
              <p14:cNvContentPartPr/>
              <p14:nvPr/>
            </p14:nvContentPartPr>
            <p14:xfrm>
              <a:off x="8292865" y="3846582"/>
              <a:ext cx="225404" cy="131001"/>
            </p14:xfrm>
          </p:contentPart>
        </mc:Choice>
        <mc:Fallback xmlns="">
          <p:pic>
            <p:nvPicPr>
              <p:cNvPr id="194" name="Ink 193">
                <a:extLst>
                  <a:ext uri="{FF2B5EF4-FFF2-40B4-BE49-F238E27FC236}">
                    <a16:creationId xmlns:a16="http://schemas.microsoft.com/office/drawing/2014/main" xmlns:p14="http://schemas.microsoft.com/office/powerpoint/2010/main" xmlns="" id="{33AEF161-5EE9-A349-89C6-8905E808BCD2}"/>
                  </a:ext>
                </a:extLst>
              </p:cNvPr>
              <p:cNvPicPr/>
              <p:nvPr/>
            </p:nvPicPr>
            <p:blipFill>
              <a:blip r:embed="rId33"/>
              <a:stretch>
                <a:fillRect/>
              </a:stretch>
            </p:blipFill>
            <p:spPr>
              <a:xfrm>
                <a:off x="8283863" y="3838327"/>
                <a:ext cx="242687" cy="14751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5" name="Ink 194">
                <a:extLst>
                  <a:ext uri="{FF2B5EF4-FFF2-40B4-BE49-F238E27FC236}">
                    <a16:creationId xmlns:a16="http://schemas.microsoft.com/office/drawing/2014/main" xmlns="" id="{08DD891A-F68D-2341-BB6E-BC0E2A857B20}"/>
                  </a:ext>
                </a:extLst>
              </p14:cNvPr>
              <p14:cNvContentPartPr/>
              <p14:nvPr/>
            </p14:nvContentPartPr>
            <p14:xfrm>
              <a:off x="8626813" y="3835354"/>
              <a:ext cx="189223" cy="229563"/>
            </p14:xfrm>
          </p:contentPart>
        </mc:Choice>
        <mc:Fallback xmlns="">
          <p:pic>
            <p:nvPicPr>
              <p:cNvPr id="195" name="Ink 194">
                <a:extLst>
                  <a:ext uri="{FF2B5EF4-FFF2-40B4-BE49-F238E27FC236}">
                    <a16:creationId xmlns:a16="http://schemas.microsoft.com/office/drawing/2014/main" xmlns:p14="http://schemas.microsoft.com/office/powerpoint/2010/main" xmlns="" id="{08DD891A-F68D-2341-BB6E-BC0E2A857B20}"/>
                  </a:ext>
                </a:extLst>
              </p:cNvPr>
              <p:cNvPicPr/>
              <p:nvPr/>
            </p:nvPicPr>
            <p:blipFill>
              <a:blip r:embed="rId35"/>
              <a:stretch>
                <a:fillRect/>
              </a:stretch>
            </p:blipFill>
            <p:spPr>
              <a:xfrm>
                <a:off x="8618539" y="3827065"/>
                <a:ext cx="206131" cy="2468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6" name="Ink 195">
                <a:extLst>
                  <a:ext uri="{FF2B5EF4-FFF2-40B4-BE49-F238E27FC236}">
                    <a16:creationId xmlns:a16="http://schemas.microsoft.com/office/drawing/2014/main" xmlns="" id="{4AC0F9A3-DE49-DB42-82B6-D98E18C35B51}"/>
                  </a:ext>
                </a:extLst>
              </p14:cNvPr>
              <p14:cNvContentPartPr/>
              <p14:nvPr/>
            </p14:nvContentPartPr>
            <p14:xfrm>
              <a:off x="9019399" y="3824957"/>
              <a:ext cx="109375" cy="22041"/>
            </p14:xfrm>
          </p:contentPart>
        </mc:Choice>
        <mc:Fallback xmlns="">
          <p:pic>
            <p:nvPicPr>
              <p:cNvPr id="196" name="Ink 195">
                <a:extLst>
                  <a:ext uri="{FF2B5EF4-FFF2-40B4-BE49-F238E27FC236}">
                    <a16:creationId xmlns:a16="http://schemas.microsoft.com/office/drawing/2014/main" xmlns:p14="http://schemas.microsoft.com/office/powerpoint/2010/main" xmlns="" id="{4AC0F9A3-DE49-DB42-82B6-D98E18C35B51}"/>
                  </a:ext>
                </a:extLst>
              </p:cNvPr>
              <p:cNvPicPr/>
              <p:nvPr/>
            </p:nvPicPr>
            <p:blipFill>
              <a:blip r:embed="rId37"/>
              <a:stretch>
                <a:fillRect/>
              </a:stretch>
            </p:blipFill>
            <p:spPr>
              <a:xfrm>
                <a:off x="9011124" y="3816285"/>
                <a:ext cx="125565" cy="3866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7" name="Ink 196">
                <a:extLst>
                  <a:ext uri="{FF2B5EF4-FFF2-40B4-BE49-F238E27FC236}">
                    <a16:creationId xmlns:a16="http://schemas.microsoft.com/office/drawing/2014/main" xmlns="" id="{888CAC65-2206-314D-97EE-E5FB86AAE833}"/>
                  </a:ext>
                </a:extLst>
              </p14:cNvPr>
              <p14:cNvContentPartPr/>
              <p14:nvPr/>
            </p14:nvContentPartPr>
            <p14:xfrm>
              <a:off x="9011913" y="3948056"/>
              <a:ext cx="94820" cy="22041"/>
            </p14:xfrm>
          </p:contentPart>
        </mc:Choice>
        <mc:Fallback xmlns="">
          <p:pic>
            <p:nvPicPr>
              <p:cNvPr id="197" name="Ink 196">
                <a:extLst>
                  <a:ext uri="{FF2B5EF4-FFF2-40B4-BE49-F238E27FC236}">
                    <a16:creationId xmlns:a16="http://schemas.microsoft.com/office/drawing/2014/main" xmlns:p14="http://schemas.microsoft.com/office/powerpoint/2010/main" xmlns="" id="{888CAC65-2206-314D-97EE-E5FB86AAE833}"/>
                  </a:ext>
                </a:extLst>
              </p:cNvPr>
              <p:cNvPicPr/>
              <p:nvPr/>
            </p:nvPicPr>
            <p:blipFill>
              <a:blip r:embed="rId39"/>
              <a:stretch>
                <a:fillRect/>
              </a:stretch>
            </p:blipFill>
            <p:spPr>
              <a:xfrm>
                <a:off x="9003621" y="3939745"/>
                <a:ext cx="111044"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8" name="Ink 197">
                <a:extLst>
                  <a:ext uri="{FF2B5EF4-FFF2-40B4-BE49-F238E27FC236}">
                    <a16:creationId xmlns:a16="http://schemas.microsoft.com/office/drawing/2014/main" xmlns="" id="{EECA757E-D45B-B440-8BE8-D04254F1E37A}"/>
                  </a:ext>
                </a:extLst>
              </p14:cNvPr>
              <p14:cNvContentPartPr/>
              <p14:nvPr/>
            </p14:nvContentPartPr>
            <p14:xfrm>
              <a:off x="9389527" y="3795846"/>
              <a:ext cx="167598" cy="153042"/>
            </p14:xfrm>
          </p:contentPart>
        </mc:Choice>
        <mc:Fallback xmlns="">
          <p:pic>
            <p:nvPicPr>
              <p:cNvPr id="198" name="Ink 197">
                <a:extLst>
                  <a:ext uri="{FF2B5EF4-FFF2-40B4-BE49-F238E27FC236}">
                    <a16:creationId xmlns:a16="http://schemas.microsoft.com/office/drawing/2014/main" xmlns:p14="http://schemas.microsoft.com/office/powerpoint/2010/main" xmlns="" id="{EECA757E-D45B-B440-8BE8-D04254F1E37A}"/>
                  </a:ext>
                </a:extLst>
              </p:cNvPr>
              <p:cNvPicPr/>
              <p:nvPr/>
            </p:nvPicPr>
            <p:blipFill>
              <a:blip r:embed="rId41"/>
              <a:stretch>
                <a:fillRect/>
              </a:stretch>
            </p:blipFill>
            <p:spPr>
              <a:xfrm>
                <a:off x="9380877" y="3787204"/>
                <a:ext cx="184538" cy="17032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3" name="Ink 204">
                <a:extLst>
                  <a:ext uri="{FF2B5EF4-FFF2-40B4-BE49-F238E27FC236}">
                    <a16:creationId xmlns:a16="http://schemas.microsoft.com/office/drawing/2014/main" xmlns="" id="{1986D28C-AAB3-0140-B6BC-B100EFEA3C6F}"/>
                  </a:ext>
                </a:extLst>
              </p14:cNvPr>
              <p14:cNvContentPartPr/>
              <p14:nvPr/>
            </p14:nvContentPartPr>
            <p14:xfrm>
              <a:off x="10580593" y="3702274"/>
              <a:ext cx="203779" cy="173836"/>
            </p14:xfrm>
          </p:contentPart>
        </mc:Choice>
        <mc:Fallback xmlns="">
          <p:pic>
            <p:nvPicPr>
              <p:cNvPr id="203" name="Ink 204">
                <a:extLst>
                  <a:ext uri="{FF2B5EF4-FFF2-40B4-BE49-F238E27FC236}">
                    <a16:creationId xmlns:a16="http://schemas.microsoft.com/office/drawing/2014/main" xmlns:p14="http://schemas.microsoft.com/office/powerpoint/2010/main" xmlns="" id="{1986D28C-AAB3-0140-B6BC-B100EFEA3C6F}"/>
                  </a:ext>
                </a:extLst>
              </p:cNvPr>
              <p:cNvPicPr/>
              <p:nvPr/>
            </p:nvPicPr>
            <p:blipFill>
              <a:blip r:embed="rId43"/>
              <a:stretch>
                <a:fillRect/>
              </a:stretch>
            </p:blipFill>
            <p:spPr>
              <a:xfrm>
                <a:off x="10572312" y="3693996"/>
                <a:ext cx="219981" cy="1903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4" name="Ink 205">
                <a:extLst>
                  <a:ext uri="{FF2B5EF4-FFF2-40B4-BE49-F238E27FC236}">
                    <a16:creationId xmlns:a16="http://schemas.microsoft.com/office/drawing/2014/main" xmlns="" id="{B2FDC85B-1F57-1448-BD8C-5FCD20D8EC22}"/>
                  </a:ext>
                </a:extLst>
              </p14:cNvPr>
              <p14:cNvContentPartPr/>
              <p14:nvPr/>
            </p14:nvContentPartPr>
            <p14:xfrm>
              <a:off x="9810809" y="3730553"/>
              <a:ext cx="588879" cy="254516"/>
            </p14:xfrm>
          </p:contentPart>
        </mc:Choice>
        <mc:Fallback xmlns="">
          <p:pic>
            <p:nvPicPr>
              <p:cNvPr id="204" name="Ink 205">
                <a:extLst>
                  <a:ext uri="{FF2B5EF4-FFF2-40B4-BE49-F238E27FC236}">
                    <a16:creationId xmlns:a16="http://schemas.microsoft.com/office/drawing/2014/main" xmlns:p14="http://schemas.microsoft.com/office/powerpoint/2010/main" xmlns="" id="{B2FDC85B-1F57-1448-BD8C-5FCD20D8EC22}"/>
                  </a:ext>
                </a:extLst>
              </p:cNvPr>
              <p:cNvPicPr/>
              <p:nvPr/>
            </p:nvPicPr>
            <p:blipFill>
              <a:blip r:embed="rId45"/>
              <a:stretch>
                <a:fillRect/>
              </a:stretch>
            </p:blipFill>
            <p:spPr>
              <a:xfrm>
                <a:off x="9802165" y="3722273"/>
                <a:ext cx="605807" cy="27143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xmlns="" id="{0ED9C0E3-62AE-5F4F-8D4E-A930ED320B0F}"/>
                  </a:ext>
                </a:extLst>
              </p14:cNvPr>
              <p14:cNvContentPartPr/>
              <p14:nvPr/>
            </p14:nvContentPartPr>
            <p14:xfrm>
              <a:off x="11002707" y="3548816"/>
              <a:ext cx="173836" cy="305252"/>
            </p14:xfrm>
          </p:contentPart>
        </mc:Choice>
        <mc:Fallback xmlns="">
          <p:pic>
            <p:nvPicPr>
              <p:cNvPr id="207" name="Ink 206">
                <a:extLst>
                  <a:ext uri="{FF2B5EF4-FFF2-40B4-BE49-F238E27FC236}">
                    <a16:creationId xmlns:a16="http://schemas.microsoft.com/office/drawing/2014/main" xmlns:p14="http://schemas.microsoft.com/office/powerpoint/2010/main" xmlns="" id="{0ED9C0E3-62AE-5F4F-8D4E-A930ED320B0F}"/>
                  </a:ext>
                </a:extLst>
              </p:cNvPr>
              <p:cNvPicPr/>
              <p:nvPr/>
            </p:nvPicPr>
            <p:blipFill>
              <a:blip r:embed="rId47"/>
              <a:stretch>
                <a:fillRect/>
              </a:stretch>
            </p:blipFill>
            <p:spPr>
              <a:xfrm>
                <a:off x="10994069" y="3540187"/>
                <a:ext cx="191112" cy="32287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1" name="Ink 211">
                <a:extLst>
                  <a:ext uri="{FF2B5EF4-FFF2-40B4-BE49-F238E27FC236}">
                    <a16:creationId xmlns:a16="http://schemas.microsoft.com/office/drawing/2014/main" xmlns="" id="{667A8720-C523-CD4B-A191-7653F2439136}"/>
                  </a:ext>
                </a:extLst>
              </p14:cNvPr>
              <p14:cNvContentPartPr/>
              <p14:nvPr/>
            </p14:nvContentPartPr>
            <p14:xfrm>
              <a:off x="11321683" y="3570441"/>
              <a:ext cx="682867" cy="341849"/>
            </p14:xfrm>
          </p:contentPart>
        </mc:Choice>
        <mc:Fallback xmlns="">
          <p:pic>
            <p:nvPicPr>
              <p:cNvPr id="211" name="Ink 211">
                <a:extLst>
                  <a:ext uri="{FF2B5EF4-FFF2-40B4-BE49-F238E27FC236}">
                    <a16:creationId xmlns:a16="http://schemas.microsoft.com/office/drawing/2014/main" xmlns:p14="http://schemas.microsoft.com/office/powerpoint/2010/main" xmlns="" id="{667A8720-C523-CD4B-A191-7653F2439136}"/>
                  </a:ext>
                </a:extLst>
              </p:cNvPr>
              <p:cNvPicPr/>
              <p:nvPr/>
            </p:nvPicPr>
            <p:blipFill>
              <a:blip r:embed="rId49"/>
              <a:stretch>
                <a:fillRect/>
              </a:stretch>
            </p:blipFill>
            <p:spPr>
              <a:xfrm>
                <a:off x="11313048" y="3562156"/>
                <a:ext cx="699777" cy="35805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8" name="Ink 238">
                <a:extLst>
                  <a:ext uri="{FF2B5EF4-FFF2-40B4-BE49-F238E27FC236}">
                    <a16:creationId xmlns:a16="http://schemas.microsoft.com/office/drawing/2014/main" xmlns="" id="{9BA773B8-0E8B-3A49-A804-02123CFA6003}"/>
                  </a:ext>
                </a:extLst>
              </p14:cNvPr>
              <p14:cNvContentPartPr/>
              <p14:nvPr/>
            </p14:nvContentPartPr>
            <p14:xfrm>
              <a:off x="1705405" y="374858"/>
              <a:ext cx="5360629" cy="6980046"/>
            </p14:xfrm>
          </p:contentPart>
        </mc:Choice>
        <mc:Fallback xmlns="">
          <p:pic>
            <p:nvPicPr>
              <p:cNvPr id="238" name="Ink 238">
                <a:extLst>
                  <a:ext uri="{FF2B5EF4-FFF2-40B4-BE49-F238E27FC236}">
                    <a16:creationId xmlns:a16="http://schemas.microsoft.com/office/drawing/2014/main" xmlns:p14="http://schemas.microsoft.com/office/powerpoint/2010/main" xmlns="" id="{9BA773B8-0E8B-3A49-A804-02123CFA6003}"/>
                  </a:ext>
                </a:extLst>
              </p:cNvPr>
              <p:cNvPicPr/>
              <p:nvPr/>
            </p:nvPicPr>
            <p:blipFill>
              <a:blip r:embed="rId51"/>
              <a:stretch>
                <a:fillRect/>
              </a:stretch>
            </p:blipFill>
            <p:spPr>
              <a:xfrm>
                <a:off x="1697485" y="366218"/>
                <a:ext cx="5377909" cy="699732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 name="Ink 1">
                <a:extLst>
                  <a:ext uri="{FF2B5EF4-FFF2-40B4-BE49-F238E27FC236}">
                    <a16:creationId xmlns:a16="http://schemas.microsoft.com/office/drawing/2014/main" xmlns="" id="{9110E9EE-497E-8F4B-B433-9BF2D0F11987}"/>
                  </a:ext>
                </a:extLst>
              </p14:cNvPr>
              <p14:cNvContentPartPr/>
              <p14:nvPr/>
            </p14:nvContentPartPr>
            <p14:xfrm>
              <a:off x="4705764" y="1171879"/>
              <a:ext cx="1738358" cy="113950"/>
            </p14:xfrm>
          </p:contentPart>
        </mc:Choice>
        <mc:Fallback xmlns="">
          <p:pic>
            <p:nvPicPr>
              <p:cNvPr id="2" name="Ink 1">
                <a:extLst>
                  <a:ext uri="{FF2B5EF4-FFF2-40B4-BE49-F238E27FC236}">
                    <a16:creationId xmlns:a16="http://schemas.microsoft.com/office/drawing/2014/main" xmlns:p14="http://schemas.microsoft.com/office/powerpoint/2010/main" xmlns="" id="{9110E9EE-497E-8F4B-B433-9BF2D0F11987}"/>
                  </a:ext>
                </a:extLst>
              </p:cNvPr>
              <p:cNvPicPr/>
              <p:nvPr/>
            </p:nvPicPr>
            <p:blipFill>
              <a:blip r:embed="rId53"/>
              <a:stretch>
                <a:fillRect/>
              </a:stretch>
            </p:blipFill>
            <p:spPr>
              <a:xfrm>
                <a:off x="4696042" y="1163252"/>
                <a:ext cx="1757801" cy="132283"/>
              </a:xfrm>
              <a:prstGeom prst="rect">
                <a:avLst/>
              </a:prstGeom>
            </p:spPr>
          </p:pic>
        </mc:Fallback>
      </mc:AlternateContent>
    </p:spTree>
    <p:extLst>
      <p:ext uri="{BB962C8B-B14F-4D97-AF65-F5344CB8AC3E}">
        <p14:creationId xmlns:p14="http://schemas.microsoft.com/office/powerpoint/2010/main" val="3076192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68075" y="685800"/>
            <a:ext cx="13203475" cy="6496275"/>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800" b="1" kern="0" dirty="0">
                <a:latin typeface="Arial" panose="020B0604020202020204" pitchFamily="34" charset="0"/>
                <a:cs typeface="Arial" panose="020B0604020202020204" pitchFamily="34" charset="0"/>
              </a:rPr>
              <a:t>In case of bivariate and multivariate populations, usually, we have to answer two types of questions:  </a:t>
            </a:r>
          </a:p>
          <a:p>
            <a:endParaRPr lang="en-US" sz="2800" b="1" kern="0" dirty="0">
              <a:latin typeface="Arial" panose="020B0604020202020204" pitchFamily="34" charset="0"/>
              <a:cs typeface="Arial" panose="020B0604020202020204" pitchFamily="34" charset="0"/>
            </a:endParaRPr>
          </a:p>
          <a:p>
            <a:pPr marL="398463" indent="-398463"/>
            <a:r>
              <a:rPr lang="en-US" sz="2800" b="1" kern="0" dirty="0">
                <a:latin typeface="Arial" panose="020B0604020202020204" pitchFamily="34" charset="0"/>
                <a:cs typeface="Arial" panose="020B0604020202020204" pitchFamily="34" charset="0"/>
              </a:rPr>
              <a:t>Q1: Does there exist correlation (i.e., association) between two (or more) variables? </a:t>
            </a:r>
          </a:p>
          <a:p>
            <a:pPr marL="398463" indent="-398463"/>
            <a:r>
              <a:rPr lang="en-US" sz="2800" b="1" kern="0" dirty="0">
                <a:latin typeface="Arial" panose="020B0604020202020204" pitchFamily="34" charset="0"/>
                <a:cs typeface="Arial" panose="020B0604020202020204" pitchFamily="34" charset="0"/>
              </a:rPr>
              <a:t>       If yes, of </a:t>
            </a:r>
            <a:r>
              <a:rPr lang="en-US" sz="2800" b="1" kern="0" dirty="0">
                <a:solidFill>
                  <a:srgbClr val="FF0000"/>
                </a:solidFill>
                <a:latin typeface="Arial" panose="020B0604020202020204" pitchFamily="34" charset="0"/>
                <a:cs typeface="Arial" panose="020B0604020202020204" pitchFamily="34" charset="0"/>
              </a:rPr>
              <a:t>what degree</a:t>
            </a:r>
            <a:r>
              <a:rPr lang="en-US" sz="2800" b="1" kern="0" dirty="0">
                <a:latin typeface="Arial" panose="020B0604020202020204" pitchFamily="34" charset="0"/>
                <a:cs typeface="Arial" panose="020B0604020202020204" pitchFamily="34" charset="0"/>
              </a:rPr>
              <a:t>?</a:t>
            </a:r>
          </a:p>
          <a:p>
            <a:pPr marL="398463" indent="-398463"/>
            <a:endParaRPr lang="en-US" sz="2800" b="1" kern="0" dirty="0">
              <a:latin typeface="Arial" panose="020B0604020202020204" pitchFamily="34" charset="0"/>
              <a:cs typeface="Arial" panose="020B0604020202020204" pitchFamily="34" charset="0"/>
            </a:endParaRPr>
          </a:p>
          <a:p>
            <a:pPr marL="398463" indent="-398463" algn="just"/>
            <a:r>
              <a:rPr lang="en-US" sz="2800" b="1" kern="0" dirty="0">
                <a:latin typeface="Arial" panose="020B0604020202020204" pitchFamily="34" charset="0"/>
                <a:cs typeface="Arial" panose="020B0604020202020204" pitchFamily="34" charset="0"/>
              </a:rPr>
              <a:t>Q2: Is there any cause and effect </a:t>
            </a:r>
            <a:r>
              <a:rPr lang="en-US" sz="2800" b="1" kern="0" dirty="0">
                <a:solidFill>
                  <a:schemeClr val="tx2">
                    <a:lumMod val="60000"/>
                    <a:lumOff val="40000"/>
                  </a:schemeClr>
                </a:solidFill>
                <a:latin typeface="Arial" panose="020B0604020202020204" pitchFamily="34" charset="0"/>
                <a:cs typeface="Arial" panose="020B0604020202020204" pitchFamily="34" charset="0"/>
              </a:rPr>
              <a:t>relationship </a:t>
            </a:r>
            <a:r>
              <a:rPr lang="en-US" sz="2800" b="1" kern="0" dirty="0">
                <a:latin typeface="Arial" panose="020B0604020202020204" pitchFamily="34" charset="0"/>
                <a:cs typeface="Arial" panose="020B0604020202020204" pitchFamily="34" charset="0"/>
              </a:rPr>
              <a:t>between the two variables (in case of bivariate population) or one variable in one side and two or more variables on the other side (in case of multivariate population)? </a:t>
            </a:r>
          </a:p>
          <a:p>
            <a:pPr marL="398463" indent="-398463" algn="just"/>
            <a:r>
              <a:rPr lang="en-US" sz="2800" b="1" kern="0" dirty="0">
                <a:latin typeface="Arial" panose="020B0604020202020204" pitchFamily="34" charset="0"/>
                <a:cs typeface="Arial" panose="020B0604020202020204" pitchFamily="34" charset="0"/>
              </a:rPr>
              <a:t>       If yes, of </a:t>
            </a:r>
            <a:r>
              <a:rPr lang="en-US" sz="2800" b="1" kern="0" dirty="0">
                <a:solidFill>
                  <a:srgbClr val="FF0000"/>
                </a:solidFill>
                <a:latin typeface="Arial" panose="020B0604020202020204" pitchFamily="34" charset="0"/>
                <a:cs typeface="Arial" panose="020B0604020202020204" pitchFamily="34" charset="0"/>
              </a:rPr>
              <a:t>what degree and in which direction</a:t>
            </a:r>
            <a:r>
              <a:rPr lang="en-US" sz="2800" b="1" kern="0" dirty="0">
                <a:latin typeface="Arial" panose="020B0604020202020204" pitchFamily="34" charset="0"/>
                <a:cs typeface="Arial" panose="020B0604020202020204" pitchFamily="34" charset="0"/>
              </a:rPr>
              <a:t>?</a:t>
            </a:r>
          </a:p>
          <a:p>
            <a:pPr marL="398463" indent="-398463" algn="just"/>
            <a:endParaRPr lang="en-US" sz="2800" b="1" kern="0" dirty="0">
              <a:latin typeface="Arial" panose="020B0604020202020204" pitchFamily="34" charset="0"/>
              <a:cs typeface="Arial" panose="020B0604020202020204" pitchFamily="34" charset="0"/>
            </a:endParaRPr>
          </a:p>
          <a:p>
            <a:r>
              <a:rPr lang="en-US" sz="2800" b="1" kern="0" dirty="0">
                <a:latin typeface="Arial" panose="020B0604020202020204" pitchFamily="34" charset="0"/>
                <a:cs typeface="Arial" panose="020B0604020202020204" pitchFamily="34" charset="0"/>
              </a:rPr>
              <a:t>To find solutions to the above questions, two approaches are known.</a:t>
            </a:r>
          </a:p>
          <a:p>
            <a:r>
              <a:rPr lang="en-US" sz="2800" b="1" kern="0" dirty="0">
                <a:solidFill>
                  <a:srgbClr val="FF0000"/>
                </a:solidFill>
                <a:latin typeface="Arial" panose="020B0604020202020204" pitchFamily="34" charset="0"/>
                <a:cs typeface="Arial" panose="020B0604020202020204" pitchFamily="34" charset="0"/>
              </a:rPr>
              <a:t>Correlation Analysis</a:t>
            </a:r>
          </a:p>
          <a:p>
            <a:r>
              <a:rPr lang="en-US" sz="2800" b="1" kern="0" dirty="0">
                <a:solidFill>
                  <a:schemeClr val="tx2">
                    <a:lumMod val="60000"/>
                    <a:lumOff val="40000"/>
                  </a:schemeClr>
                </a:solidFill>
                <a:latin typeface="Arial" panose="020B0604020202020204" pitchFamily="34" charset="0"/>
                <a:cs typeface="Arial" panose="020B0604020202020204" pitchFamily="34" charset="0"/>
              </a:rPr>
              <a:t>Regression Analysis </a:t>
            </a:r>
          </a:p>
          <a:p>
            <a:endParaRPr lang="en-US" i="1" kern="0" dirty="0">
              <a:solidFill>
                <a:sysClr val="windowText" lastClr="000000"/>
              </a:solidFill>
              <a:latin typeface="Times New Roman" pitchFamily="18" charset="0"/>
              <a:cs typeface="Times New Roman" pitchFamily="18" charset="0"/>
            </a:endParaRPr>
          </a:p>
          <a:p>
            <a:endParaRPr lang="en-US" i="1" kern="0" dirty="0">
              <a:solidFill>
                <a:sysClr val="windowText" lastClr="000000"/>
              </a:solidFill>
              <a:latin typeface="Times New Roman" pitchFamily="18" charset="0"/>
              <a:cs typeface="Times New Roman" pitchFamily="18" charset="0"/>
            </a:endParaRPr>
          </a:p>
          <a:p>
            <a:endParaRPr lang="en-US" i="1" kern="0" dirty="0">
              <a:solidFill>
                <a:sysClr val="windowText" lastClr="000000"/>
              </a:solidFill>
              <a:latin typeface="Times New Roman" pitchFamily="18" charset="0"/>
              <a:cs typeface="Times New Roman" pitchFamily="18" charset="0"/>
            </a:endParaRPr>
          </a:p>
          <a:p>
            <a:endParaRPr lang="en-US" i="1"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094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51" name="Ink 451">
                <a:extLst>
                  <a:ext uri="{FF2B5EF4-FFF2-40B4-BE49-F238E27FC236}">
                    <a16:creationId xmlns:a16="http://schemas.microsoft.com/office/drawing/2014/main" xmlns="" id="{436ACACE-B1F1-EB46-ACCF-5CE89FC63901}"/>
                  </a:ext>
                </a:extLst>
              </p14:cNvPr>
              <p14:cNvContentPartPr/>
              <p14:nvPr/>
            </p14:nvContentPartPr>
            <p14:xfrm>
              <a:off x="1705405" y="374858"/>
              <a:ext cx="10132379" cy="7372632"/>
            </p14:xfrm>
          </p:contentPart>
        </mc:Choice>
        <mc:Fallback xmlns="">
          <p:pic>
            <p:nvPicPr>
              <p:cNvPr id="451" name="Ink 451">
                <a:extLst>
                  <a:ext uri="{FF2B5EF4-FFF2-40B4-BE49-F238E27FC236}">
                    <a16:creationId xmlns:a16="http://schemas.microsoft.com/office/drawing/2014/main" xmlns:p14="http://schemas.microsoft.com/office/powerpoint/2010/main" xmlns="" id="{436ACACE-B1F1-EB46-ACCF-5CE89FC63901}"/>
                  </a:ext>
                </a:extLst>
              </p:cNvPr>
              <p:cNvPicPr/>
              <p:nvPr/>
            </p:nvPicPr>
            <p:blipFill>
              <a:blip r:embed="rId3"/>
              <a:stretch>
                <a:fillRect/>
              </a:stretch>
            </p:blipFill>
            <p:spPr>
              <a:xfrm>
                <a:off x="1697485" y="366218"/>
                <a:ext cx="10150018" cy="739027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xmlns="" id="{05100955-779B-894D-AD1B-E0249128447D}"/>
                  </a:ext>
                </a:extLst>
              </p14:cNvPr>
              <p14:cNvContentPartPr/>
              <p14:nvPr/>
            </p14:nvContentPartPr>
            <p14:xfrm>
              <a:off x="2059552" y="798423"/>
              <a:ext cx="9728148" cy="6775020"/>
            </p14:xfrm>
          </p:contentPart>
        </mc:Choice>
        <mc:Fallback xmlns="">
          <p:pic>
            <p:nvPicPr>
              <p:cNvPr id="2" name="Ink 1">
                <a:extLst>
                  <a:ext uri="{FF2B5EF4-FFF2-40B4-BE49-F238E27FC236}">
                    <a16:creationId xmlns:a16="http://schemas.microsoft.com/office/drawing/2014/main" xmlns:p14="http://schemas.microsoft.com/office/powerpoint/2010/main" xmlns="" id="{05100955-779B-894D-AD1B-E0249128447D}"/>
                  </a:ext>
                </a:extLst>
              </p:cNvPr>
              <p:cNvPicPr/>
              <p:nvPr/>
            </p:nvPicPr>
            <p:blipFill>
              <a:blip r:embed="rId5"/>
              <a:stretch>
                <a:fillRect/>
              </a:stretch>
            </p:blipFill>
            <p:spPr>
              <a:xfrm>
                <a:off x="2049832" y="789063"/>
                <a:ext cx="9747588" cy="6794101"/>
              </a:xfrm>
              <a:prstGeom prst="rect">
                <a:avLst/>
              </a:prstGeom>
            </p:spPr>
          </p:pic>
        </mc:Fallback>
      </mc:AlternateContent>
    </p:spTree>
    <p:extLst>
      <p:ext uri="{BB962C8B-B14F-4D97-AF65-F5344CB8AC3E}">
        <p14:creationId xmlns:p14="http://schemas.microsoft.com/office/powerpoint/2010/main" val="749878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DFCDE8C3-85E0-D94E-A568-D2EE93D52129}"/>
                  </a:ext>
                </a:extLst>
              </p14:cNvPr>
              <p14:cNvContentPartPr/>
              <p14:nvPr/>
            </p14:nvContentPartPr>
            <p14:xfrm>
              <a:off x="3172612" y="1885732"/>
              <a:ext cx="14972" cy="22041"/>
            </p14:xfrm>
          </p:contentPart>
        </mc:Choice>
        <mc:Fallback xmlns="">
          <p:pic>
            <p:nvPicPr>
              <p:cNvPr id="6" name="Ink 5">
                <a:extLst>
                  <a:ext uri="{FF2B5EF4-FFF2-40B4-BE49-F238E27FC236}">
                    <a16:creationId xmlns:a16="http://schemas.microsoft.com/office/drawing/2014/main" xmlns:p14="http://schemas.microsoft.com/office/powerpoint/2010/main" xmlns="" id="{DFCDE8C3-85E0-D94E-A568-D2EE93D52129}"/>
                  </a:ext>
                </a:extLst>
              </p:cNvPr>
              <p:cNvPicPr/>
              <p:nvPr/>
            </p:nvPicPr>
            <p:blipFill>
              <a:blip r:embed="rId3"/>
              <a:stretch>
                <a:fillRect/>
              </a:stretch>
            </p:blipFill>
            <p:spPr>
              <a:xfrm>
                <a:off x="3164578" y="1876844"/>
                <a:ext cx="32135" cy="387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xmlns="" id="{9DC9A96E-3A4A-2748-A51B-EEB91DCFA8C2}"/>
                  </a:ext>
                </a:extLst>
              </p14:cNvPr>
              <p14:cNvContentPartPr/>
              <p14:nvPr/>
            </p14:nvContentPartPr>
            <p14:xfrm>
              <a:off x="3688297" y="1908189"/>
              <a:ext cx="262001" cy="384684"/>
            </p14:xfrm>
          </p:contentPart>
        </mc:Choice>
        <mc:Fallback xmlns="">
          <p:pic>
            <p:nvPicPr>
              <p:cNvPr id="7" name="Ink 6">
                <a:extLst>
                  <a:ext uri="{FF2B5EF4-FFF2-40B4-BE49-F238E27FC236}">
                    <a16:creationId xmlns:a16="http://schemas.microsoft.com/office/drawing/2014/main" xmlns:p14="http://schemas.microsoft.com/office/powerpoint/2010/main" xmlns="" id="{9DC9A96E-3A4A-2748-A51B-EEB91DCFA8C2}"/>
                  </a:ext>
                </a:extLst>
              </p:cNvPr>
              <p:cNvPicPr/>
              <p:nvPr/>
            </p:nvPicPr>
            <p:blipFill>
              <a:blip r:embed="rId5"/>
              <a:stretch>
                <a:fillRect/>
              </a:stretch>
            </p:blipFill>
            <p:spPr>
              <a:xfrm>
                <a:off x="3679300" y="1898824"/>
                <a:ext cx="280355" cy="40341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xmlns="" id="{77F7075B-5386-0C41-83C5-AF50ED39C4D9}"/>
                  </a:ext>
                </a:extLst>
              </p14:cNvPr>
              <p14:cNvContentPartPr/>
              <p14:nvPr/>
            </p14:nvContentPartPr>
            <p14:xfrm>
              <a:off x="4203982" y="2045428"/>
              <a:ext cx="167598" cy="44083"/>
            </p14:xfrm>
          </p:contentPart>
        </mc:Choice>
        <mc:Fallback xmlns="">
          <p:pic>
            <p:nvPicPr>
              <p:cNvPr id="8" name="Ink 7">
                <a:extLst>
                  <a:ext uri="{FF2B5EF4-FFF2-40B4-BE49-F238E27FC236}">
                    <a16:creationId xmlns:a16="http://schemas.microsoft.com/office/drawing/2014/main" xmlns:p14="http://schemas.microsoft.com/office/powerpoint/2010/main" xmlns="" id="{77F7075B-5386-0C41-83C5-AF50ED39C4D9}"/>
                  </a:ext>
                </a:extLst>
              </p:cNvPr>
              <p:cNvPicPr/>
              <p:nvPr/>
            </p:nvPicPr>
            <p:blipFill>
              <a:blip r:embed="rId7"/>
              <a:stretch>
                <a:fillRect/>
              </a:stretch>
            </p:blipFill>
            <p:spPr>
              <a:xfrm>
                <a:off x="4195332" y="2036756"/>
                <a:ext cx="184538" cy="610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xmlns="" id="{4488151D-2227-7C40-950B-9FD987DD89C0}"/>
                  </a:ext>
                </a:extLst>
              </p14:cNvPr>
              <p14:cNvContentPartPr/>
              <p14:nvPr/>
            </p14:nvContentPartPr>
            <p14:xfrm>
              <a:off x="4298386" y="2176013"/>
              <a:ext cx="94820" cy="22041"/>
            </p14:xfrm>
          </p:contentPart>
        </mc:Choice>
        <mc:Fallback xmlns="">
          <p:pic>
            <p:nvPicPr>
              <p:cNvPr id="9" name="Ink 8">
                <a:extLst>
                  <a:ext uri="{FF2B5EF4-FFF2-40B4-BE49-F238E27FC236}">
                    <a16:creationId xmlns:a16="http://schemas.microsoft.com/office/drawing/2014/main" xmlns:p14="http://schemas.microsoft.com/office/powerpoint/2010/main" xmlns="" id="{4488151D-2227-7C40-950B-9FD987DD89C0}"/>
                  </a:ext>
                </a:extLst>
              </p:cNvPr>
              <p:cNvPicPr/>
              <p:nvPr/>
            </p:nvPicPr>
            <p:blipFill>
              <a:blip r:embed="rId9"/>
              <a:stretch>
                <a:fillRect/>
              </a:stretch>
            </p:blipFill>
            <p:spPr>
              <a:xfrm>
                <a:off x="4289373" y="2167125"/>
                <a:ext cx="112486" cy="394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xmlns="" id="{2DA0C1D3-038A-9A49-B184-2C70CA54A497}"/>
                  </a:ext>
                </a:extLst>
              </p14:cNvPr>
              <p14:cNvContentPartPr/>
              <p14:nvPr/>
            </p14:nvContentPartPr>
            <p14:xfrm>
              <a:off x="6005137" y="1921913"/>
              <a:ext cx="167598" cy="167598"/>
            </p14:xfrm>
          </p:contentPart>
        </mc:Choice>
        <mc:Fallback xmlns="">
          <p:pic>
            <p:nvPicPr>
              <p:cNvPr id="14" name="Ink 13">
                <a:extLst>
                  <a:ext uri="{FF2B5EF4-FFF2-40B4-BE49-F238E27FC236}">
                    <a16:creationId xmlns:a16="http://schemas.microsoft.com/office/drawing/2014/main" xmlns:p14="http://schemas.microsoft.com/office/powerpoint/2010/main" xmlns="" id="{2DA0C1D3-038A-9A49-B184-2C70CA54A497}"/>
                  </a:ext>
                </a:extLst>
              </p:cNvPr>
              <p:cNvPicPr/>
              <p:nvPr/>
            </p:nvPicPr>
            <p:blipFill>
              <a:blip r:embed="rId11"/>
              <a:stretch>
                <a:fillRect/>
              </a:stretch>
            </p:blipFill>
            <p:spPr>
              <a:xfrm>
                <a:off x="5996487" y="1912902"/>
                <a:ext cx="184538" cy="18489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xmlns="" id="{79912361-9D11-A142-9964-5D4B77E6900A}"/>
                  </a:ext>
                </a:extLst>
              </p14:cNvPr>
              <p14:cNvContentPartPr/>
              <p14:nvPr/>
            </p14:nvContentPartPr>
            <p14:xfrm>
              <a:off x="6339085" y="1776773"/>
              <a:ext cx="225404" cy="494475"/>
            </p14:xfrm>
          </p:contentPart>
        </mc:Choice>
        <mc:Fallback xmlns="">
          <p:pic>
            <p:nvPicPr>
              <p:cNvPr id="15" name="Ink 14">
                <a:extLst>
                  <a:ext uri="{FF2B5EF4-FFF2-40B4-BE49-F238E27FC236}">
                    <a16:creationId xmlns:a16="http://schemas.microsoft.com/office/drawing/2014/main" xmlns:p14="http://schemas.microsoft.com/office/powerpoint/2010/main" xmlns="" id="{79912361-9D11-A142-9964-5D4B77E6900A}"/>
                  </a:ext>
                </a:extLst>
              </p:cNvPr>
              <p:cNvPicPr/>
              <p:nvPr/>
            </p:nvPicPr>
            <p:blipFill>
              <a:blip r:embed="rId13"/>
              <a:stretch>
                <a:fillRect/>
              </a:stretch>
            </p:blipFill>
            <p:spPr>
              <a:xfrm>
                <a:off x="6330083" y="1768136"/>
                <a:ext cx="243408" cy="51138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xmlns="" id="{8E6F2D8E-1F2A-DD49-9A44-42C737745CCB}"/>
                  </a:ext>
                </a:extLst>
              </p14:cNvPr>
              <p14:cNvContentPartPr/>
              <p14:nvPr/>
            </p14:nvContentPartPr>
            <p14:xfrm>
              <a:off x="4610708" y="1849135"/>
              <a:ext cx="138486" cy="421697"/>
            </p14:xfrm>
          </p:contentPart>
        </mc:Choice>
        <mc:Fallback xmlns="">
          <p:pic>
            <p:nvPicPr>
              <p:cNvPr id="16" name="Ink 15">
                <a:extLst>
                  <a:ext uri="{FF2B5EF4-FFF2-40B4-BE49-F238E27FC236}">
                    <a16:creationId xmlns:a16="http://schemas.microsoft.com/office/drawing/2014/main" xmlns:p14="http://schemas.microsoft.com/office/powerpoint/2010/main" xmlns="" id="{8E6F2D8E-1F2A-DD49-9A44-42C737745CCB}"/>
                  </a:ext>
                </a:extLst>
              </p:cNvPr>
              <p:cNvPicPr/>
              <p:nvPr/>
            </p:nvPicPr>
            <p:blipFill>
              <a:blip r:embed="rId15"/>
              <a:stretch>
                <a:fillRect/>
              </a:stretch>
            </p:blipFill>
            <p:spPr>
              <a:xfrm>
                <a:off x="4601331" y="1840140"/>
                <a:ext cx="157239" cy="4393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xmlns="" id="{EC745232-E061-3444-AF09-9903EC230C62}"/>
                  </a:ext>
                </a:extLst>
              </p14:cNvPr>
              <p14:cNvContentPartPr/>
              <p14:nvPr/>
            </p14:nvContentPartPr>
            <p14:xfrm>
              <a:off x="8256684" y="1805884"/>
              <a:ext cx="182153" cy="196709"/>
            </p14:xfrm>
          </p:contentPart>
        </mc:Choice>
        <mc:Fallback xmlns="">
          <p:pic>
            <p:nvPicPr>
              <p:cNvPr id="21" name="Ink 20">
                <a:extLst>
                  <a:ext uri="{FF2B5EF4-FFF2-40B4-BE49-F238E27FC236}">
                    <a16:creationId xmlns:a16="http://schemas.microsoft.com/office/drawing/2014/main" xmlns:p14="http://schemas.microsoft.com/office/powerpoint/2010/main" xmlns="" id="{EC745232-E061-3444-AF09-9903EC230C62}"/>
                  </a:ext>
                </a:extLst>
              </p:cNvPr>
              <p:cNvPicPr/>
              <p:nvPr/>
            </p:nvPicPr>
            <p:blipFill>
              <a:blip r:embed="rId17"/>
              <a:stretch>
                <a:fillRect/>
              </a:stretch>
            </p:blipFill>
            <p:spPr>
              <a:xfrm>
                <a:off x="8246964" y="1796534"/>
                <a:ext cx="200872" cy="21433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xmlns="" id="{B89A6F18-EBE3-ED4F-9CBA-5C13026CB635}"/>
                  </a:ext>
                </a:extLst>
              </p14:cNvPr>
              <p14:cNvContentPartPr/>
              <p14:nvPr/>
            </p14:nvContentPartPr>
            <p14:xfrm>
              <a:off x="8569006" y="1871176"/>
              <a:ext cx="131001" cy="123931"/>
            </p14:xfrm>
          </p:contentPart>
        </mc:Choice>
        <mc:Fallback xmlns="">
          <p:pic>
            <p:nvPicPr>
              <p:cNvPr id="22" name="Ink 21">
                <a:extLst>
                  <a:ext uri="{FF2B5EF4-FFF2-40B4-BE49-F238E27FC236}">
                    <a16:creationId xmlns:a16="http://schemas.microsoft.com/office/drawing/2014/main" xmlns:p14="http://schemas.microsoft.com/office/powerpoint/2010/main" xmlns="" id="{B89A6F18-EBE3-ED4F-9CBA-5C13026CB635}"/>
                  </a:ext>
                </a:extLst>
              </p:cNvPr>
              <p:cNvPicPr/>
              <p:nvPr/>
            </p:nvPicPr>
            <p:blipFill>
              <a:blip r:embed="rId19"/>
              <a:stretch>
                <a:fillRect/>
              </a:stretch>
            </p:blipFill>
            <p:spPr>
              <a:xfrm>
                <a:off x="8560033" y="1862169"/>
                <a:ext cx="148946" cy="14158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xmlns="" id="{33EAF710-0B21-8A44-B95D-58F86C0D27F4}"/>
                  </a:ext>
                </a:extLst>
              </p14:cNvPr>
              <p14:cNvContentPartPr/>
              <p14:nvPr/>
            </p14:nvContentPartPr>
            <p14:xfrm>
              <a:off x="9556709" y="1762217"/>
              <a:ext cx="385516" cy="167598"/>
            </p14:xfrm>
          </p:contentPart>
        </mc:Choice>
        <mc:Fallback xmlns="">
          <p:pic>
            <p:nvPicPr>
              <p:cNvPr id="27" name="Ink 26">
                <a:extLst>
                  <a:ext uri="{FF2B5EF4-FFF2-40B4-BE49-F238E27FC236}">
                    <a16:creationId xmlns:a16="http://schemas.microsoft.com/office/drawing/2014/main" xmlns:p14="http://schemas.microsoft.com/office/powerpoint/2010/main" xmlns="" id="{33EAF710-0B21-8A44-B95D-58F86C0D27F4}"/>
                  </a:ext>
                </a:extLst>
              </p:cNvPr>
              <p:cNvPicPr/>
              <p:nvPr/>
            </p:nvPicPr>
            <p:blipFill>
              <a:blip r:embed="rId21"/>
              <a:stretch>
                <a:fillRect/>
              </a:stretch>
            </p:blipFill>
            <p:spPr>
              <a:xfrm>
                <a:off x="9548070" y="1753585"/>
                <a:ext cx="402794" cy="1859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33">
                <a:extLst>
                  <a:ext uri="{FF2B5EF4-FFF2-40B4-BE49-F238E27FC236}">
                    <a16:creationId xmlns:a16="http://schemas.microsoft.com/office/drawing/2014/main" xmlns="" id="{1497E575-CB97-4E4C-A322-490D0CBFFC35}"/>
                  </a:ext>
                </a:extLst>
              </p14:cNvPr>
              <p14:cNvContentPartPr/>
              <p14:nvPr/>
            </p14:nvContentPartPr>
            <p14:xfrm>
              <a:off x="7573817" y="1653257"/>
              <a:ext cx="552698" cy="516101"/>
            </p14:xfrm>
          </p:contentPart>
        </mc:Choice>
        <mc:Fallback xmlns="">
          <p:pic>
            <p:nvPicPr>
              <p:cNvPr id="28" name="Ink 33">
                <a:extLst>
                  <a:ext uri="{FF2B5EF4-FFF2-40B4-BE49-F238E27FC236}">
                    <a16:creationId xmlns:a16="http://schemas.microsoft.com/office/drawing/2014/main" xmlns:p14="http://schemas.microsoft.com/office/powerpoint/2010/main" xmlns="" id="{1497E575-CB97-4E4C-A322-490D0CBFFC35}"/>
                  </a:ext>
                </a:extLst>
              </p:cNvPr>
              <p:cNvPicPr/>
              <p:nvPr/>
            </p:nvPicPr>
            <p:blipFill>
              <a:blip r:embed="rId23"/>
              <a:stretch>
                <a:fillRect/>
              </a:stretch>
            </p:blipFill>
            <p:spPr>
              <a:xfrm>
                <a:off x="7564095" y="1644259"/>
                <a:ext cx="570701" cy="53337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34">
                <a:extLst>
                  <a:ext uri="{FF2B5EF4-FFF2-40B4-BE49-F238E27FC236}">
                    <a16:creationId xmlns:a16="http://schemas.microsoft.com/office/drawing/2014/main" xmlns="" id="{0AD176FA-5D3F-2E47-8881-662CB533EAB3}"/>
                  </a:ext>
                </a:extLst>
              </p14:cNvPr>
              <p14:cNvContentPartPr/>
              <p14:nvPr/>
            </p14:nvContentPartPr>
            <p14:xfrm>
              <a:off x="8859287" y="1747661"/>
              <a:ext cx="558936" cy="450809"/>
            </p14:xfrm>
          </p:contentPart>
        </mc:Choice>
        <mc:Fallback xmlns="">
          <p:pic>
            <p:nvPicPr>
              <p:cNvPr id="29" name="Ink 34">
                <a:extLst>
                  <a:ext uri="{FF2B5EF4-FFF2-40B4-BE49-F238E27FC236}">
                    <a16:creationId xmlns:a16="http://schemas.microsoft.com/office/drawing/2014/main" xmlns:p14="http://schemas.microsoft.com/office/powerpoint/2010/main" xmlns="" id="{0AD176FA-5D3F-2E47-8881-662CB533EAB3}"/>
                  </a:ext>
                </a:extLst>
              </p:cNvPr>
              <p:cNvPicPr/>
              <p:nvPr/>
            </p:nvPicPr>
            <p:blipFill>
              <a:blip r:embed="rId25"/>
              <a:stretch>
                <a:fillRect/>
              </a:stretch>
            </p:blipFill>
            <p:spPr>
              <a:xfrm>
                <a:off x="8849929" y="1738299"/>
                <a:ext cx="577291" cy="46809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35">
                <a:extLst>
                  <a:ext uri="{FF2B5EF4-FFF2-40B4-BE49-F238E27FC236}">
                    <a16:creationId xmlns:a16="http://schemas.microsoft.com/office/drawing/2014/main" xmlns="" id="{BAC40EAB-CD6E-BA42-BF96-B15624B906C8}"/>
                  </a:ext>
                </a:extLst>
              </p14:cNvPr>
              <p14:cNvContentPartPr/>
              <p14:nvPr/>
            </p14:nvContentPartPr>
            <p14:xfrm>
              <a:off x="6847699" y="1812953"/>
              <a:ext cx="414212" cy="291113"/>
            </p14:xfrm>
          </p:contentPart>
        </mc:Choice>
        <mc:Fallback xmlns="">
          <p:pic>
            <p:nvPicPr>
              <p:cNvPr id="30" name="Ink 35">
                <a:extLst>
                  <a:ext uri="{FF2B5EF4-FFF2-40B4-BE49-F238E27FC236}">
                    <a16:creationId xmlns:a16="http://schemas.microsoft.com/office/drawing/2014/main" xmlns:p14="http://schemas.microsoft.com/office/powerpoint/2010/main" xmlns="" id="{BAC40EAB-CD6E-BA42-BF96-B15624B906C8}"/>
                  </a:ext>
                </a:extLst>
              </p:cNvPr>
              <p:cNvPicPr/>
              <p:nvPr/>
            </p:nvPicPr>
            <p:blipFill>
              <a:blip r:embed="rId27"/>
              <a:stretch>
                <a:fillRect/>
              </a:stretch>
            </p:blipFill>
            <p:spPr>
              <a:xfrm>
                <a:off x="6838710" y="1804317"/>
                <a:ext cx="431111" cy="30838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6">
                <a:extLst>
                  <a:ext uri="{FF2B5EF4-FFF2-40B4-BE49-F238E27FC236}">
                    <a16:creationId xmlns:a16="http://schemas.microsoft.com/office/drawing/2014/main" xmlns="" id="{75DD8A49-93D3-E74F-8695-C0B149F8058D}"/>
                  </a:ext>
                </a:extLst>
              </p14:cNvPr>
              <p14:cNvContentPartPr/>
              <p14:nvPr/>
            </p14:nvContentPartPr>
            <p14:xfrm>
              <a:off x="5307714" y="1914427"/>
              <a:ext cx="501961" cy="174668"/>
            </p14:xfrm>
          </p:contentPart>
        </mc:Choice>
        <mc:Fallback xmlns="">
          <p:pic>
            <p:nvPicPr>
              <p:cNvPr id="31" name="Ink 36">
                <a:extLst>
                  <a:ext uri="{FF2B5EF4-FFF2-40B4-BE49-F238E27FC236}">
                    <a16:creationId xmlns:a16="http://schemas.microsoft.com/office/drawing/2014/main" xmlns:p14="http://schemas.microsoft.com/office/powerpoint/2010/main" xmlns="" id="{75DD8A49-93D3-E74F-8695-C0B149F8058D}"/>
                  </a:ext>
                </a:extLst>
              </p:cNvPr>
              <p:cNvPicPr/>
              <p:nvPr/>
            </p:nvPicPr>
            <p:blipFill>
              <a:blip r:embed="rId29"/>
              <a:stretch>
                <a:fillRect/>
              </a:stretch>
            </p:blipFill>
            <p:spPr>
              <a:xfrm>
                <a:off x="5298345" y="1905423"/>
                <a:ext cx="520339" cy="19159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7">
                <a:extLst>
                  <a:ext uri="{FF2B5EF4-FFF2-40B4-BE49-F238E27FC236}">
                    <a16:creationId xmlns:a16="http://schemas.microsoft.com/office/drawing/2014/main" xmlns="" id="{3922884E-96EF-DD4B-AFFC-05C47BE9FB2B}"/>
                  </a:ext>
                </a:extLst>
              </p14:cNvPr>
              <p14:cNvContentPartPr/>
              <p14:nvPr/>
            </p14:nvContentPartPr>
            <p14:xfrm>
              <a:off x="4879363" y="1965580"/>
              <a:ext cx="232474" cy="145556"/>
            </p14:xfrm>
          </p:contentPart>
        </mc:Choice>
        <mc:Fallback xmlns="">
          <p:pic>
            <p:nvPicPr>
              <p:cNvPr id="32" name="Ink 37">
                <a:extLst>
                  <a:ext uri="{FF2B5EF4-FFF2-40B4-BE49-F238E27FC236}">
                    <a16:creationId xmlns:a16="http://schemas.microsoft.com/office/drawing/2014/main" xmlns:p14="http://schemas.microsoft.com/office/powerpoint/2010/main" xmlns="" id="{3922884E-96EF-DD4B-AFFC-05C47BE9FB2B}"/>
                  </a:ext>
                </a:extLst>
              </p:cNvPr>
              <p:cNvPicPr/>
              <p:nvPr/>
            </p:nvPicPr>
            <p:blipFill>
              <a:blip r:embed="rId31"/>
              <a:stretch>
                <a:fillRect/>
              </a:stretch>
            </p:blipFill>
            <p:spPr>
              <a:xfrm>
                <a:off x="4870380" y="1956595"/>
                <a:ext cx="250440" cy="16388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8">
                <a:extLst>
                  <a:ext uri="{FF2B5EF4-FFF2-40B4-BE49-F238E27FC236}">
                    <a16:creationId xmlns:a16="http://schemas.microsoft.com/office/drawing/2014/main" xmlns="" id="{0588BF40-902A-3441-B71D-1317D5EF7D87}"/>
                  </a:ext>
                </a:extLst>
              </p14:cNvPr>
              <p14:cNvContentPartPr/>
              <p14:nvPr/>
            </p14:nvContentPartPr>
            <p14:xfrm>
              <a:off x="2983805" y="1972649"/>
              <a:ext cx="196293" cy="87750"/>
            </p14:xfrm>
          </p:contentPart>
        </mc:Choice>
        <mc:Fallback xmlns="">
          <p:pic>
            <p:nvPicPr>
              <p:cNvPr id="33" name="Ink 38">
                <a:extLst>
                  <a:ext uri="{FF2B5EF4-FFF2-40B4-BE49-F238E27FC236}">
                    <a16:creationId xmlns:a16="http://schemas.microsoft.com/office/drawing/2014/main" xmlns:p14="http://schemas.microsoft.com/office/powerpoint/2010/main" xmlns="" id="{0588BF40-902A-3441-B71D-1317D5EF7D87}"/>
                  </a:ext>
                </a:extLst>
              </p:cNvPr>
              <p:cNvPicPr/>
              <p:nvPr/>
            </p:nvPicPr>
            <p:blipFill>
              <a:blip r:embed="rId33"/>
              <a:stretch>
                <a:fillRect/>
              </a:stretch>
            </p:blipFill>
            <p:spPr>
              <a:xfrm>
                <a:off x="2974116" y="1963221"/>
                <a:ext cx="214236" cy="10551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xmlns="" id="{C2ACAD81-9B89-D341-A5C3-482C586FBE84}"/>
                  </a:ext>
                </a:extLst>
              </p14:cNvPr>
              <p14:cNvContentPartPr/>
              <p14:nvPr/>
            </p14:nvContentPartPr>
            <p14:xfrm>
              <a:off x="2852804" y="2887990"/>
              <a:ext cx="334364" cy="167598"/>
            </p14:xfrm>
          </p:contentPart>
        </mc:Choice>
        <mc:Fallback xmlns="">
          <p:pic>
            <p:nvPicPr>
              <p:cNvPr id="40" name="Ink 39">
                <a:extLst>
                  <a:ext uri="{FF2B5EF4-FFF2-40B4-BE49-F238E27FC236}">
                    <a16:creationId xmlns:a16="http://schemas.microsoft.com/office/drawing/2014/main" xmlns:p14="http://schemas.microsoft.com/office/powerpoint/2010/main" xmlns="" id="{C2ACAD81-9B89-D341-A5C3-482C586FBE84}"/>
                  </a:ext>
                </a:extLst>
              </p:cNvPr>
              <p:cNvPicPr/>
              <p:nvPr/>
            </p:nvPicPr>
            <p:blipFill>
              <a:blip r:embed="rId35"/>
              <a:stretch>
                <a:fillRect/>
              </a:stretch>
            </p:blipFill>
            <p:spPr>
              <a:xfrm>
                <a:off x="2843806" y="2879718"/>
                <a:ext cx="352720" cy="1848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xmlns="" id="{7FBD2920-129A-1C46-B346-F8F200078FB1}"/>
                  </a:ext>
                </a:extLst>
              </p14:cNvPr>
              <p14:cNvContentPartPr/>
              <p14:nvPr/>
            </p14:nvContentPartPr>
            <p14:xfrm>
              <a:off x="3267016" y="2771545"/>
              <a:ext cx="262001" cy="254516"/>
            </p14:xfrm>
          </p:contentPart>
        </mc:Choice>
        <mc:Fallback xmlns="">
          <p:pic>
            <p:nvPicPr>
              <p:cNvPr id="41" name="Ink 40">
                <a:extLst>
                  <a:ext uri="{FF2B5EF4-FFF2-40B4-BE49-F238E27FC236}">
                    <a16:creationId xmlns:a16="http://schemas.microsoft.com/office/drawing/2014/main" xmlns:p14="http://schemas.microsoft.com/office/powerpoint/2010/main" xmlns="" id="{7FBD2920-129A-1C46-B346-F8F200078FB1}"/>
                  </a:ext>
                </a:extLst>
              </p:cNvPr>
              <p:cNvPicPr/>
              <p:nvPr/>
            </p:nvPicPr>
            <p:blipFill>
              <a:blip r:embed="rId37"/>
              <a:stretch>
                <a:fillRect/>
              </a:stretch>
            </p:blipFill>
            <p:spPr>
              <a:xfrm>
                <a:off x="3258738" y="2763265"/>
                <a:ext cx="279276" cy="27107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xmlns="" id="{4E54C71C-AB22-A344-ABC6-6C2C968CBA66}"/>
                  </a:ext>
                </a:extLst>
              </p14:cNvPr>
              <p14:cNvContentPartPr/>
              <p14:nvPr/>
            </p14:nvContentPartPr>
            <p14:xfrm>
              <a:off x="3659186" y="2924171"/>
              <a:ext cx="101889" cy="131001"/>
            </p14:xfrm>
          </p:contentPart>
        </mc:Choice>
        <mc:Fallback xmlns="">
          <p:pic>
            <p:nvPicPr>
              <p:cNvPr id="42" name="Ink 41">
                <a:extLst>
                  <a:ext uri="{FF2B5EF4-FFF2-40B4-BE49-F238E27FC236}">
                    <a16:creationId xmlns:a16="http://schemas.microsoft.com/office/drawing/2014/main" xmlns:p14="http://schemas.microsoft.com/office/powerpoint/2010/main" xmlns="" id="{4E54C71C-AB22-A344-ABC6-6C2C968CBA66}"/>
                  </a:ext>
                </a:extLst>
              </p:cNvPr>
              <p:cNvPicPr/>
              <p:nvPr/>
            </p:nvPicPr>
            <p:blipFill>
              <a:blip r:embed="rId39"/>
              <a:stretch>
                <a:fillRect/>
              </a:stretch>
            </p:blipFill>
            <p:spPr>
              <a:xfrm>
                <a:off x="3650217" y="2914814"/>
                <a:ext cx="119110"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xmlns="" id="{1CB60AAA-9B91-7E4D-BBFE-3E58FDCF8E63}"/>
                  </a:ext>
                </a:extLst>
              </p14:cNvPr>
              <p14:cNvContentPartPr/>
              <p14:nvPr/>
            </p14:nvContentPartPr>
            <p14:xfrm>
              <a:off x="3884174" y="2982394"/>
              <a:ext cx="298182" cy="138486"/>
            </p14:xfrm>
          </p:contentPart>
        </mc:Choice>
        <mc:Fallback xmlns="">
          <p:pic>
            <p:nvPicPr>
              <p:cNvPr id="43" name="Ink 42">
                <a:extLst>
                  <a:ext uri="{FF2B5EF4-FFF2-40B4-BE49-F238E27FC236}">
                    <a16:creationId xmlns:a16="http://schemas.microsoft.com/office/drawing/2014/main" xmlns:p14="http://schemas.microsoft.com/office/powerpoint/2010/main" xmlns="" id="{1CB60AAA-9B91-7E4D-BBFE-3E58FDCF8E63}"/>
                  </a:ext>
                </a:extLst>
              </p:cNvPr>
              <p:cNvPicPr/>
              <p:nvPr/>
            </p:nvPicPr>
            <p:blipFill>
              <a:blip r:embed="rId41"/>
              <a:stretch>
                <a:fillRect/>
              </a:stretch>
            </p:blipFill>
            <p:spPr>
              <a:xfrm>
                <a:off x="3874822" y="2973042"/>
                <a:ext cx="315807" cy="15611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xmlns="" id="{CC58EDAF-F747-FA45-B5A5-5C630CC7CFD5}"/>
                  </a:ext>
                </a:extLst>
              </p14:cNvPr>
              <p14:cNvContentPartPr/>
              <p14:nvPr/>
            </p14:nvContentPartPr>
            <p14:xfrm>
              <a:off x="4980837" y="2844324"/>
              <a:ext cx="465364" cy="182153"/>
            </p14:xfrm>
          </p:contentPart>
        </mc:Choice>
        <mc:Fallback xmlns="">
          <p:pic>
            <p:nvPicPr>
              <p:cNvPr id="44" name="Ink 43">
                <a:extLst>
                  <a:ext uri="{FF2B5EF4-FFF2-40B4-BE49-F238E27FC236}">
                    <a16:creationId xmlns:a16="http://schemas.microsoft.com/office/drawing/2014/main" xmlns:p14="http://schemas.microsoft.com/office/powerpoint/2010/main" xmlns="" id="{CC58EDAF-F747-FA45-B5A5-5C630CC7CFD5}"/>
                  </a:ext>
                </a:extLst>
              </p:cNvPr>
              <p:cNvPicPr/>
              <p:nvPr/>
            </p:nvPicPr>
            <p:blipFill>
              <a:blip r:embed="rId43"/>
              <a:stretch>
                <a:fillRect/>
              </a:stretch>
            </p:blipFill>
            <p:spPr>
              <a:xfrm>
                <a:off x="4972192" y="2835324"/>
                <a:ext cx="482653" cy="1997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xmlns="" id="{AE22FCC4-17A5-0B46-9324-A3AB7C79B442}"/>
                  </a:ext>
                </a:extLst>
              </p14:cNvPr>
              <p14:cNvContentPartPr/>
              <p14:nvPr/>
            </p14:nvContentPartPr>
            <p14:xfrm>
              <a:off x="5663704" y="2858879"/>
              <a:ext cx="101889" cy="416"/>
            </p14:xfrm>
          </p:contentPart>
        </mc:Choice>
        <mc:Fallback xmlns="">
          <p:pic>
            <p:nvPicPr>
              <p:cNvPr id="45" name="Ink 44">
                <a:extLst>
                  <a:ext uri="{FF2B5EF4-FFF2-40B4-BE49-F238E27FC236}">
                    <a16:creationId xmlns:a16="http://schemas.microsoft.com/office/drawing/2014/main" xmlns:p14="http://schemas.microsoft.com/office/powerpoint/2010/main" xmlns="" id="{AE22FCC4-17A5-0B46-9324-A3AB7C79B442}"/>
                  </a:ext>
                </a:extLst>
              </p:cNvPr>
              <p:cNvPicPr/>
              <p:nvPr/>
            </p:nvPicPr>
            <p:blipFill>
              <a:blip r:embed="rId45"/>
              <a:stretch>
                <a:fillRect/>
              </a:stretch>
            </p:blipFill>
            <p:spPr>
              <a:xfrm>
                <a:off x="5654703" y="2848479"/>
                <a:ext cx="119171" cy="2121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xmlns="" id="{091FEAFF-D206-1748-AD7F-864D56019F24}"/>
                  </a:ext>
                </a:extLst>
              </p14:cNvPr>
              <p14:cNvContentPartPr/>
              <p14:nvPr/>
            </p14:nvContentPartPr>
            <p14:xfrm>
              <a:off x="5722757" y="2895060"/>
              <a:ext cx="57807" cy="44083"/>
            </p14:xfrm>
          </p:contentPart>
        </mc:Choice>
        <mc:Fallback xmlns="">
          <p:pic>
            <p:nvPicPr>
              <p:cNvPr id="46" name="Ink 45">
                <a:extLst>
                  <a:ext uri="{FF2B5EF4-FFF2-40B4-BE49-F238E27FC236}">
                    <a16:creationId xmlns:a16="http://schemas.microsoft.com/office/drawing/2014/main" xmlns:p14="http://schemas.microsoft.com/office/powerpoint/2010/main" xmlns="" id="{091FEAFF-D206-1748-AD7F-864D56019F24}"/>
                  </a:ext>
                </a:extLst>
              </p:cNvPr>
              <p:cNvPicPr/>
              <p:nvPr/>
            </p:nvPicPr>
            <p:blipFill>
              <a:blip r:embed="rId47"/>
              <a:stretch>
                <a:fillRect/>
              </a:stretch>
            </p:blipFill>
            <p:spPr>
              <a:xfrm>
                <a:off x="5713725" y="2885952"/>
                <a:ext cx="75149" cy="6157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xmlns="" id="{7A0141CC-33CE-4F42-93C4-54F37A0C249D}"/>
                  </a:ext>
                </a:extLst>
              </p14:cNvPr>
              <p14:cNvContentPartPr/>
              <p14:nvPr/>
            </p14:nvContentPartPr>
            <p14:xfrm>
              <a:off x="7864514" y="2953283"/>
              <a:ext cx="36597" cy="94820"/>
            </p14:xfrm>
          </p:contentPart>
        </mc:Choice>
        <mc:Fallback xmlns="">
          <p:pic>
            <p:nvPicPr>
              <p:cNvPr id="60" name="Ink 59">
                <a:extLst>
                  <a:ext uri="{FF2B5EF4-FFF2-40B4-BE49-F238E27FC236}">
                    <a16:creationId xmlns:a16="http://schemas.microsoft.com/office/drawing/2014/main" xmlns:p14="http://schemas.microsoft.com/office/powerpoint/2010/main" xmlns="" id="{7A0141CC-33CE-4F42-93C4-54F37A0C249D}"/>
                  </a:ext>
                </a:extLst>
              </p:cNvPr>
              <p:cNvPicPr/>
              <p:nvPr/>
            </p:nvPicPr>
            <p:blipFill>
              <a:blip r:embed="rId49"/>
              <a:stretch>
                <a:fillRect/>
              </a:stretch>
            </p:blipFill>
            <p:spPr>
              <a:xfrm>
                <a:off x="7855987" y="2944270"/>
                <a:ext cx="54007" cy="11248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xmlns="" id="{FE775BA3-2FF6-7B41-B31F-0DDB52A6FCA6}"/>
                  </a:ext>
                </a:extLst>
              </p14:cNvPr>
              <p14:cNvContentPartPr/>
              <p14:nvPr/>
            </p14:nvContentPartPr>
            <p14:xfrm>
              <a:off x="8300351" y="2684628"/>
              <a:ext cx="886646" cy="182153"/>
            </p14:xfrm>
          </p:contentPart>
        </mc:Choice>
        <mc:Fallback xmlns="">
          <p:pic>
            <p:nvPicPr>
              <p:cNvPr id="61" name="Ink 60">
                <a:extLst>
                  <a:ext uri="{FF2B5EF4-FFF2-40B4-BE49-F238E27FC236}">
                    <a16:creationId xmlns:a16="http://schemas.microsoft.com/office/drawing/2014/main" xmlns:p14="http://schemas.microsoft.com/office/powerpoint/2010/main" xmlns="" id="{FE775BA3-2FF6-7B41-B31F-0DDB52A6FCA6}"/>
                  </a:ext>
                </a:extLst>
              </p:cNvPr>
              <p:cNvPicPr/>
              <p:nvPr/>
            </p:nvPicPr>
            <p:blipFill>
              <a:blip r:embed="rId51"/>
              <a:stretch>
                <a:fillRect/>
              </a:stretch>
            </p:blipFill>
            <p:spPr>
              <a:xfrm>
                <a:off x="8291348" y="2675268"/>
                <a:ext cx="904653" cy="20015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xmlns="" id="{DF973DB1-FFA3-3B46-AF60-EFC4657B1CCC}"/>
                  </a:ext>
                </a:extLst>
              </p14:cNvPr>
              <p14:cNvContentPartPr/>
              <p14:nvPr/>
            </p14:nvContentPartPr>
            <p14:xfrm>
              <a:off x="8714146" y="2575668"/>
              <a:ext cx="370961" cy="14972"/>
            </p14:xfrm>
          </p:contentPart>
        </mc:Choice>
        <mc:Fallback xmlns="">
          <p:pic>
            <p:nvPicPr>
              <p:cNvPr id="62" name="Ink 61">
                <a:extLst>
                  <a:ext uri="{FF2B5EF4-FFF2-40B4-BE49-F238E27FC236}">
                    <a16:creationId xmlns:a16="http://schemas.microsoft.com/office/drawing/2014/main" xmlns:p14="http://schemas.microsoft.com/office/powerpoint/2010/main" xmlns="" id="{DF973DB1-FFA3-3B46-AF60-EFC4657B1CCC}"/>
                  </a:ext>
                </a:extLst>
              </p:cNvPr>
              <p:cNvPicPr/>
              <p:nvPr/>
            </p:nvPicPr>
            <p:blipFill>
              <a:blip r:embed="rId53"/>
              <a:stretch>
                <a:fillRect/>
              </a:stretch>
            </p:blipFill>
            <p:spPr>
              <a:xfrm>
                <a:off x="8705133" y="2566539"/>
                <a:ext cx="388265"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5">
                <a:extLst>
                  <a:ext uri="{FF2B5EF4-FFF2-40B4-BE49-F238E27FC236}">
                    <a16:creationId xmlns:a16="http://schemas.microsoft.com/office/drawing/2014/main" xmlns="" id="{DB6A1D7D-AC6B-054A-B0D7-B143E1273175}"/>
                  </a:ext>
                </a:extLst>
              </p14:cNvPr>
              <p14:cNvContentPartPr/>
              <p14:nvPr/>
            </p14:nvContentPartPr>
            <p14:xfrm>
              <a:off x="7392496" y="2793587"/>
              <a:ext cx="312738" cy="195461"/>
            </p14:xfrm>
          </p:contentPart>
        </mc:Choice>
        <mc:Fallback xmlns="">
          <p:pic>
            <p:nvPicPr>
              <p:cNvPr id="63" name="Ink 65">
                <a:extLst>
                  <a:ext uri="{FF2B5EF4-FFF2-40B4-BE49-F238E27FC236}">
                    <a16:creationId xmlns:a16="http://schemas.microsoft.com/office/drawing/2014/main" xmlns:p14="http://schemas.microsoft.com/office/powerpoint/2010/main" xmlns="" id="{DB6A1D7D-AC6B-054A-B0D7-B143E1273175}"/>
                  </a:ext>
                </a:extLst>
              </p:cNvPr>
              <p:cNvPicPr/>
              <p:nvPr/>
            </p:nvPicPr>
            <p:blipFill>
              <a:blip r:embed="rId55"/>
              <a:stretch>
                <a:fillRect/>
              </a:stretch>
            </p:blipFill>
            <p:spPr>
              <a:xfrm>
                <a:off x="7383489" y="2784604"/>
                <a:ext cx="330032" cy="21270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Ink 66">
                <a:extLst>
                  <a:ext uri="{FF2B5EF4-FFF2-40B4-BE49-F238E27FC236}">
                    <a16:creationId xmlns:a16="http://schemas.microsoft.com/office/drawing/2014/main" xmlns="" id="{23303534-AE0A-934C-9A27-A2846528B3FF}"/>
                  </a:ext>
                </a:extLst>
              </p14:cNvPr>
              <p14:cNvContentPartPr/>
              <p14:nvPr/>
            </p14:nvContentPartPr>
            <p14:xfrm>
              <a:off x="6745810" y="2779031"/>
              <a:ext cx="501961" cy="187976"/>
            </p14:xfrm>
          </p:contentPart>
        </mc:Choice>
        <mc:Fallback xmlns="">
          <p:pic>
            <p:nvPicPr>
              <p:cNvPr id="64" name="Ink 66">
                <a:extLst>
                  <a:ext uri="{FF2B5EF4-FFF2-40B4-BE49-F238E27FC236}">
                    <a16:creationId xmlns:a16="http://schemas.microsoft.com/office/drawing/2014/main" xmlns:p14="http://schemas.microsoft.com/office/powerpoint/2010/main" xmlns="" id="{23303534-AE0A-934C-9A27-A2846528B3FF}"/>
                  </a:ext>
                </a:extLst>
              </p:cNvPr>
              <p:cNvPicPr/>
              <p:nvPr/>
            </p:nvPicPr>
            <p:blipFill>
              <a:blip r:embed="rId57"/>
              <a:stretch>
                <a:fillRect/>
              </a:stretch>
            </p:blipFill>
            <p:spPr>
              <a:xfrm>
                <a:off x="6736808" y="2770046"/>
                <a:ext cx="519965" cy="20558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5" name="Ink 67">
                <a:extLst>
                  <a:ext uri="{FF2B5EF4-FFF2-40B4-BE49-F238E27FC236}">
                    <a16:creationId xmlns:a16="http://schemas.microsoft.com/office/drawing/2014/main" xmlns="" id="{7C19A698-653B-C843-8122-FC5E98DCEA81}"/>
                  </a:ext>
                </a:extLst>
              </p14:cNvPr>
              <p14:cNvContentPartPr/>
              <p14:nvPr/>
            </p14:nvContentPartPr>
            <p14:xfrm>
              <a:off x="6215569" y="2844323"/>
              <a:ext cx="327294" cy="167598"/>
            </p14:xfrm>
          </p:contentPart>
        </mc:Choice>
        <mc:Fallback xmlns="">
          <p:pic>
            <p:nvPicPr>
              <p:cNvPr id="65" name="Ink 67">
                <a:extLst>
                  <a:ext uri="{FF2B5EF4-FFF2-40B4-BE49-F238E27FC236}">
                    <a16:creationId xmlns:a16="http://schemas.microsoft.com/office/drawing/2014/main" xmlns:p14="http://schemas.microsoft.com/office/powerpoint/2010/main" xmlns="" id="{7C19A698-653B-C843-8122-FC5E98DCEA81}"/>
                  </a:ext>
                </a:extLst>
              </p:cNvPr>
              <p:cNvPicPr/>
              <p:nvPr/>
            </p:nvPicPr>
            <p:blipFill>
              <a:blip r:embed="rId59"/>
              <a:stretch>
                <a:fillRect/>
              </a:stretch>
            </p:blipFill>
            <p:spPr>
              <a:xfrm>
                <a:off x="6206577" y="2834952"/>
                <a:ext cx="345637" cy="1859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9" name="Ink 68">
                <a:extLst>
                  <a:ext uri="{FF2B5EF4-FFF2-40B4-BE49-F238E27FC236}">
                    <a16:creationId xmlns:a16="http://schemas.microsoft.com/office/drawing/2014/main" xmlns="" id="{617B8E3F-9FE7-8E40-BB73-C135DDE0DB44}"/>
                  </a:ext>
                </a:extLst>
              </p14:cNvPr>
              <p14:cNvContentPartPr/>
              <p14:nvPr/>
            </p14:nvContentPartPr>
            <p14:xfrm>
              <a:off x="3695367" y="3622426"/>
              <a:ext cx="232890" cy="391754"/>
            </p14:xfrm>
          </p:contentPart>
        </mc:Choice>
        <mc:Fallback xmlns="">
          <p:pic>
            <p:nvPicPr>
              <p:cNvPr id="69" name="Ink 68">
                <a:extLst>
                  <a:ext uri="{FF2B5EF4-FFF2-40B4-BE49-F238E27FC236}">
                    <a16:creationId xmlns:a16="http://schemas.microsoft.com/office/drawing/2014/main" xmlns:p14="http://schemas.microsoft.com/office/powerpoint/2010/main" xmlns="" id="{617B8E3F-9FE7-8E40-BB73-C135DDE0DB44}"/>
                  </a:ext>
                </a:extLst>
              </p:cNvPr>
              <p:cNvPicPr/>
              <p:nvPr/>
            </p:nvPicPr>
            <p:blipFill>
              <a:blip r:embed="rId61"/>
              <a:stretch>
                <a:fillRect/>
              </a:stretch>
            </p:blipFill>
            <p:spPr>
              <a:xfrm>
                <a:off x="3686008" y="3613792"/>
                <a:ext cx="250888" cy="409741"/>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Ink 69">
                <a:extLst>
                  <a:ext uri="{FF2B5EF4-FFF2-40B4-BE49-F238E27FC236}">
                    <a16:creationId xmlns:a16="http://schemas.microsoft.com/office/drawing/2014/main" xmlns="" id="{C33F6A22-3F35-4144-A185-25559CD9EE5B}"/>
                  </a:ext>
                </a:extLst>
              </p14:cNvPr>
              <p14:cNvContentPartPr/>
              <p14:nvPr/>
            </p14:nvContentPartPr>
            <p14:xfrm>
              <a:off x="4065912" y="3788360"/>
              <a:ext cx="116445" cy="416"/>
            </p14:xfrm>
          </p:contentPart>
        </mc:Choice>
        <mc:Fallback xmlns="">
          <p:pic>
            <p:nvPicPr>
              <p:cNvPr id="70" name="Ink 69">
                <a:extLst>
                  <a:ext uri="{FF2B5EF4-FFF2-40B4-BE49-F238E27FC236}">
                    <a16:creationId xmlns:a16="http://schemas.microsoft.com/office/drawing/2014/main" xmlns:p14="http://schemas.microsoft.com/office/powerpoint/2010/main" xmlns="" id="{C33F6A22-3F35-4144-A185-25559CD9EE5B}"/>
                  </a:ext>
                </a:extLst>
              </p:cNvPr>
              <p:cNvPicPr/>
              <p:nvPr/>
            </p:nvPicPr>
            <p:blipFill>
              <a:blip r:embed="rId63"/>
              <a:stretch>
                <a:fillRect/>
              </a:stretch>
            </p:blipFill>
            <p:spPr>
              <a:xfrm>
                <a:off x="4056596" y="3777544"/>
                <a:ext cx="133643"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Ink 70">
                <a:extLst>
                  <a:ext uri="{FF2B5EF4-FFF2-40B4-BE49-F238E27FC236}">
                    <a16:creationId xmlns:a16="http://schemas.microsoft.com/office/drawing/2014/main" xmlns="" id="{37554C3E-EDF2-BF4A-8F9D-7017E807BC1D}"/>
                  </a:ext>
                </a:extLst>
              </p14:cNvPr>
              <p14:cNvContentPartPr/>
              <p14:nvPr/>
            </p14:nvContentPartPr>
            <p14:xfrm>
              <a:off x="4145760" y="3853652"/>
              <a:ext cx="65708" cy="29527"/>
            </p14:xfrm>
          </p:contentPart>
        </mc:Choice>
        <mc:Fallback xmlns="">
          <p:pic>
            <p:nvPicPr>
              <p:cNvPr id="71" name="Ink 70">
                <a:extLst>
                  <a:ext uri="{FF2B5EF4-FFF2-40B4-BE49-F238E27FC236}">
                    <a16:creationId xmlns:a16="http://schemas.microsoft.com/office/drawing/2014/main" xmlns:p14="http://schemas.microsoft.com/office/powerpoint/2010/main" xmlns="" id="{37554C3E-EDF2-BF4A-8F9D-7017E807BC1D}"/>
                  </a:ext>
                </a:extLst>
              </p:cNvPr>
              <p:cNvPicPr/>
              <p:nvPr/>
            </p:nvPicPr>
            <p:blipFill>
              <a:blip r:embed="rId65"/>
              <a:stretch>
                <a:fillRect/>
              </a:stretch>
            </p:blipFill>
            <p:spPr>
              <a:xfrm>
                <a:off x="4136783" y="3844650"/>
                <a:ext cx="82943" cy="46811"/>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xmlns="" id="{0D8B7BBA-9C13-0E4A-9170-36AB6312B87D}"/>
                  </a:ext>
                </a:extLst>
              </p14:cNvPr>
              <p14:cNvContentPartPr/>
              <p14:nvPr/>
            </p14:nvContentPartPr>
            <p14:xfrm>
              <a:off x="5191685" y="3643219"/>
              <a:ext cx="160112" cy="131001"/>
            </p14:xfrm>
          </p:contentPart>
        </mc:Choice>
        <mc:Fallback xmlns="">
          <p:pic>
            <p:nvPicPr>
              <p:cNvPr id="74" name="Ink 73">
                <a:extLst>
                  <a:ext uri="{FF2B5EF4-FFF2-40B4-BE49-F238E27FC236}">
                    <a16:creationId xmlns:a16="http://schemas.microsoft.com/office/drawing/2014/main" xmlns:p14="http://schemas.microsoft.com/office/powerpoint/2010/main" xmlns="" id="{0D8B7BBA-9C13-0E4A-9170-36AB6312B87D}"/>
                  </a:ext>
                </a:extLst>
              </p:cNvPr>
              <p:cNvPicPr/>
              <p:nvPr/>
            </p:nvPicPr>
            <p:blipFill>
              <a:blip r:embed="rId67"/>
              <a:stretch>
                <a:fillRect/>
              </a:stretch>
            </p:blipFill>
            <p:spPr>
              <a:xfrm>
                <a:off x="5182710" y="3634964"/>
                <a:ext cx="177703" cy="14822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xmlns="" id="{E1579762-9CF0-C142-8DC6-C93F69F6575F}"/>
                  </a:ext>
                </a:extLst>
              </p14:cNvPr>
              <p14:cNvContentPartPr/>
              <p14:nvPr/>
            </p14:nvContentPartPr>
            <p14:xfrm>
              <a:off x="5467826" y="3614108"/>
              <a:ext cx="232890" cy="189223"/>
            </p14:xfrm>
          </p:contentPart>
        </mc:Choice>
        <mc:Fallback xmlns="">
          <p:pic>
            <p:nvPicPr>
              <p:cNvPr id="75" name="Ink 74">
                <a:extLst>
                  <a:ext uri="{FF2B5EF4-FFF2-40B4-BE49-F238E27FC236}">
                    <a16:creationId xmlns:a16="http://schemas.microsoft.com/office/drawing/2014/main" xmlns:p14="http://schemas.microsoft.com/office/powerpoint/2010/main" xmlns="" id="{E1579762-9CF0-C142-8DC6-C93F69F6575F}"/>
                  </a:ext>
                </a:extLst>
              </p:cNvPr>
              <p:cNvPicPr/>
              <p:nvPr/>
            </p:nvPicPr>
            <p:blipFill>
              <a:blip r:embed="rId69"/>
              <a:stretch>
                <a:fillRect/>
              </a:stretch>
            </p:blipFill>
            <p:spPr>
              <a:xfrm>
                <a:off x="5459187" y="3605115"/>
                <a:ext cx="250528" cy="20649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xmlns="" id="{F2347CBB-1775-184F-9DDE-DB25026182D0}"/>
                  </a:ext>
                </a:extLst>
              </p14:cNvPr>
              <p14:cNvContentPartPr/>
              <p14:nvPr/>
            </p14:nvContentPartPr>
            <p14:xfrm>
              <a:off x="5911565" y="3614108"/>
              <a:ext cx="173836" cy="182153"/>
            </p14:xfrm>
          </p:contentPart>
        </mc:Choice>
        <mc:Fallback xmlns="">
          <p:pic>
            <p:nvPicPr>
              <p:cNvPr id="76" name="Ink 75">
                <a:extLst>
                  <a:ext uri="{FF2B5EF4-FFF2-40B4-BE49-F238E27FC236}">
                    <a16:creationId xmlns:a16="http://schemas.microsoft.com/office/drawing/2014/main" xmlns:p14="http://schemas.microsoft.com/office/powerpoint/2010/main" xmlns="" id="{F2347CBB-1775-184F-9DDE-DB25026182D0}"/>
                  </a:ext>
                </a:extLst>
              </p:cNvPr>
              <p:cNvPicPr/>
              <p:nvPr/>
            </p:nvPicPr>
            <p:blipFill>
              <a:blip r:embed="rId71"/>
              <a:stretch>
                <a:fillRect/>
              </a:stretch>
            </p:blipFill>
            <p:spPr>
              <a:xfrm>
                <a:off x="5902927" y="3605451"/>
                <a:ext cx="190392" cy="19874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xmlns="" id="{63E42A8B-CCC4-4049-BBFD-5D9A9657372E}"/>
                  </a:ext>
                </a:extLst>
              </p14:cNvPr>
              <p14:cNvContentPartPr/>
              <p14:nvPr/>
            </p14:nvContentPartPr>
            <p14:xfrm>
              <a:off x="6215570" y="3548816"/>
              <a:ext cx="195877" cy="407142"/>
            </p14:xfrm>
          </p:contentPart>
        </mc:Choice>
        <mc:Fallback xmlns="">
          <p:pic>
            <p:nvPicPr>
              <p:cNvPr id="77" name="Ink 76">
                <a:extLst>
                  <a:ext uri="{FF2B5EF4-FFF2-40B4-BE49-F238E27FC236}">
                    <a16:creationId xmlns:a16="http://schemas.microsoft.com/office/drawing/2014/main" xmlns:p14="http://schemas.microsoft.com/office/powerpoint/2010/main" xmlns="" id="{63E42A8B-CCC4-4049-BBFD-5D9A9657372E}"/>
                  </a:ext>
                </a:extLst>
              </p:cNvPr>
              <p:cNvPicPr/>
              <p:nvPr/>
            </p:nvPicPr>
            <p:blipFill>
              <a:blip r:embed="rId73"/>
              <a:stretch>
                <a:fillRect/>
              </a:stretch>
            </p:blipFill>
            <p:spPr>
              <a:xfrm>
                <a:off x="6207288" y="3540176"/>
                <a:ext cx="213160" cy="42406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xmlns="" id="{A95B1D9D-5ED1-814B-88C9-338C8E8F8C1A}"/>
                  </a:ext>
                </a:extLst>
              </p14:cNvPr>
              <p14:cNvContentPartPr/>
              <p14:nvPr/>
            </p14:nvContentPartPr>
            <p14:xfrm>
              <a:off x="4465152" y="3512635"/>
              <a:ext cx="189223" cy="472434"/>
            </p14:xfrm>
          </p:contentPart>
        </mc:Choice>
        <mc:Fallback xmlns="">
          <p:pic>
            <p:nvPicPr>
              <p:cNvPr id="78" name="Ink 77">
                <a:extLst>
                  <a:ext uri="{FF2B5EF4-FFF2-40B4-BE49-F238E27FC236}">
                    <a16:creationId xmlns:a16="http://schemas.microsoft.com/office/drawing/2014/main" xmlns:p14="http://schemas.microsoft.com/office/powerpoint/2010/main" xmlns="" id="{A95B1D9D-5ED1-814B-88C9-338C8E8F8C1A}"/>
                  </a:ext>
                </a:extLst>
              </p:cNvPr>
              <p:cNvPicPr/>
              <p:nvPr/>
            </p:nvPicPr>
            <p:blipFill>
              <a:blip r:embed="rId75"/>
              <a:stretch>
                <a:fillRect/>
              </a:stretch>
            </p:blipFill>
            <p:spPr>
              <a:xfrm>
                <a:off x="4455799" y="3503640"/>
                <a:ext cx="207929" cy="48970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xmlns="" id="{042327F3-BC79-2446-AB21-3DA32B2D14AA}"/>
                  </a:ext>
                </a:extLst>
              </p14:cNvPr>
              <p14:cNvContentPartPr/>
              <p14:nvPr/>
            </p14:nvContentPartPr>
            <p14:xfrm>
              <a:off x="8263754" y="3461482"/>
              <a:ext cx="210433" cy="182153"/>
            </p14:xfrm>
          </p:contentPart>
        </mc:Choice>
        <mc:Fallback xmlns="">
          <p:pic>
            <p:nvPicPr>
              <p:cNvPr id="84" name="Ink 83">
                <a:extLst>
                  <a:ext uri="{FF2B5EF4-FFF2-40B4-BE49-F238E27FC236}">
                    <a16:creationId xmlns:a16="http://schemas.microsoft.com/office/drawing/2014/main" xmlns:p14="http://schemas.microsoft.com/office/powerpoint/2010/main" xmlns="" id="{042327F3-BC79-2446-AB21-3DA32B2D14AA}"/>
                  </a:ext>
                </a:extLst>
              </p:cNvPr>
              <p:cNvPicPr/>
              <p:nvPr/>
            </p:nvPicPr>
            <p:blipFill>
              <a:blip r:embed="rId77"/>
              <a:stretch>
                <a:fillRect/>
              </a:stretch>
            </p:blipFill>
            <p:spPr>
              <a:xfrm>
                <a:off x="8254730" y="3452825"/>
                <a:ext cx="228119" cy="19874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xmlns="" id="{C1BCA85A-8EC9-694B-AF93-829FC8A4EE06}"/>
                  </a:ext>
                </a:extLst>
              </p14:cNvPr>
              <p14:cNvContentPartPr/>
              <p14:nvPr/>
            </p14:nvContentPartPr>
            <p14:xfrm>
              <a:off x="8641368" y="3454412"/>
              <a:ext cx="160112" cy="123931"/>
            </p14:xfrm>
          </p:contentPart>
        </mc:Choice>
        <mc:Fallback xmlns="">
          <p:pic>
            <p:nvPicPr>
              <p:cNvPr id="85" name="Ink 84">
                <a:extLst>
                  <a:ext uri="{FF2B5EF4-FFF2-40B4-BE49-F238E27FC236}">
                    <a16:creationId xmlns:a16="http://schemas.microsoft.com/office/drawing/2014/main" xmlns:p14="http://schemas.microsoft.com/office/powerpoint/2010/main" xmlns="" id="{C1BCA85A-8EC9-694B-AF93-829FC8A4EE06}"/>
                  </a:ext>
                </a:extLst>
              </p:cNvPr>
              <p:cNvPicPr/>
              <p:nvPr/>
            </p:nvPicPr>
            <p:blipFill>
              <a:blip r:embed="rId79"/>
              <a:stretch>
                <a:fillRect/>
              </a:stretch>
            </p:blipFill>
            <p:spPr>
              <a:xfrm>
                <a:off x="8632733" y="3445405"/>
                <a:ext cx="177383" cy="14158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xmlns="" id="{3FB5561B-3218-3C44-9E7F-1BE338D0F601}"/>
                  </a:ext>
                </a:extLst>
              </p14:cNvPr>
              <p14:cNvContentPartPr/>
              <p14:nvPr/>
            </p14:nvContentPartPr>
            <p14:xfrm>
              <a:off x="9004843" y="3410745"/>
              <a:ext cx="189223" cy="196709"/>
            </p14:xfrm>
          </p:contentPart>
        </mc:Choice>
        <mc:Fallback xmlns="">
          <p:pic>
            <p:nvPicPr>
              <p:cNvPr id="86" name="Ink 85">
                <a:extLst>
                  <a:ext uri="{FF2B5EF4-FFF2-40B4-BE49-F238E27FC236}">
                    <a16:creationId xmlns:a16="http://schemas.microsoft.com/office/drawing/2014/main" xmlns:p14="http://schemas.microsoft.com/office/powerpoint/2010/main" xmlns="" id="{3FB5561B-3218-3C44-9E7F-1BE338D0F601}"/>
                  </a:ext>
                </a:extLst>
              </p:cNvPr>
              <p:cNvPicPr/>
              <p:nvPr/>
            </p:nvPicPr>
            <p:blipFill>
              <a:blip r:embed="rId81"/>
              <a:stretch>
                <a:fillRect/>
              </a:stretch>
            </p:blipFill>
            <p:spPr>
              <a:xfrm>
                <a:off x="8995850" y="3402098"/>
                <a:ext cx="207210" cy="21364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xmlns="" id="{5239A4D4-95CF-5149-9551-F2A8E3DD0C41}"/>
                  </a:ext>
                </a:extLst>
              </p14:cNvPr>
              <p14:cNvContentPartPr/>
              <p14:nvPr/>
            </p14:nvContentPartPr>
            <p14:xfrm>
              <a:off x="9331721" y="3265605"/>
              <a:ext cx="247446" cy="501545"/>
            </p14:xfrm>
          </p:contentPart>
        </mc:Choice>
        <mc:Fallback xmlns="">
          <p:pic>
            <p:nvPicPr>
              <p:cNvPr id="87" name="Ink 86">
                <a:extLst>
                  <a:ext uri="{FF2B5EF4-FFF2-40B4-BE49-F238E27FC236}">
                    <a16:creationId xmlns:a16="http://schemas.microsoft.com/office/drawing/2014/main" xmlns:p14="http://schemas.microsoft.com/office/powerpoint/2010/main" xmlns="" id="{5239A4D4-95CF-5149-9551-F2A8E3DD0C41}"/>
                  </a:ext>
                </a:extLst>
              </p:cNvPr>
              <p:cNvPicPr/>
              <p:nvPr/>
            </p:nvPicPr>
            <p:blipFill>
              <a:blip r:embed="rId83"/>
              <a:stretch>
                <a:fillRect/>
              </a:stretch>
            </p:blipFill>
            <p:spPr>
              <a:xfrm>
                <a:off x="9323089" y="3256244"/>
                <a:ext cx="264710" cy="51954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90">
                <a:extLst>
                  <a:ext uri="{FF2B5EF4-FFF2-40B4-BE49-F238E27FC236}">
                    <a16:creationId xmlns:a16="http://schemas.microsoft.com/office/drawing/2014/main" xmlns="" id="{0E44881D-3DA3-E54C-86F2-5606225999C3}"/>
                  </a:ext>
                </a:extLst>
              </p14:cNvPr>
              <p14:cNvContentPartPr/>
              <p14:nvPr/>
            </p14:nvContentPartPr>
            <p14:xfrm>
              <a:off x="7508525" y="3345453"/>
              <a:ext cx="573492" cy="385516"/>
            </p14:xfrm>
          </p:contentPart>
        </mc:Choice>
        <mc:Fallback xmlns="">
          <p:pic>
            <p:nvPicPr>
              <p:cNvPr id="88" name="Ink 90">
                <a:extLst>
                  <a:ext uri="{FF2B5EF4-FFF2-40B4-BE49-F238E27FC236}">
                    <a16:creationId xmlns:a16="http://schemas.microsoft.com/office/drawing/2014/main" xmlns:p14="http://schemas.microsoft.com/office/powerpoint/2010/main" xmlns="" id="{0E44881D-3DA3-E54C-86F2-5606225999C3}"/>
                  </a:ext>
                </a:extLst>
              </p:cNvPr>
              <p:cNvPicPr/>
              <p:nvPr/>
            </p:nvPicPr>
            <p:blipFill>
              <a:blip r:embed="rId85"/>
              <a:stretch>
                <a:fillRect/>
              </a:stretch>
            </p:blipFill>
            <p:spPr>
              <a:xfrm>
                <a:off x="7499525" y="3336814"/>
                <a:ext cx="590772" cy="40243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91">
                <a:extLst>
                  <a:ext uri="{FF2B5EF4-FFF2-40B4-BE49-F238E27FC236}">
                    <a16:creationId xmlns:a16="http://schemas.microsoft.com/office/drawing/2014/main" xmlns="" id="{4BC0B244-DE63-9242-BE98-12B895CFB4DC}"/>
                  </a:ext>
                </a:extLst>
              </p14:cNvPr>
              <p14:cNvContentPartPr/>
              <p14:nvPr/>
            </p14:nvContentPartPr>
            <p14:xfrm>
              <a:off x="6789477" y="3610781"/>
              <a:ext cx="225404" cy="214176"/>
            </p14:xfrm>
          </p:contentPart>
        </mc:Choice>
        <mc:Fallback xmlns="">
          <p:pic>
            <p:nvPicPr>
              <p:cNvPr id="89" name="Ink 91">
                <a:extLst>
                  <a:ext uri="{FF2B5EF4-FFF2-40B4-BE49-F238E27FC236}">
                    <a16:creationId xmlns:a16="http://schemas.microsoft.com/office/drawing/2014/main" xmlns:p14="http://schemas.microsoft.com/office/powerpoint/2010/main" xmlns="" id="{4BC0B244-DE63-9242-BE98-12B895CFB4DC}"/>
                  </a:ext>
                </a:extLst>
              </p:cNvPr>
              <p:cNvPicPr/>
              <p:nvPr/>
            </p:nvPicPr>
            <p:blipFill>
              <a:blip r:embed="rId87"/>
              <a:stretch>
                <a:fillRect/>
              </a:stretch>
            </p:blipFill>
            <p:spPr>
              <a:xfrm>
                <a:off x="6780475" y="3602142"/>
                <a:ext cx="242687" cy="23109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0" name="Ink 92">
                <a:extLst>
                  <a:ext uri="{FF2B5EF4-FFF2-40B4-BE49-F238E27FC236}">
                    <a16:creationId xmlns:a16="http://schemas.microsoft.com/office/drawing/2014/main" xmlns="" id="{60BC4749-7139-914C-8BFF-491CE4250FCC}"/>
                  </a:ext>
                </a:extLst>
              </p14:cNvPr>
              <p14:cNvContentPartPr/>
              <p14:nvPr/>
            </p14:nvContentPartPr>
            <p14:xfrm>
              <a:off x="4762918" y="3686886"/>
              <a:ext cx="246614" cy="160112"/>
            </p14:xfrm>
          </p:contentPart>
        </mc:Choice>
        <mc:Fallback xmlns="">
          <p:pic>
            <p:nvPicPr>
              <p:cNvPr id="90" name="Ink 92">
                <a:extLst>
                  <a:ext uri="{FF2B5EF4-FFF2-40B4-BE49-F238E27FC236}">
                    <a16:creationId xmlns:a16="http://schemas.microsoft.com/office/drawing/2014/main" xmlns:p14="http://schemas.microsoft.com/office/powerpoint/2010/main" xmlns="" id="{60BC4749-7139-914C-8BFF-491CE4250FCC}"/>
                  </a:ext>
                </a:extLst>
              </p:cNvPr>
              <p:cNvPicPr/>
              <p:nvPr/>
            </p:nvPicPr>
            <p:blipFill>
              <a:blip r:embed="rId89"/>
              <a:stretch>
                <a:fillRect/>
              </a:stretch>
            </p:blipFill>
            <p:spPr>
              <a:xfrm>
                <a:off x="4754278" y="3677531"/>
                <a:ext cx="263535" cy="17846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2" name="Ink 103">
                <a:extLst>
                  <a:ext uri="{FF2B5EF4-FFF2-40B4-BE49-F238E27FC236}">
                    <a16:creationId xmlns:a16="http://schemas.microsoft.com/office/drawing/2014/main" xmlns="" id="{77F98FB5-9E8A-1A47-B282-09163EF598DE}"/>
                  </a:ext>
                </a:extLst>
              </p14:cNvPr>
              <p14:cNvContentPartPr/>
              <p14:nvPr/>
            </p14:nvContentPartPr>
            <p14:xfrm>
              <a:off x="10500745" y="3105909"/>
              <a:ext cx="1031786" cy="566838"/>
            </p14:xfrm>
          </p:contentPart>
        </mc:Choice>
        <mc:Fallback xmlns="">
          <p:pic>
            <p:nvPicPr>
              <p:cNvPr id="102" name="Ink 103">
                <a:extLst>
                  <a:ext uri="{FF2B5EF4-FFF2-40B4-BE49-F238E27FC236}">
                    <a16:creationId xmlns:a16="http://schemas.microsoft.com/office/drawing/2014/main" xmlns:p14="http://schemas.microsoft.com/office/powerpoint/2010/main" xmlns="" id="{77F98FB5-9E8A-1A47-B282-09163EF598DE}"/>
                  </a:ext>
                </a:extLst>
              </p:cNvPr>
              <p:cNvPicPr/>
              <p:nvPr/>
            </p:nvPicPr>
            <p:blipFill>
              <a:blip r:embed="rId91"/>
              <a:stretch>
                <a:fillRect/>
              </a:stretch>
            </p:blipFill>
            <p:spPr>
              <a:xfrm>
                <a:off x="10491745" y="3096906"/>
                <a:ext cx="1049786" cy="58448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Ink 104">
                <a:extLst>
                  <a:ext uri="{FF2B5EF4-FFF2-40B4-BE49-F238E27FC236}">
                    <a16:creationId xmlns:a16="http://schemas.microsoft.com/office/drawing/2014/main" xmlns="" id="{F0DC376E-8565-3D41-9741-5F39F6631355}"/>
                  </a:ext>
                </a:extLst>
              </p14:cNvPr>
              <p14:cNvContentPartPr/>
              <p14:nvPr/>
            </p14:nvContentPartPr>
            <p14:xfrm>
              <a:off x="9781698" y="3178271"/>
              <a:ext cx="545212" cy="414212"/>
            </p14:xfrm>
          </p:contentPart>
        </mc:Choice>
        <mc:Fallback xmlns="">
          <p:pic>
            <p:nvPicPr>
              <p:cNvPr id="103" name="Ink 104">
                <a:extLst>
                  <a:ext uri="{FF2B5EF4-FFF2-40B4-BE49-F238E27FC236}">
                    <a16:creationId xmlns:a16="http://schemas.microsoft.com/office/drawing/2014/main" xmlns:p14="http://schemas.microsoft.com/office/powerpoint/2010/main" xmlns="" id="{F0DC376E-8565-3D41-9741-5F39F6631355}"/>
                  </a:ext>
                </a:extLst>
              </p:cNvPr>
              <p:cNvPicPr/>
              <p:nvPr/>
            </p:nvPicPr>
            <p:blipFill>
              <a:blip r:embed="rId93"/>
              <a:stretch>
                <a:fillRect/>
              </a:stretch>
            </p:blipFill>
            <p:spPr>
              <a:xfrm>
                <a:off x="9772701" y="3169627"/>
                <a:ext cx="563566" cy="43114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6" name="Ink 105">
                <a:extLst>
                  <a:ext uri="{FF2B5EF4-FFF2-40B4-BE49-F238E27FC236}">
                    <a16:creationId xmlns:a16="http://schemas.microsoft.com/office/drawing/2014/main" xmlns="" id="{EC31C602-0808-6C45-B600-87970081D7F1}"/>
                  </a:ext>
                </a:extLst>
              </p14:cNvPr>
              <p14:cNvContentPartPr/>
              <p14:nvPr/>
            </p14:nvContentPartPr>
            <p14:xfrm>
              <a:off x="4305455" y="4413004"/>
              <a:ext cx="210849" cy="7486"/>
            </p14:xfrm>
          </p:contentPart>
        </mc:Choice>
        <mc:Fallback xmlns="">
          <p:pic>
            <p:nvPicPr>
              <p:cNvPr id="106" name="Ink 105">
                <a:extLst>
                  <a:ext uri="{FF2B5EF4-FFF2-40B4-BE49-F238E27FC236}">
                    <a16:creationId xmlns:a16="http://schemas.microsoft.com/office/drawing/2014/main" xmlns:p14="http://schemas.microsoft.com/office/powerpoint/2010/main" xmlns="" id="{EC31C602-0808-6C45-B600-87970081D7F1}"/>
                  </a:ext>
                </a:extLst>
              </p:cNvPr>
              <p:cNvPicPr/>
              <p:nvPr/>
            </p:nvPicPr>
            <p:blipFill>
              <a:blip r:embed="rId95"/>
              <a:stretch>
                <a:fillRect/>
              </a:stretch>
            </p:blipFill>
            <p:spPr>
              <a:xfrm>
                <a:off x="4296805" y="4404449"/>
                <a:ext cx="227429" cy="2459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7" name="Ink 106">
                <a:extLst>
                  <a:ext uri="{FF2B5EF4-FFF2-40B4-BE49-F238E27FC236}">
                    <a16:creationId xmlns:a16="http://schemas.microsoft.com/office/drawing/2014/main" xmlns="" id="{FD4A9956-F6DB-DC48-A66F-72BE6D24055B}"/>
                  </a:ext>
                </a:extLst>
              </p14:cNvPr>
              <p14:cNvContentPartPr/>
              <p14:nvPr/>
            </p14:nvContentPartPr>
            <p14:xfrm>
              <a:off x="4298386" y="4514894"/>
              <a:ext cx="232890" cy="22041"/>
            </p14:xfrm>
          </p:contentPart>
        </mc:Choice>
        <mc:Fallback xmlns="">
          <p:pic>
            <p:nvPicPr>
              <p:cNvPr id="107" name="Ink 106">
                <a:extLst>
                  <a:ext uri="{FF2B5EF4-FFF2-40B4-BE49-F238E27FC236}">
                    <a16:creationId xmlns:a16="http://schemas.microsoft.com/office/drawing/2014/main" xmlns:p14="http://schemas.microsoft.com/office/powerpoint/2010/main" xmlns="" id="{FD4A9956-F6DB-DC48-A66F-72BE6D24055B}"/>
                  </a:ext>
                </a:extLst>
              </p:cNvPr>
              <p:cNvPicPr/>
              <p:nvPr/>
            </p:nvPicPr>
            <p:blipFill>
              <a:blip r:embed="rId97"/>
              <a:stretch>
                <a:fillRect/>
              </a:stretch>
            </p:blipFill>
            <p:spPr>
              <a:xfrm>
                <a:off x="4289027" y="4505798"/>
                <a:ext cx="250528" cy="3918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8" name="Ink 107">
                <a:extLst>
                  <a:ext uri="{FF2B5EF4-FFF2-40B4-BE49-F238E27FC236}">
                    <a16:creationId xmlns:a16="http://schemas.microsoft.com/office/drawing/2014/main" xmlns="" id="{27CFFE7C-B5F0-F44E-819F-CB550A932D52}"/>
                  </a:ext>
                </a:extLst>
              </p14:cNvPr>
              <p14:cNvContentPartPr/>
              <p14:nvPr/>
            </p14:nvContentPartPr>
            <p14:xfrm>
              <a:off x="5089796" y="4420490"/>
              <a:ext cx="232890" cy="160112"/>
            </p14:xfrm>
          </p:contentPart>
        </mc:Choice>
        <mc:Fallback xmlns="">
          <p:pic>
            <p:nvPicPr>
              <p:cNvPr id="108" name="Ink 107">
                <a:extLst>
                  <a:ext uri="{FF2B5EF4-FFF2-40B4-BE49-F238E27FC236}">
                    <a16:creationId xmlns:a16="http://schemas.microsoft.com/office/drawing/2014/main" xmlns:p14="http://schemas.microsoft.com/office/powerpoint/2010/main" xmlns="" id="{27CFFE7C-B5F0-F44E-819F-CB550A932D52}"/>
                  </a:ext>
                </a:extLst>
              </p:cNvPr>
              <p:cNvPicPr/>
              <p:nvPr/>
            </p:nvPicPr>
            <p:blipFill>
              <a:blip r:embed="rId99"/>
              <a:stretch>
                <a:fillRect/>
              </a:stretch>
            </p:blipFill>
            <p:spPr>
              <a:xfrm>
                <a:off x="5081157" y="4411855"/>
                <a:ext cx="250168" cy="17738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xmlns="" id="{FD5E49A4-7F0D-074D-A89D-365D8E3EB279}"/>
                  </a:ext>
                </a:extLst>
              </p14:cNvPr>
              <p14:cNvContentPartPr/>
              <p14:nvPr/>
            </p14:nvContentPartPr>
            <p14:xfrm>
              <a:off x="5525633" y="4485782"/>
              <a:ext cx="416" cy="29527"/>
            </p14:xfrm>
          </p:contentPart>
        </mc:Choice>
        <mc:Fallback xmlns="">
          <p:pic>
            <p:nvPicPr>
              <p:cNvPr id="109" name="Ink 108">
                <a:extLst>
                  <a:ext uri="{FF2B5EF4-FFF2-40B4-BE49-F238E27FC236}">
                    <a16:creationId xmlns:a16="http://schemas.microsoft.com/office/drawing/2014/main" xmlns:p14="http://schemas.microsoft.com/office/powerpoint/2010/main" xmlns="" id="{FD5E49A4-7F0D-074D-A89D-365D8E3EB279}"/>
                  </a:ext>
                </a:extLst>
              </p:cNvPr>
              <p:cNvPicPr/>
              <p:nvPr/>
            </p:nvPicPr>
            <p:blipFill>
              <a:blip r:embed="rId101"/>
              <a:stretch>
                <a:fillRect/>
              </a:stretch>
            </p:blipFill>
            <p:spPr>
              <a:xfrm>
                <a:off x="5513985" y="4476420"/>
                <a:ext cx="23712" cy="4825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0" name="Ink 109">
                <a:extLst>
                  <a:ext uri="{FF2B5EF4-FFF2-40B4-BE49-F238E27FC236}">
                    <a16:creationId xmlns:a16="http://schemas.microsoft.com/office/drawing/2014/main" xmlns="" id="{CC627195-D19B-5048-A0AF-7999F1D51BAF}"/>
                  </a:ext>
                </a:extLst>
              </p14:cNvPr>
              <p14:cNvContentPartPr/>
              <p14:nvPr/>
            </p14:nvContentPartPr>
            <p14:xfrm>
              <a:off x="5837955" y="4376823"/>
              <a:ext cx="22041" cy="160112"/>
            </p14:xfrm>
          </p:contentPart>
        </mc:Choice>
        <mc:Fallback xmlns="">
          <p:pic>
            <p:nvPicPr>
              <p:cNvPr id="110" name="Ink 109">
                <a:extLst>
                  <a:ext uri="{FF2B5EF4-FFF2-40B4-BE49-F238E27FC236}">
                    <a16:creationId xmlns:a16="http://schemas.microsoft.com/office/drawing/2014/main" xmlns:p14="http://schemas.microsoft.com/office/powerpoint/2010/main" xmlns="" id="{CC627195-D19B-5048-A0AF-7999F1D51BAF}"/>
                  </a:ext>
                </a:extLst>
              </p:cNvPr>
              <p:cNvPicPr/>
              <p:nvPr/>
            </p:nvPicPr>
            <p:blipFill>
              <a:blip r:embed="rId103"/>
              <a:stretch>
                <a:fillRect/>
              </a:stretch>
            </p:blipFill>
            <p:spPr>
              <a:xfrm>
                <a:off x="5828922" y="4367848"/>
                <a:ext cx="39746" cy="17734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Ink 110">
                <a:extLst>
                  <a:ext uri="{FF2B5EF4-FFF2-40B4-BE49-F238E27FC236}">
                    <a16:creationId xmlns:a16="http://schemas.microsoft.com/office/drawing/2014/main" xmlns="" id="{30F0083A-B58C-F540-8217-2E810C9FEE71}"/>
                  </a:ext>
                </a:extLst>
              </p14:cNvPr>
              <p14:cNvContentPartPr/>
              <p14:nvPr/>
            </p14:nvContentPartPr>
            <p14:xfrm>
              <a:off x="5983095" y="4362267"/>
              <a:ext cx="254516" cy="210849"/>
            </p14:xfrm>
          </p:contentPart>
        </mc:Choice>
        <mc:Fallback xmlns="">
          <p:pic>
            <p:nvPicPr>
              <p:cNvPr id="111" name="Ink 110">
                <a:extLst>
                  <a:ext uri="{FF2B5EF4-FFF2-40B4-BE49-F238E27FC236}">
                    <a16:creationId xmlns:a16="http://schemas.microsoft.com/office/drawing/2014/main" xmlns:p14="http://schemas.microsoft.com/office/powerpoint/2010/main" xmlns="" id="{30F0083A-B58C-F540-8217-2E810C9FEE71}"/>
                  </a:ext>
                </a:extLst>
              </p:cNvPr>
              <p:cNvPicPr/>
              <p:nvPr/>
            </p:nvPicPr>
            <p:blipFill>
              <a:blip r:embed="rId105"/>
              <a:stretch>
                <a:fillRect/>
              </a:stretch>
            </p:blipFill>
            <p:spPr>
              <a:xfrm>
                <a:off x="5974455" y="4353646"/>
                <a:ext cx="271436"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4" name="Ink 113">
                <a:extLst>
                  <a:ext uri="{FF2B5EF4-FFF2-40B4-BE49-F238E27FC236}">
                    <a16:creationId xmlns:a16="http://schemas.microsoft.com/office/drawing/2014/main" xmlns="" id="{F4C6E70D-AB23-E743-9242-DAD189F80643}"/>
                  </a:ext>
                </a:extLst>
              </p14:cNvPr>
              <p14:cNvContentPartPr/>
              <p14:nvPr/>
            </p14:nvContentPartPr>
            <p14:xfrm>
              <a:off x="7879069" y="4267864"/>
              <a:ext cx="239960" cy="80264"/>
            </p14:xfrm>
          </p:contentPart>
        </mc:Choice>
        <mc:Fallback xmlns="">
          <p:pic>
            <p:nvPicPr>
              <p:cNvPr id="114" name="Ink 113">
                <a:extLst>
                  <a:ext uri="{FF2B5EF4-FFF2-40B4-BE49-F238E27FC236}">
                    <a16:creationId xmlns:a16="http://schemas.microsoft.com/office/drawing/2014/main" xmlns:p14="http://schemas.microsoft.com/office/powerpoint/2010/main" xmlns="" id="{F4C6E70D-AB23-E743-9242-DAD189F80643}"/>
                  </a:ext>
                </a:extLst>
              </p:cNvPr>
              <p:cNvPicPr/>
              <p:nvPr/>
            </p:nvPicPr>
            <p:blipFill>
              <a:blip r:embed="rId107"/>
              <a:stretch>
                <a:fillRect/>
              </a:stretch>
            </p:blipFill>
            <p:spPr>
              <a:xfrm>
                <a:off x="7870795" y="4259586"/>
                <a:ext cx="257228" cy="9682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5" name="Ink 114">
                <a:extLst>
                  <a:ext uri="{FF2B5EF4-FFF2-40B4-BE49-F238E27FC236}">
                    <a16:creationId xmlns:a16="http://schemas.microsoft.com/office/drawing/2014/main" xmlns="" id="{64B1A5C7-3F59-754F-8966-622AE8EE5B14}"/>
                  </a:ext>
                </a:extLst>
              </p14:cNvPr>
              <p14:cNvContentPartPr/>
              <p14:nvPr/>
            </p14:nvContentPartPr>
            <p14:xfrm>
              <a:off x="7879901" y="4413004"/>
              <a:ext cx="195877" cy="51153"/>
            </p14:xfrm>
          </p:contentPart>
        </mc:Choice>
        <mc:Fallback xmlns="">
          <p:pic>
            <p:nvPicPr>
              <p:cNvPr id="115" name="Ink 114">
                <a:extLst>
                  <a:ext uri="{FF2B5EF4-FFF2-40B4-BE49-F238E27FC236}">
                    <a16:creationId xmlns:a16="http://schemas.microsoft.com/office/drawing/2014/main" xmlns:p14="http://schemas.microsoft.com/office/powerpoint/2010/main" xmlns="" id="{64B1A5C7-3F59-754F-8966-622AE8EE5B14}"/>
                  </a:ext>
                </a:extLst>
              </p:cNvPr>
              <p:cNvPicPr/>
              <p:nvPr/>
            </p:nvPicPr>
            <p:blipFill>
              <a:blip r:embed="rId109"/>
              <a:stretch>
                <a:fillRect/>
              </a:stretch>
            </p:blipFill>
            <p:spPr>
              <a:xfrm>
                <a:off x="7871619" y="4404358"/>
                <a:ext cx="212800" cy="6844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6" name="Ink 115">
                <a:extLst>
                  <a:ext uri="{FF2B5EF4-FFF2-40B4-BE49-F238E27FC236}">
                    <a16:creationId xmlns:a16="http://schemas.microsoft.com/office/drawing/2014/main" xmlns="" id="{0987111A-448C-8C4C-9801-519260CB5B35}"/>
                  </a:ext>
                </a:extLst>
              </p14:cNvPr>
              <p14:cNvContentPartPr/>
              <p14:nvPr/>
            </p14:nvContentPartPr>
            <p14:xfrm>
              <a:off x="8830176" y="4165974"/>
              <a:ext cx="22041" cy="218334"/>
            </p14:xfrm>
          </p:contentPart>
        </mc:Choice>
        <mc:Fallback xmlns="">
          <p:pic>
            <p:nvPicPr>
              <p:cNvPr id="116" name="Ink 115">
                <a:extLst>
                  <a:ext uri="{FF2B5EF4-FFF2-40B4-BE49-F238E27FC236}">
                    <a16:creationId xmlns:a16="http://schemas.microsoft.com/office/drawing/2014/main" xmlns:p14="http://schemas.microsoft.com/office/powerpoint/2010/main" xmlns="" id="{0987111A-448C-8C4C-9801-519260CB5B35}"/>
                  </a:ext>
                </a:extLst>
              </p:cNvPr>
              <p:cNvPicPr/>
              <p:nvPr/>
            </p:nvPicPr>
            <p:blipFill>
              <a:blip r:embed="rId111"/>
              <a:stretch>
                <a:fillRect/>
              </a:stretch>
            </p:blipFill>
            <p:spPr>
              <a:xfrm>
                <a:off x="8821143" y="4156982"/>
                <a:ext cx="39746" cy="235599"/>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Ink 118">
                <a:extLst>
                  <a:ext uri="{FF2B5EF4-FFF2-40B4-BE49-F238E27FC236}">
                    <a16:creationId xmlns:a16="http://schemas.microsoft.com/office/drawing/2014/main" xmlns="" id="{28C08F79-1A72-C142-AA1B-1391BFC7427B}"/>
                  </a:ext>
                </a:extLst>
              </p14:cNvPr>
              <p14:cNvContentPartPr/>
              <p14:nvPr/>
            </p14:nvContentPartPr>
            <p14:xfrm>
              <a:off x="9426125" y="4180530"/>
              <a:ext cx="218334" cy="182153"/>
            </p14:xfrm>
          </p:contentPart>
        </mc:Choice>
        <mc:Fallback xmlns="">
          <p:pic>
            <p:nvPicPr>
              <p:cNvPr id="119" name="Ink 118">
                <a:extLst>
                  <a:ext uri="{FF2B5EF4-FFF2-40B4-BE49-F238E27FC236}">
                    <a16:creationId xmlns:a16="http://schemas.microsoft.com/office/drawing/2014/main" xmlns:p14="http://schemas.microsoft.com/office/powerpoint/2010/main" xmlns="" id="{28C08F79-1A72-C142-AA1B-1391BFC7427B}"/>
                  </a:ext>
                </a:extLst>
              </p:cNvPr>
              <p:cNvPicPr/>
              <p:nvPr/>
            </p:nvPicPr>
            <p:blipFill>
              <a:blip r:embed="rId113"/>
              <a:stretch>
                <a:fillRect/>
              </a:stretch>
            </p:blipFill>
            <p:spPr>
              <a:xfrm>
                <a:off x="9417118" y="4171513"/>
                <a:ext cx="235267" cy="19910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Ink 119">
                <a:extLst>
                  <a:ext uri="{FF2B5EF4-FFF2-40B4-BE49-F238E27FC236}">
                    <a16:creationId xmlns:a16="http://schemas.microsoft.com/office/drawing/2014/main" xmlns="" id="{D934E035-A4F3-3346-A82A-84E1D30C85C1}"/>
                  </a:ext>
                </a:extLst>
              </p14:cNvPr>
              <p14:cNvContentPartPr/>
              <p14:nvPr/>
            </p14:nvContentPartPr>
            <p14:xfrm>
              <a:off x="9774628" y="4137279"/>
              <a:ext cx="167598" cy="247446"/>
            </p14:xfrm>
          </p:contentPart>
        </mc:Choice>
        <mc:Fallback xmlns="">
          <p:pic>
            <p:nvPicPr>
              <p:cNvPr id="120" name="Ink 119">
                <a:extLst>
                  <a:ext uri="{FF2B5EF4-FFF2-40B4-BE49-F238E27FC236}">
                    <a16:creationId xmlns:a16="http://schemas.microsoft.com/office/drawing/2014/main" xmlns:p14="http://schemas.microsoft.com/office/powerpoint/2010/main" xmlns="" id="{D934E035-A4F3-3346-A82A-84E1D30C85C1}"/>
                  </a:ext>
                </a:extLst>
              </p:cNvPr>
              <p:cNvPicPr/>
              <p:nvPr/>
            </p:nvPicPr>
            <p:blipFill>
              <a:blip r:embed="rId115"/>
              <a:stretch>
                <a:fillRect/>
              </a:stretch>
            </p:blipFill>
            <p:spPr>
              <a:xfrm>
                <a:off x="9765617" y="4128288"/>
                <a:ext cx="185980" cy="26578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1" name="Ink 122">
                <a:extLst>
                  <a:ext uri="{FF2B5EF4-FFF2-40B4-BE49-F238E27FC236}">
                    <a16:creationId xmlns:a16="http://schemas.microsoft.com/office/drawing/2014/main" xmlns="" id="{69BA2D25-6EC3-C140-BF20-5132DE074E07}"/>
                  </a:ext>
                </a:extLst>
              </p14:cNvPr>
              <p14:cNvContentPartPr/>
              <p14:nvPr/>
            </p14:nvContentPartPr>
            <p14:xfrm>
              <a:off x="8997357" y="4158905"/>
              <a:ext cx="269071" cy="225404"/>
            </p14:xfrm>
          </p:contentPart>
        </mc:Choice>
        <mc:Fallback xmlns="">
          <p:pic>
            <p:nvPicPr>
              <p:cNvPr id="121" name="Ink 122">
                <a:extLst>
                  <a:ext uri="{FF2B5EF4-FFF2-40B4-BE49-F238E27FC236}">
                    <a16:creationId xmlns:a16="http://schemas.microsoft.com/office/drawing/2014/main" xmlns:p14="http://schemas.microsoft.com/office/powerpoint/2010/main" xmlns="" id="{69BA2D25-6EC3-C140-BF20-5132DE074E07}"/>
                  </a:ext>
                </a:extLst>
              </p:cNvPr>
              <p:cNvPicPr/>
              <p:nvPr/>
            </p:nvPicPr>
            <p:blipFill>
              <a:blip r:embed="rId117"/>
              <a:stretch>
                <a:fillRect/>
              </a:stretch>
            </p:blipFill>
            <p:spPr>
              <a:xfrm>
                <a:off x="8988712" y="4150277"/>
                <a:ext cx="286001" cy="2423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Ink 123">
                <a:extLst>
                  <a:ext uri="{FF2B5EF4-FFF2-40B4-BE49-F238E27FC236}">
                    <a16:creationId xmlns:a16="http://schemas.microsoft.com/office/drawing/2014/main" xmlns="" id="{869A744A-500F-554E-8478-02C60C3DB13B}"/>
                  </a:ext>
                </a:extLst>
              </p14:cNvPr>
              <p14:cNvContentPartPr/>
              <p14:nvPr/>
            </p14:nvContentPartPr>
            <p14:xfrm>
              <a:off x="6361126" y="4282419"/>
              <a:ext cx="537726" cy="225404"/>
            </p14:xfrm>
          </p:contentPart>
        </mc:Choice>
        <mc:Fallback xmlns="">
          <p:pic>
            <p:nvPicPr>
              <p:cNvPr id="122" name="Ink 123">
                <a:extLst>
                  <a:ext uri="{FF2B5EF4-FFF2-40B4-BE49-F238E27FC236}">
                    <a16:creationId xmlns:a16="http://schemas.microsoft.com/office/drawing/2014/main" xmlns:p14="http://schemas.microsoft.com/office/powerpoint/2010/main" xmlns="" id="{869A744A-500F-554E-8478-02C60C3DB13B}"/>
                  </a:ext>
                </a:extLst>
              </p:cNvPr>
              <p:cNvPicPr/>
              <p:nvPr/>
            </p:nvPicPr>
            <p:blipFill>
              <a:blip r:embed="rId119"/>
              <a:stretch>
                <a:fillRect/>
              </a:stretch>
            </p:blipFill>
            <p:spPr>
              <a:xfrm>
                <a:off x="6352482" y="4273791"/>
                <a:ext cx="555014" cy="24301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8" name="Ink 128">
                <a:extLst>
                  <a:ext uri="{FF2B5EF4-FFF2-40B4-BE49-F238E27FC236}">
                    <a16:creationId xmlns:a16="http://schemas.microsoft.com/office/drawing/2014/main" xmlns="" id="{5CB6EB8A-DB53-8B4E-9D5C-02F7EC15A6F8}"/>
                  </a:ext>
                </a:extLst>
              </p14:cNvPr>
              <p14:cNvContentPartPr/>
              <p14:nvPr/>
            </p14:nvContentPartPr>
            <p14:xfrm>
              <a:off x="10094020" y="4075730"/>
              <a:ext cx="414212" cy="584720"/>
            </p14:xfrm>
          </p:contentPart>
        </mc:Choice>
        <mc:Fallback xmlns="">
          <p:pic>
            <p:nvPicPr>
              <p:cNvPr id="128" name="Ink 128">
                <a:extLst>
                  <a:ext uri="{FF2B5EF4-FFF2-40B4-BE49-F238E27FC236}">
                    <a16:creationId xmlns:a16="http://schemas.microsoft.com/office/drawing/2014/main" xmlns:p14="http://schemas.microsoft.com/office/powerpoint/2010/main" xmlns="" id="{5CB6EB8A-DB53-8B4E-9D5C-02F7EC15A6F8}"/>
                  </a:ext>
                </a:extLst>
              </p:cNvPr>
              <p:cNvPicPr/>
              <p:nvPr/>
            </p:nvPicPr>
            <p:blipFill>
              <a:blip r:embed="rId121"/>
              <a:stretch>
                <a:fillRect/>
              </a:stretch>
            </p:blipFill>
            <p:spPr>
              <a:xfrm>
                <a:off x="10085023" y="4066369"/>
                <a:ext cx="431126" cy="602002"/>
              </a:xfrm>
              <a:prstGeom prst="rect">
                <a:avLst/>
              </a:prstGeom>
            </p:spPr>
          </p:pic>
        </mc:Fallback>
      </mc:AlternateContent>
    </p:spTree>
    <p:extLst>
      <p:ext uri="{BB962C8B-B14F-4D97-AF65-F5344CB8AC3E}">
        <p14:creationId xmlns:p14="http://schemas.microsoft.com/office/powerpoint/2010/main" val="2412636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xmlns="" id="{198B7117-150A-7A4D-A402-8405F40EC28C}"/>
                  </a:ext>
                </a:extLst>
              </p14:cNvPr>
              <p14:cNvContentPartPr/>
              <p14:nvPr/>
            </p14:nvContentPartPr>
            <p14:xfrm>
              <a:off x="2990875" y="1282713"/>
              <a:ext cx="3258381" cy="65708"/>
            </p14:xfrm>
          </p:contentPart>
        </mc:Choice>
        <mc:Fallback xmlns="">
          <p:pic>
            <p:nvPicPr>
              <p:cNvPr id="16" name="Ink 15">
                <a:extLst>
                  <a:ext uri="{FF2B5EF4-FFF2-40B4-BE49-F238E27FC236}">
                    <a16:creationId xmlns:a16="http://schemas.microsoft.com/office/drawing/2014/main" xmlns:p14="http://schemas.microsoft.com/office/powerpoint/2010/main" xmlns="" id="{198B7117-150A-7A4D-A402-8405F40EC28C}"/>
                  </a:ext>
                </a:extLst>
              </p:cNvPr>
              <p:cNvPicPr/>
              <p:nvPr/>
            </p:nvPicPr>
            <p:blipFill>
              <a:blip r:embed="rId3"/>
              <a:stretch>
                <a:fillRect/>
              </a:stretch>
            </p:blipFill>
            <p:spPr>
              <a:xfrm>
                <a:off x="2981874" y="1273428"/>
                <a:ext cx="3277463" cy="8463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7">
                <a:extLst>
                  <a:ext uri="{FF2B5EF4-FFF2-40B4-BE49-F238E27FC236}">
                    <a16:creationId xmlns:a16="http://schemas.microsoft.com/office/drawing/2014/main" xmlns="" id="{03DC0788-2EAE-D748-A048-74D31F84ADEF}"/>
                  </a:ext>
                </a:extLst>
              </p14:cNvPr>
              <p14:cNvContentPartPr/>
              <p14:nvPr/>
            </p14:nvContentPartPr>
            <p14:xfrm>
              <a:off x="2969249" y="512928"/>
              <a:ext cx="2869122" cy="719464"/>
            </p14:xfrm>
          </p:contentPart>
        </mc:Choice>
        <mc:Fallback xmlns="">
          <p:pic>
            <p:nvPicPr>
              <p:cNvPr id="17" name="Ink 17">
                <a:extLst>
                  <a:ext uri="{FF2B5EF4-FFF2-40B4-BE49-F238E27FC236}">
                    <a16:creationId xmlns:a16="http://schemas.microsoft.com/office/drawing/2014/main" xmlns:p14="http://schemas.microsoft.com/office/powerpoint/2010/main" xmlns="" id="{03DC0788-2EAE-D748-A048-74D31F84ADEF}"/>
                  </a:ext>
                </a:extLst>
              </p:cNvPr>
              <p:cNvPicPr/>
              <p:nvPr/>
            </p:nvPicPr>
            <p:blipFill>
              <a:blip r:embed="rId5"/>
              <a:stretch>
                <a:fillRect/>
              </a:stretch>
            </p:blipFill>
            <p:spPr>
              <a:xfrm>
                <a:off x="2959530" y="504286"/>
                <a:ext cx="2888559" cy="73710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xmlns="" id="{1B2E052D-A923-4340-BF55-2CF6B9104BBC}"/>
                  </a:ext>
                </a:extLst>
              </p14:cNvPr>
              <p14:cNvContentPartPr/>
              <p14:nvPr/>
            </p14:nvContentPartPr>
            <p14:xfrm>
              <a:off x="7711888" y="1813785"/>
              <a:ext cx="58638" cy="304836"/>
            </p14:xfrm>
          </p:contentPart>
        </mc:Choice>
        <mc:Fallback xmlns="">
          <p:pic>
            <p:nvPicPr>
              <p:cNvPr id="33" name="Ink 32">
                <a:extLst>
                  <a:ext uri="{FF2B5EF4-FFF2-40B4-BE49-F238E27FC236}">
                    <a16:creationId xmlns:a16="http://schemas.microsoft.com/office/drawing/2014/main" xmlns:p14="http://schemas.microsoft.com/office/powerpoint/2010/main" xmlns="" id="{1B2E052D-A923-4340-BF55-2CF6B9104BBC}"/>
                  </a:ext>
                </a:extLst>
              </p:cNvPr>
              <p:cNvPicPr/>
              <p:nvPr/>
            </p:nvPicPr>
            <p:blipFill>
              <a:blip r:embed="rId7"/>
              <a:stretch>
                <a:fillRect/>
              </a:stretch>
            </p:blipFill>
            <p:spPr>
              <a:xfrm>
                <a:off x="7701815" y="1805147"/>
                <a:ext cx="76985" cy="3217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8">
                <a:extLst>
                  <a:ext uri="{FF2B5EF4-FFF2-40B4-BE49-F238E27FC236}">
                    <a16:creationId xmlns:a16="http://schemas.microsoft.com/office/drawing/2014/main" xmlns="" id="{DC11E128-C2A1-8E49-BF35-0E48283DD485}"/>
                  </a:ext>
                </a:extLst>
              </p14:cNvPr>
              <p14:cNvContentPartPr/>
              <p14:nvPr/>
            </p14:nvContentPartPr>
            <p14:xfrm>
              <a:off x="9810809" y="1805883"/>
              <a:ext cx="1140745" cy="370961"/>
            </p14:xfrm>
          </p:contentPart>
        </mc:Choice>
        <mc:Fallback xmlns="">
          <p:pic>
            <p:nvPicPr>
              <p:cNvPr id="44" name="Ink 48">
                <a:extLst>
                  <a:ext uri="{FF2B5EF4-FFF2-40B4-BE49-F238E27FC236}">
                    <a16:creationId xmlns:a16="http://schemas.microsoft.com/office/drawing/2014/main" xmlns:p14="http://schemas.microsoft.com/office/powerpoint/2010/main" xmlns="" id="{DC11E128-C2A1-8E49-BF35-0E48283DD485}"/>
                  </a:ext>
                </a:extLst>
              </p:cNvPr>
              <p:cNvPicPr/>
              <p:nvPr/>
            </p:nvPicPr>
            <p:blipFill>
              <a:blip r:embed="rId9"/>
              <a:stretch>
                <a:fillRect/>
              </a:stretch>
            </p:blipFill>
            <p:spPr>
              <a:xfrm>
                <a:off x="9801450" y="1796888"/>
                <a:ext cx="1159103" cy="3893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9">
                <a:extLst>
                  <a:ext uri="{FF2B5EF4-FFF2-40B4-BE49-F238E27FC236}">
                    <a16:creationId xmlns:a16="http://schemas.microsoft.com/office/drawing/2014/main" xmlns="" id="{6431CB21-6E98-8140-9B8F-1952F100EA09}"/>
                  </a:ext>
                </a:extLst>
              </p14:cNvPr>
              <p14:cNvContentPartPr/>
              <p14:nvPr/>
            </p14:nvContentPartPr>
            <p14:xfrm>
              <a:off x="7908181" y="1842065"/>
              <a:ext cx="1328305" cy="465364"/>
            </p14:xfrm>
          </p:contentPart>
        </mc:Choice>
        <mc:Fallback xmlns="">
          <p:pic>
            <p:nvPicPr>
              <p:cNvPr id="45" name="Ink 49">
                <a:extLst>
                  <a:ext uri="{FF2B5EF4-FFF2-40B4-BE49-F238E27FC236}">
                    <a16:creationId xmlns:a16="http://schemas.microsoft.com/office/drawing/2014/main" xmlns:p14="http://schemas.microsoft.com/office/powerpoint/2010/main" xmlns="" id="{6431CB21-6E98-8140-9B8F-1952F100EA09}"/>
                  </a:ext>
                </a:extLst>
              </p:cNvPr>
              <p:cNvPicPr/>
              <p:nvPr/>
            </p:nvPicPr>
            <p:blipFill>
              <a:blip r:embed="rId11"/>
              <a:stretch>
                <a:fillRect/>
              </a:stretch>
            </p:blipFill>
            <p:spPr>
              <a:xfrm>
                <a:off x="7898464" y="1832347"/>
                <a:ext cx="1347378" cy="4858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50">
                <a:extLst>
                  <a:ext uri="{FF2B5EF4-FFF2-40B4-BE49-F238E27FC236}">
                    <a16:creationId xmlns:a16="http://schemas.microsoft.com/office/drawing/2014/main" xmlns="" id="{9690AFE4-CBD6-7545-8393-C98525F4E063}"/>
                  </a:ext>
                </a:extLst>
              </p14:cNvPr>
              <p14:cNvContentPartPr/>
              <p14:nvPr/>
            </p14:nvContentPartPr>
            <p14:xfrm>
              <a:off x="7058132" y="1769287"/>
              <a:ext cx="516101" cy="544380"/>
            </p14:xfrm>
          </p:contentPart>
        </mc:Choice>
        <mc:Fallback xmlns="">
          <p:pic>
            <p:nvPicPr>
              <p:cNvPr id="46" name="Ink 50">
                <a:extLst>
                  <a:ext uri="{FF2B5EF4-FFF2-40B4-BE49-F238E27FC236}">
                    <a16:creationId xmlns:a16="http://schemas.microsoft.com/office/drawing/2014/main" xmlns:p14="http://schemas.microsoft.com/office/powerpoint/2010/main" xmlns="" id="{9690AFE4-CBD6-7545-8393-C98525F4E063}"/>
                  </a:ext>
                </a:extLst>
              </p:cNvPr>
              <p:cNvPicPr/>
              <p:nvPr/>
            </p:nvPicPr>
            <p:blipFill>
              <a:blip r:embed="rId13"/>
              <a:stretch>
                <a:fillRect/>
              </a:stretch>
            </p:blipFill>
            <p:spPr>
              <a:xfrm>
                <a:off x="7048415" y="1759926"/>
                <a:ext cx="534816" cy="56202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51">
                <a:extLst>
                  <a:ext uri="{FF2B5EF4-FFF2-40B4-BE49-F238E27FC236}">
                    <a16:creationId xmlns:a16="http://schemas.microsoft.com/office/drawing/2014/main" xmlns="" id="{F66AA6F3-4FC6-3644-A6B5-C3D8FF99DCF6}"/>
                  </a:ext>
                </a:extLst>
              </p14:cNvPr>
              <p14:cNvContentPartPr/>
              <p14:nvPr/>
            </p14:nvContentPartPr>
            <p14:xfrm>
              <a:off x="5765593" y="1921913"/>
              <a:ext cx="690353" cy="210849"/>
            </p14:xfrm>
          </p:contentPart>
        </mc:Choice>
        <mc:Fallback xmlns="">
          <p:pic>
            <p:nvPicPr>
              <p:cNvPr id="47" name="Ink 51">
                <a:extLst>
                  <a:ext uri="{FF2B5EF4-FFF2-40B4-BE49-F238E27FC236}">
                    <a16:creationId xmlns:a16="http://schemas.microsoft.com/office/drawing/2014/main" xmlns:p14="http://schemas.microsoft.com/office/powerpoint/2010/main" xmlns="" id="{F66AA6F3-4FC6-3644-A6B5-C3D8FF99DCF6}"/>
                  </a:ext>
                </a:extLst>
              </p:cNvPr>
              <p:cNvPicPr/>
              <p:nvPr/>
            </p:nvPicPr>
            <p:blipFill>
              <a:blip r:embed="rId15"/>
              <a:stretch>
                <a:fillRect/>
              </a:stretch>
            </p:blipFill>
            <p:spPr>
              <a:xfrm>
                <a:off x="5755870" y="1912198"/>
                <a:ext cx="708359" cy="23027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52">
                <a:extLst>
                  <a:ext uri="{FF2B5EF4-FFF2-40B4-BE49-F238E27FC236}">
                    <a16:creationId xmlns:a16="http://schemas.microsoft.com/office/drawing/2014/main" xmlns="" id="{57DFAB7B-0D5D-BF45-A9FC-3ECFCF3705C7}"/>
                  </a:ext>
                </a:extLst>
              </p14:cNvPr>
              <p14:cNvContentPartPr/>
              <p14:nvPr/>
            </p14:nvContentPartPr>
            <p14:xfrm>
              <a:off x="3005430" y="1862858"/>
              <a:ext cx="2186671" cy="306500"/>
            </p14:xfrm>
          </p:contentPart>
        </mc:Choice>
        <mc:Fallback xmlns="">
          <p:pic>
            <p:nvPicPr>
              <p:cNvPr id="48" name="Ink 52">
                <a:extLst>
                  <a:ext uri="{FF2B5EF4-FFF2-40B4-BE49-F238E27FC236}">
                    <a16:creationId xmlns:a16="http://schemas.microsoft.com/office/drawing/2014/main" xmlns:p14="http://schemas.microsoft.com/office/powerpoint/2010/main" xmlns="" id="{57DFAB7B-0D5D-BF45-A9FC-3ECFCF3705C7}"/>
                  </a:ext>
                </a:extLst>
              </p:cNvPr>
              <p:cNvPicPr/>
              <p:nvPr/>
            </p:nvPicPr>
            <p:blipFill>
              <a:blip r:embed="rId17"/>
              <a:stretch>
                <a:fillRect/>
              </a:stretch>
            </p:blipFill>
            <p:spPr>
              <a:xfrm>
                <a:off x="2994990" y="1853483"/>
                <a:ext cx="2206111" cy="3248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5" name="Ink 125">
                <a:extLst>
                  <a:ext uri="{FF2B5EF4-FFF2-40B4-BE49-F238E27FC236}">
                    <a16:creationId xmlns:a16="http://schemas.microsoft.com/office/drawing/2014/main" xmlns="" id="{F6902CC2-A746-7845-A2C0-909BF62F4A1D}"/>
                  </a:ext>
                </a:extLst>
              </p14:cNvPr>
              <p14:cNvContentPartPr/>
              <p14:nvPr/>
            </p14:nvContentPartPr>
            <p14:xfrm>
              <a:off x="2460634" y="2699183"/>
              <a:ext cx="8817798" cy="3007192"/>
            </p14:xfrm>
          </p:contentPart>
        </mc:Choice>
        <mc:Fallback xmlns="">
          <p:pic>
            <p:nvPicPr>
              <p:cNvPr id="125" name="Ink 125">
                <a:extLst>
                  <a:ext uri="{FF2B5EF4-FFF2-40B4-BE49-F238E27FC236}">
                    <a16:creationId xmlns:a16="http://schemas.microsoft.com/office/drawing/2014/main" xmlns:p14="http://schemas.microsoft.com/office/powerpoint/2010/main" xmlns="" id="{F6902CC2-A746-7845-A2C0-909BF62F4A1D}"/>
                  </a:ext>
                </a:extLst>
              </p:cNvPr>
              <p:cNvPicPr/>
              <p:nvPr/>
            </p:nvPicPr>
            <p:blipFill>
              <a:blip r:embed="rId19"/>
              <a:stretch>
                <a:fillRect/>
              </a:stretch>
            </p:blipFill>
            <p:spPr>
              <a:xfrm>
                <a:off x="2452354" y="2690543"/>
                <a:ext cx="8834719" cy="302519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8" name="Ink 139">
                <a:extLst>
                  <a:ext uri="{FF2B5EF4-FFF2-40B4-BE49-F238E27FC236}">
                    <a16:creationId xmlns:a16="http://schemas.microsoft.com/office/drawing/2014/main" xmlns="" id="{2F8FECEE-DB69-714F-8215-8F5D05A95A53}"/>
                  </a:ext>
                </a:extLst>
              </p14:cNvPr>
              <p14:cNvContentPartPr/>
              <p14:nvPr/>
            </p14:nvContentPartPr>
            <p14:xfrm>
              <a:off x="3361419" y="5952989"/>
              <a:ext cx="1598208" cy="363475"/>
            </p14:xfrm>
          </p:contentPart>
        </mc:Choice>
        <mc:Fallback xmlns="">
          <p:pic>
            <p:nvPicPr>
              <p:cNvPr id="138" name="Ink 139">
                <a:extLst>
                  <a:ext uri="{FF2B5EF4-FFF2-40B4-BE49-F238E27FC236}">
                    <a16:creationId xmlns:a16="http://schemas.microsoft.com/office/drawing/2014/main" xmlns:p14="http://schemas.microsoft.com/office/powerpoint/2010/main" xmlns="" id="{2F8FECEE-DB69-714F-8215-8F5D05A95A53}"/>
                  </a:ext>
                </a:extLst>
              </p:cNvPr>
              <p:cNvPicPr/>
              <p:nvPr/>
            </p:nvPicPr>
            <p:blipFill>
              <a:blip r:embed="rId21"/>
              <a:stretch>
                <a:fillRect/>
              </a:stretch>
            </p:blipFill>
            <p:spPr>
              <a:xfrm>
                <a:off x="3353502" y="5944352"/>
                <a:ext cx="1614402" cy="38038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40">
                <a:extLst>
                  <a:ext uri="{FF2B5EF4-FFF2-40B4-BE49-F238E27FC236}">
                    <a16:creationId xmlns:a16="http://schemas.microsoft.com/office/drawing/2014/main" xmlns="" id="{D1A5A4BD-462F-E840-93AF-196972CA856D}"/>
                  </a:ext>
                </a:extLst>
              </p14:cNvPr>
              <p14:cNvContentPartPr/>
              <p14:nvPr/>
            </p14:nvContentPartPr>
            <p14:xfrm>
              <a:off x="3041611" y="6061948"/>
              <a:ext cx="160112" cy="247030"/>
            </p14:xfrm>
          </p:contentPart>
        </mc:Choice>
        <mc:Fallback xmlns="">
          <p:pic>
            <p:nvPicPr>
              <p:cNvPr id="139" name="Ink 140">
                <a:extLst>
                  <a:ext uri="{FF2B5EF4-FFF2-40B4-BE49-F238E27FC236}">
                    <a16:creationId xmlns:a16="http://schemas.microsoft.com/office/drawing/2014/main" xmlns:p14="http://schemas.microsoft.com/office/powerpoint/2010/main" xmlns="" id="{D1A5A4BD-462F-E840-93AF-196972CA856D}"/>
                  </a:ext>
                </a:extLst>
              </p:cNvPr>
              <p:cNvPicPr/>
              <p:nvPr/>
            </p:nvPicPr>
            <p:blipFill>
              <a:blip r:embed="rId23"/>
              <a:stretch>
                <a:fillRect/>
              </a:stretch>
            </p:blipFill>
            <p:spPr>
              <a:xfrm>
                <a:off x="3031896" y="6051520"/>
                <a:ext cx="178102" cy="26716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2" name="Ink 141">
                <a:extLst>
                  <a:ext uri="{FF2B5EF4-FFF2-40B4-BE49-F238E27FC236}">
                    <a16:creationId xmlns:a16="http://schemas.microsoft.com/office/drawing/2014/main" xmlns="" id="{6F5E8FE4-BFCD-E048-986F-E5FCF349C81B}"/>
                  </a:ext>
                </a:extLst>
              </p14:cNvPr>
              <p14:cNvContentPartPr/>
              <p14:nvPr/>
            </p14:nvContentPartPr>
            <p14:xfrm>
              <a:off x="5612967" y="6032837"/>
              <a:ext cx="319808" cy="356405"/>
            </p14:xfrm>
          </p:contentPart>
        </mc:Choice>
        <mc:Fallback xmlns="">
          <p:pic>
            <p:nvPicPr>
              <p:cNvPr id="142" name="Ink 141">
                <a:extLst>
                  <a:ext uri="{FF2B5EF4-FFF2-40B4-BE49-F238E27FC236}">
                    <a16:creationId xmlns:a16="http://schemas.microsoft.com/office/drawing/2014/main" xmlns:p14="http://schemas.microsoft.com/office/powerpoint/2010/main" xmlns="" id="{6F5E8FE4-BFCD-E048-986F-E5FCF349C81B}"/>
                  </a:ext>
                </a:extLst>
              </p:cNvPr>
              <p:cNvPicPr/>
              <p:nvPr/>
            </p:nvPicPr>
            <p:blipFill>
              <a:blip r:embed="rId25"/>
              <a:stretch>
                <a:fillRect/>
              </a:stretch>
            </p:blipFill>
            <p:spPr>
              <a:xfrm>
                <a:off x="5604333" y="6024197"/>
                <a:ext cx="336356" cy="37440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7" name="Ink 146">
                <a:extLst>
                  <a:ext uri="{FF2B5EF4-FFF2-40B4-BE49-F238E27FC236}">
                    <a16:creationId xmlns:a16="http://schemas.microsoft.com/office/drawing/2014/main" xmlns="" id="{6356FAAB-6F80-194E-AA34-A4DE11DC9EFA}"/>
                  </a:ext>
                </a:extLst>
              </p14:cNvPr>
              <p14:cNvContentPartPr/>
              <p14:nvPr/>
            </p14:nvContentPartPr>
            <p14:xfrm>
              <a:off x="8315323" y="6010796"/>
              <a:ext cx="304836" cy="167598"/>
            </p14:xfrm>
          </p:contentPart>
        </mc:Choice>
        <mc:Fallback xmlns="">
          <p:pic>
            <p:nvPicPr>
              <p:cNvPr id="147" name="Ink 146">
                <a:extLst>
                  <a:ext uri="{FF2B5EF4-FFF2-40B4-BE49-F238E27FC236}">
                    <a16:creationId xmlns:a16="http://schemas.microsoft.com/office/drawing/2014/main" xmlns:p14="http://schemas.microsoft.com/office/powerpoint/2010/main" xmlns="" id="{6356FAAB-6F80-194E-AA34-A4DE11DC9EFA}"/>
                  </a:ext>
                </a:extLst>
              </p:cNvPr>
              <p:cNvPicPr/>
              <p:nvPr/>
            </p:nvPicPr>
            <p:blipFill>
              <a:blip r:embed="rId27"/>
              <a:stretch>
                <a:fillRect/>
              </a:stretch>
            </p:blipFill>
            <p:spPr>
              <a:xfrm>
                <a:off x="8307045" y="6002127"/>
                <a:ext cx="321032" cy="1842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8" name="Ink 147">
                <a:extLst>
                  <a:ext uri="{FF2B5EF4-FFF2-40B4-BE49-F238E27FC236}">
                    <a16:creationId xmlns:a16="http://schemas.microsoft.com/office/drawing/2014/main" xmlns="" id="{531EB6A9-2FA5-824F-BA0E-93042655C705}"/>
                  </a:ext>
                </a:extLst>
              </p14:cNvPr>
              <p14:cNvContentPartPr/>
              <p14:nvPr/>
            </p14:nvContentPartPr>
            <p14:xfrm>
              <a:off x="8834334" y="6032837"/>
              <a:ext cx="127258" cy="14972"/>
            </p14:xfrm>
          </p:contentPart>
        </mc:Choice>
        <mc:Fallback xmlns="">
          <p:pic>
            <p:nvPicPr>
              <p:cNvPr id="148" name="Ink 147">
                <a:extLst>
                  <a:ext uri="{FF2B5EF4-FFF2-40B4-BE49-F238E27FC236}">
                    <a16:creationId xmlns:a16="http://schemas.microsoft.com/office/drawing/2014/main" xmlns:p14="http://schemas.microsoft.com/office/powerpoint/2010/main" xmlns="" id="{531EB6A9-2FA5-824F-BA0E-93042655C705}"/>
                  </a:ext>
                </a:extLst>
              </p:cNvPr>
              <p:cNvPicPr/>
              <p:nvPr/>
            </p:nvPicPr>
            <p:blipFill>
              <a:blip r:embed="rId29"/>
              <a:stretch>
                <a:fillRect/>
              </a:stretch>
            </p:blipFill>
            <p:spPr>
              <a:xfrm>
                <a:off x="8825657" y="6023708"/>
                <a:ext cx="144611"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9" name="Ink 148">
                <a:extLst>
                  <a:ext uri="{FF2B5EF4-FFF2-40B4-BE49-F238E27FC236}">
                    <a16:creationId xmlns:a16="http://schemas.microsoft.com/office/drawing/2014/main" xmlns="" id="{B38A2073-4ED4-374D-80E6-90F0CDE28AD0}"/>
                  </a:ext>
                </a:extLst>
              </p14:cNvPr>
              <p14:cNvContentPartPr/>
              <p14:nvPr/>
            </p14:nvContentPartPr>
            <p14:xfrm>
              <a:off x="8844731" y="6156352"/>
              <a:ext cx="131001" cy="416"/>
            </p14:xfrm>
          </p:contentPart>
        </mc:Choice>
        <mc:Fallback xmlns="">
          <p:pic>
            <p:nvPicPr>
              <p:cNvPr id="149" name="Ink 148">
                <a:extLst>
                  <a:ext uri="{FF2B5EF4-FFF2-40B4-BE49-F238E27FC236}">
                    <a16:creationId xmlns:a16="http://schemas.microsoft.com/office/drawing/2014/main" xmlns:p14="http://schemas.microsoft.com/office/powerpoint/2010/main" xmlns="" id="{B38A2073-4ED4-374D-80E6-90F0CDE28AD0}"/>
                  </a:ext>
                </a:extLst>
              </p:cNvPr>
              <p:cNvPicPr/>
              <p:nvPr/>
            </p:nvPicPr>
            <p:blipFill>
              <a:blip r:embed="rId31"/>
              <a:stretch>
                <a:fillRect/>
              </a:stretch>
            </p:blipFill>
            <p:spPr>
              <a:xfrm>
                <a:off x="8835014" y="6145120"/>
                <a:ext cx="148996" cy="2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3" name="Ink 155">
                <a:extLst>
                  <a:ext uri="{FF2B5EF4-FFF2-40B4-BE49-F238E27FC236}">
                    <a16:creationId xmlns:a16="http://schemas.microsoft.com/office/drawing/2014/main" xmlns="" id="{C0F3335F-F3AB-E549-A7DC-F007E317FC5B}"/>
                  </a:ext>
                </a:extLst>
              </p14:cNvPr>
              <p14:cNvContentPartPr/>
              <p14:nvPr/>
            </p14:nvContentPartPr>
            <p14:xfrm>
              <a:off x="9229832" y="5909322"/>
              <a:ext cx="385516" cy="232890"/>
            </p14:xfrm>
          </p:contentPart>
        </mc:Choice>
        <mc:Fallback xmlns="">
          <p:pic>
            <p:nvPicPr>
              <p:cNvPr id="153" name="Ink 155">
                <a:extLst>
                  <a:ext uri="{FF2B5EF4-FFF2-40B4-BE49-F238E27FC236}">
                    <a16:creationId xmlns:a16="http://schemas.microsoft.com/office/drawing/2014/main" xmlns:p14="http://schemas.microsoft.com/office/powerpoint/2010/main" xmlns="" id="{C0F3335F-F3AB-E549-A7DC-F007E317FC5B}"/>
                  </a:ext>
                </a:extLst>
              </p:cNvPr>
              <p:cNvPicPr/>
              <p:nvPr/>
            </p:nvPicPr>
            <p:blipFill>
              <a:blip r:embed="rId33"/>
              <a:stretch>
                <a:fillRect/>
              </a:stretch>
            </p:blipFill>
            <p:spPr>
              <a:xfrm>
                <a:off x="9220464" y="5899603"/>
                <a:ext cx="404612" cy="25160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4" name="Ink 156">
                <a:extLst>
                  <a:ext uri="{FF2B5EF4-FFF2-40B4-BE49-F238E27FC236}">
                    <a16:creationId xmlns:a16="http://schemas.microsoft.com/office/drawing/2014/main" xmlns="" id="{1273C8FF-A0ED-AC45-A157-22F97ABEEAE5}"/>
                  </a:ext>
                </a:extLst>
              </p14:cNvPr>
              <p14:cNvContentPartPr/>
              <p14:nvPr/>
            </p14:nvContentPartPr>
            <p14:xfrm>
              <a:off x="7312232" y="6061948"/>
              <a:ext cx="450809" cy="167598"/>
            </p14:xfrm>
          </p:contentPart>
        </mc:Choice>
        <mc:Fallback xmlns="">
          <p:pic>
            <p:nvPicPr>
              <p:cNvPr id="154" name="Ink 156">
                <a:extLst>
                  <a:ext uri="{FF2B5EF4-FFF2-40B4-BE49-F238E27FC236}">
                    <a16:creationId xmlns:a16="http://schemas.microsoft.com/office/drawing/2014/main" xmlns:p14="http://schemas.microsoft.com/office/powerpoint/2010/main" xmlns="" id="{1273C8FF-A0ED-AC45-A157-22F97ABEEAE5}"/>
                  </a:ext>
                </a:extLst>
              </p:cNvPr>
              <p:cNvPicPr/>
              <p:nvPr/>
            </p:nvPicPr>
            <p:blipFill>
              <a:blip r:embed="rId35"/>
              <a:stretch>
                <a:fillRect/>
              </a:stretch>
            </p:blipFill>
            <p:spPr>
              <a:xfrm>
                <a:off x="7303230" y="6053298"/>
                <a:ext cx="468452" cy="18489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5" name="Ink 157">
                <a:extLst>
                  <a:ext uri="{FF2B5EF4-FFF2-40B4-BE49-F238E27FC236}">
                    <a16:creationId xmlns:a16="http://schemas.microsoft.com/office/drawing/2014/main" xmlns="" id="{F7602170-216D-ED42-8D2F-CFED4C76D8F9}"/>
                  </a:ext>
                </a:extLst>
              </p14:cNvPr>
              <p14:cNvContentPartPr/>
              <p14:nvPr/>
            </p14:nvContentPartPr>
            <p14:xfrm>
              <a:off x="6498781" y="5967545"/>
              <a:ext cx="654171" cy="261585"/>
            </p14:xfrm>
          </p:contentPart>
        </mc:Choice>
        <mc:Fallback xmlns="">
          <p:pic>
            <p:nvPicPr>
              <p:cNvPr id="155" name="Ink 157">
                <a:extLst>
                  <a:ext uri="{FF2B5EF4-FFF2-40B4-BE49-F238E27FC236}">
                    <a16:creationId xmlns:a16="http://schemas.microsoft.com/office/drawing/2014/main" xmlns:p14="http://schemas.microsoft.com/office/powerpoint/2010/main" xmlns="" id="{F7602170-216D-ED42-8D2F-CFED4C76D8F9}"/>
                  </a:ext>
                </a:extLst>
              </p:cNvPr>
              <p:cNvPicPr/>
              <p:nvPr/>
            </p:nvPicPr>
            <p:blipFill>
              <a:blip r:embed="rId37"/>
              <a:stretch>
                <a:fillRect/>
              </a:stretch>
            </p:blipFill>
            <p:spPr>
              <a:xfrm>
                <a:off x="6489780" y="5958550"/>
                <a:ext cx="671452" cy="279576"/>
              </a:xfrm>
              <a:prstGeom prst="rect">
                <a:avLst/>
              </a:prstGeom>
            </p:spPr>
          </p:pic>
        </mc:Fallback>
      </mc:AlternateContent>
    </p:spTree>
    <p:extLst>
      <p:ext uri="{BB962C8B-B14F-4D97-AF65-F5344CB8AC3E}">
        <p14:creationId xmlns:p14="http://schemas.microsoft.com/office/powerpoint/2010/main" val="3722455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5" name="Ink 95">
                <a:extLst>
                  <a:ext uri="{FF2B5EF4-FFF2-40B4-BE49-F238E27FC236}">
                    <a16:creationId xmlns:a16="http://schemas.microsoft.com/office/drawing/2014/main" xmlns="" id="{3C4289B1-F954-1F4B-BA9C-4903C07F0C59}"/>
                  </a:ext>
                </a:extLst>
              </p14:cNvPr>
              <p14:cNvContentPartPr/>
              <p14:nvPr/>
            </p14:nvContentPartPr>
            <p14:xfrm>
              <a:off x="1887142" y="780752"/>
              <a:ext cx="5640513" cy="5346489"/>
            </p14:xfrm>
          </p:contentPart>
        </mc:Choice>
        <mc:Fallback xmlns="">
          <p:pic>
            <p:nvPicPr>
              <p:cNvPr id="95" name="Ink 95">
                <a:extLst>
                  <a:ext uri="{FF2B5EF4-FFF2-40B4-BE49-F238E27FC236}">
                    <a16:creationId xmlns:a16="http://schemas.microsoft.com/office/drawing/2014/main" xmlns:p14="http://schemas.microsoft.com/office/powerpoint/2010/main" xmlns="" id="{3C4289B1-F954-1F4B-BA9C-4903C07F0C59}"/>
                  </a:ext>
                </a:extLst>
              </p:cNvPr>
              <p:cNvPicPr/>
              <p:nvPr/>
            </p:nvPicPr>
            <p:blipFill>
              <a:blip r:embed="rId3"/>
              <a:stretch>
                <a:fillRect/>
              </a:stretch>
            </p:blipFill>
            <p:spPr>
              <a:xfrm>
                <a:off x="1877422" y="772112"/>
                <a:ext cx="5658513" cy="536340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7" name="Ink 96">
                <a:extLst>
                  <a:ext uri="{FF2B5EF4-FFF2-40B4-BE49-F238E27FC236}">
                    <a16:creationId xmlns:a16="http://schemas.microsoft.com/office/drawing/2014/main" xmlns="" id="{7F08AA1A-9534-AF47-99CA-517811827BF9}"/>
                  </a:ext>
                </a:extLst>
              </p14:cNvPr>
              <p14:cNvContentPartPr/>
              <p14:nvPr/>
            </p14:nvContentPartPr>
            <p14:xfrm>
              <a:off x="8147725" y="1202865"/>
              <a:ext cx="160112" cy="210849"/>
            </p14:xfrm>
          </p:contentPart>
        </mc:Choice>
        <mc:Fallback xmlns="">
          <p:pic>
            <p:nvPicPr>
              <p:cNvPr id="97" name="Ink 96">
                <a:extLst>
                  <a:ext uri="{FF2B5EF4-FFF2-40B4-BE49-F238E27FC236}">
                    <a16:creationId xmlns:a16="http://schemas.microsoft.com/office/drawing/2014/main" xmlns:p14="http://schemas.microsoft.com/office/powerpoint/2010/main" xmlns="" id="{7F08AA1A-9534-AF47-99CA-517811827BF9}"/>
                  </a:ext>
                </a:extLst>
              </p:cNvPr>
              <p:cNvPicPr/>
              <p:nvPr/>
            </p:nvPicPr>
            <p:blipFill>
              <a:blip r:embed="rId5"/>
              <a:stretch>
                <a:fillRect/>
              </a:stretch>
            </p:blipFill>
            <p:spPr>
              <a:xfrm>
                <a:off x="8138010" y="1193167"/>
                <a:ext cx="178102" cy="22988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5" name="Ink 104">
                <a:extLst>
                  <a:ext uri="{FF2B5EF4-FFF2-40B4-BE49-F238E27FC236}">
                    <a16:creationId xmlns:a16="http://schemas.microsoft.com/office/drawing/2014/main" xmlns="" id="{8C051A74-B1C7-CD4F-9B36-AA3F51C7C332}"/>
                  </a:ext>
                </a:extLst>
              </p14:cNvPr>
              <p14:cNvContentPartPr/>
              <p14:nvPr/>
            </p14:nvContentPartPr>
            <p14:xfrm>
              <a:off x="10181354" y="1239046"/>
              <a:ext cx="218334" cy="210849"/>
            </p14:xfrm>
          </p:contentPart>
        </mc:Choice>
        <mc:Fallback xmlns="">
          <p:pic>
            <p:nvPicPr>
              <p:cNvPr id="105" name="Ink 104">
                <a:extLst>
                  <a:ext uri="{FF2B5EF4-FFF2-40B4-BE49-F238E27FC236}">
                    <a16:creationId xmlns:a16="http://schemas.microsoft.com/office/drawing/2014/main" xmlns:p14="http://schemas.microsoft.com/office/powerpoint/2010/main" xmlns="" id="{8C051A74-B1C7-CD4F-9B36-AA3F51C7C332}"/>
                  </a:ext>
                </a:extLst>
              </p:cNvPr>
              <p:cNvPicPr/>
              <p:nvPr/>
            </p:nvPicPr>
            <p:blipFill>
              <a:blip r:embed="rId7"/>
              <a:stretch>
                <a:fillRect/>
              </a:stretch>
            </p:blipFill>
            <p:spPr>
              <a:xfrm>
                <a:off x="10173067" y="1230396"/>
                <a:ext cx="235267" cy="22778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6" name="Ink 105">
                <a:extLst>
                  <a:ext uri="{FF2B5EF4-FFF2-40B4-BE49-F238E27FC236}">
                    <a16:creationId xmlns:a16="http://schemas.microsoft.com/office/drawing/2014/main" xmlns="" id="{0C4D13C5-7611-1F42-8E62-351FD1991041}"/>
                  </a:ext>
                </a:extLst>
              </p14:cNvPr>
              <p14:cNvContentPartPr/>
              <p14:nvPr/>
            </p14:nvContentPartPr>
            <p14:xfrm>
              <a:off x="10500745" y="1333450"/>
              <a:ext cx="44083" cy="101889"/>
            </p14:xfrm>
          </p:contentPart>
        </mc:Choice>
        <mc:Fallback xmlns="">
          <p:pic>
            <p:nvPicPr>
              <p:cNvPr id="106" name="Ink 105">
                <a:extLst>
                  <a:ext uri="{FF2B5EF4-FFF2-40B4-BE49-F238E27FC236}">
                    <a16:creationId xmlns:a16="http://schemas.microsoft.com/office/drawing/2014/main" xmlns:p14="http://schemas.microsoft.com/office/powerpoint/2010/main" xmlns="" id="{0C4D13C5-7611-1F42-8E62-351FD1991041}"/>
                  </a:ext>
                </a:extLst>
              </p:cNvPr>
              <p:cNvPicPr/>
              <p:nvPr/>
            </p:nvPicPr>
            <p:blipFill>
              <a:blip r:embed="rId9"/>
              <a:stretch>
                <a:fillRect/>
              </a:stretch>
            </p:blipFill>
            <p:spPr>
              <a:xfrm>
                <a:off x="10490989" y="1323729"/>
                <a:ext cx="62150" cy="11989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7" name="Ink 106">
                <a:extLst>
                  <a:ext uri="{FF2B5EF4-FFF2-40B4-BE49-F238E27FC236}">
                    <a16:creationId xmlns:a16="http://schemas.microsoft.com/office/drawing/2014/main" xmlns="" id="{1554A50B-72CA-554E-BCB1-B43BE4DDAF61}"/>
                  </a:ext>
                </a:extLst>
              </p14:cNvPr>
              <p14:cNvContentPartPr/>
              <p14:nvPr/>
            </p14:nvContentPartPr>
            <p14:xfrm>
              <a:off x="10638816" y="1217420"/>
              <a:ext cx="254516" cy="131001"/>
            </p14:xfrm>
          </p:contentPart>
        </mc:Choice>
        <mc:Fallback xmlns="">
          <p:pic>
            <p:nvPicPr>
              <p:cNvPr id="107" name="Ink 106">
                <a:extLst>
                  <a:ext uri="{FF2B5EF4-FFF2-40B4-BE49-F238E27FC236}">
                    <a16:creationId xmlns:a16="http://schemas.microsoft.com/office/drawing/2014/main" xmlns:p14="http://schemas.microsoft.com/office/powerpoint/2010/main" xmlns="" id="{1554A50B-72CA-554E-BCB1-B43BE4DDAF61}"/>
                  </a:ext>
                </a:extLst>
              </p:cNvPr>
              <p:cNvPicPr/>
              <p:nvPr/>
            </p:nvPicPr>
            <p:blipFill>
              <a:blip r:embed="rId11"/>
              <a:stretch>
                <a:fillRect/>
              </a:stretch>
            </p:blipFill>
            <p:spPr>
              <a:xfrm>
                <a:off x="10629096" y="1208806"/>
                <a:ext cx="272516" cy="14787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2" name="Ink 111">
                <a:extLst>
                  <a:ext uri="{FF2B5EF4-FFF2-40B4-BE49-F238E27FC236}">
                    <a16:creationId xmlns:a16="http://schemas.microsoft.com/office/drawing/2014/main" xmlns="" id="{7646E462-F25B-0A4C-9D93-7BA51BC55270}"/>
                  </a:ext>
                </a:extLst>
              </p14:cNvPr>
              <p14:cNvContentPartPr/>
              <p14:nvPr/>
            </p14:nvContentPartPr>
            <p14:xfrm>
              <a:off x="9041024" y="1892801"/>
              <a:ext cx="239960" cy="80264"/>
            </p14:xfrm>
          </p:contentPart>
        </mc:Choice>
        <mc:Fallback xmlns="">
          <p:pic>
            <p:nvPicPr>
              <p:cNvPr id="112" name="Ink 111">
                <a:extLst>
                  <a:ext uri="{FF2B5EF4-FFF2-40B4-BE49-F238E27FC236}">
                    <a16:creationId xmlns:a16="http://schemas.microsoft.com/office/drawing/2014/main" xmlns:p14="http://schemas.microsoft.com/office/powerpoint/2010/main" xmlns="" id="{7646E462-F25B-0A4C-9D93-7BA51BC55270}"/>
                  </a:ext>
                </a:extLst>
              </p:cNvPr>
              <p:cNvPicPr/>
              <p:nvPr/>
            </p:nvPicPr>
            <p:blipFill>
              <a:blip r:embed="rId13"/>
              <a:stretch>
                <a:fillRect/>
              </a:stretch>
            </p:blipFill>
            <p:spPr>
              <a:xfrm>
                <a:off x="9032762" y="1884523"/>
                <a:ext cx="256125" cy="9646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7" name="Ink 137">
                <a:extLst>
                  <a:ext uri="{FF2B5EF4-FFF2-40B4-BE49-F238E27FC236}">
                    <a16:creationId xmlns:a16="http://schemas.microsoft.com/office/drawing/2014/main" xmlns="" id="{4A0AD504-C296-354D-A0C1-6E0CA733B1A3}"/>
                  </a:ext>
                </a:extLst>
              </p14:cNvPr>
              <p14:cNvContentPartPr/>
              <p14:nvPr/>
            </p14:nvContentPartPr>
            <p14:xfrm>
              <a:off x="8888398" y="2502890"/>
              <a:ext cx="94820" cy="109375"/>
            </p14:xfrm>
          </p:contentPart>
        </mc:Choice>
        <mc:Fallback xmlns="">
          <p:pic>
            <p:nvPicPr>
              <p:cNvPr id="127" name="Ink 137">
                <a:extLst>
                  <a:ext uri="{FF2B5EF4-FFF2-40B4-BE49-F238E27FC236}">
                    <a16:creationId xmlns:a16="http://schemas.microsoft.com/office/drawing/2014/main" xmlns:p14="http://schemas.microsoft.com/office/powerpoint/2010/main" xmlns="" id="{4A0AD504-C296-354D-A0C1-6E0CA733B1A3}"/>
                  </a:ext>
                </a:extLst>
              </p:cNvPr>
              <p:cNvPicPr/>
              <p:nvPr/>
            </p:nvPicPr>
            <p:blipFill>
              <a:blip r:embed="rId15"/>
              <a:stretch>
                <a:fillRect/>
              </a:stretch>
            </p:blipFill>
            <p:spPr>
              <a:xfrm>
                <a:off x="8879745" y="2493895"/>
                <a:ext cx="112486" cy="12736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8" name="Ink 138">
                <a:extLst>
                  <a:ext uri="{FF2B5EF4-FFF2-40B4-BE49-F238E27FC236}">
                    <a16:creationId xmlns:a16="http://schemas.microsoft.com/office/drawing/2014/main" xmlns="" id="{851A1818-49BE-7748-9BFD-A1249914A7D5}"/>
                  </a:ext>
                </a:extLst>
              </p14:cNvPr>
              <p14:cNvContentPartPr/>
              <p14:nvPr/>
            </p14:nvContentPartPr>
            <p14:xfrm>
              <a:off x="7930638" y="2393931"/>
              <a:ext cx="718632" cy="414212"/>
            </p14:xfrm>
          </p:contentPart>
        </mc:Choice>
        <mc:Fallback xmlns="">
          <p:pic>
            <p:nvPicPr>
              <p:cNvPr id="128" name="Ink 138">
                <a:extLst>
                  <a:ext uri="{FF2B5EF4-FFF2-40B4-BE49-F238E27FC236}">
                    <a16:creationId xmlns:a16="http://schemas.microsoft.com/office/drawing/2014/main" xmlns:p14="http://schemas.microsoft.com/office/powerpoint/2010/main" xmlns="" id="{851A1818-49BE-7748-9BFD-A1249914A7D5}"/>
                  </a:ext>
                </a:extLst>
              </p:cNvPr>
              <p:cNvPicPr/>
              <p:nvPr/>
            </p:nvPicPr>
            <p:blipFill>
              <a:blip r:embed="rId17"/>
              <a:stretch>
                <a:fillRect/>
              </a:stretch>
            </p:blipFill>
            <p:spPr>
              <a:xfrm>
                <a:off x="7921997" y="2385287"/>
                <a:ext cx="736274" cy="43186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9" name="Ink 139">
                <a:extLst>
                  <a:ext uri="{FF2B5EF4-FFF2-40B4-BE49-F238E27FC236}">
                    <a16:creationId xmlns:a16="http://schemas.microsoft.com/office/drawing/2014/main" xmlns="" id="{8104EB1C-A70E-A541-8918-1826F8098474}"/>
                  </a:ext>
                </a:extLst>
              </p14:cNvPr>
              <p14:cNvContentPartPr/>
              <p14:nvPr/>
            </p14:nvContentPartPr>
            <p14:xfrm>
              <a:off x="11090040" y="1754731"/>
              <a:ext cx="522339" cy="203779"/>
            </p14:xfrm>
          </p:contentPart>
        </mc:Choice>
        <mc:Fallback xmlns="">
          <p:pic>
            <p:nvPicPr>
              <p:cNvPr id="129" name="Ink 139">
                <a:extLst>
                  <a:ext uri="{FF2B5EF4-FFF2-40B4-BE49-F238E27FC236}">
                    <a16:creationId xmlns:a16="http://schemas.microsoft.com/office/drawing/2014/main" xmlns:p14="http://schemas.microsoft.com/office/powerpoint/2010/main" xmlns="" id="{8104EB1C-A70E-A541-8918-1826F8098474}"/>
                  </a:ext>
                </a:extLst>
              </p:cNvPr>
              <p:cNvPicPr/>
              <p:nvPr/>
            </p:nvPicPr>
            <p:blipFill>
              <a:blip r:embed="rId19"/>
              <a:stretch>
                <a:fillRect/>
              </a:stretch>
            </p:blipFill>
            <p:spPr>
              <a:xfrm>
                <a:off x="11081047" y="1745370"/>
                <a:ext cx="539606" cy="22178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40">
                <a:extLst>
                  <a:ext uri="{FF2B5EF4-FFF2-40B4-BE49-F238E27FC236}">
                    <a16:creationId xmlns:a16="http://schemas.microsoft.com/office/drawing/2014/main" xmlns="" id="{948EA945-EA98-504D-BB90-80EA91A790EF}"/>
                  </a:ext>
                </a:extLst>
              </p14:cNvPr>
              <p14:cNvContentPartPr/>
              <p14:nvPr/>
            </p14:nvContentPartPr>
            <p14:xfrm>
              <a:off x="10551482" y="1820023"/>
              <a:ext cx="327294" cy="346008"/>
            </p14:xfrm>
          </p:contentPart>
        </mc:Choice>
        <mc:Fallback xmlns="">
          <p:pic>
            <p:nvPicPr>
              <p:cNvPr id="130" name="Ink 140">
                <a:extLst>
                  <a:ext uri="{FF2B5EF4-FFF2-40B4-BE49-F238E27FC236}">
                    <a16:creationId xmlns:a16="http://schemas.microsoft.com/office/drawing/2014/main" xmlns:p14="http://schemas.microsoft.com/office/powerpoint/2010/main" xmlns="" id="{948EA945-EA98-504D-BB90-80EA91A790EF}"/>
                  </a:ext>
                </a:extLst>
              </p:cNvPr>
              <p:cNvPicPr/>
              <p:nvPr/>
            </p:nvPicPr>
            <p:blipFill>
              <a:blip r:embed="rId21"/>
              <a:stretch>
                <a:fillRect/>
              </a:stretch>
            </p:blipFill>
            <p:spPr>
              <a:xfrm>
                <a:off x="10543561" y="1811733"/>
                <a:ext cx="343857" cy="3625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1" name="Ink 141">
                <a:extLst>
                  <a:ext uri="{FF2B5EF4-FFF2-40B4-BE49-F238E27FC236}">
                    <a16:creationId xmlns:a16="http://schemas.microsoft.com/office/drawing/2014/main" xmlns="" id="{A381509D-8D72-0F44-A946-49D250EA734F}"/>
                  </a:ext>
                </a:extLst>
              </p14:cNvPr>
              <p14:cNvContentPartPr/>
              <p14:nvPr/>
            </p14:nvContentPartPr>
            <p14:xfrm>
              <a:off x="10137687" y="1842065"/>
              <a:ext cx="225404" cy="145556"/>
            </p14:xfrm>
          </p:contentPart>
        </mc:Choice>
        <mc:Fallback xmlns="">
          <p:pic>
            <p:nvPicPr>
              <p:cNvPr id="131" name="Ink 141">
                <a:extLst>
                  <a:ext uri="{FF2B5EF4-FFF2-40B4-BE49-F238E27FC236}">
                    <a16:creationId xmlns:a16="http://schemas.microsoft.com/office/drawing/2014/main" xmlns:p14="http://schemas.microsoft.com/office/powerpoint/2010/main" xmlns="" id="{A381509D-8D72-0F44-A946-49D250EA734F}"/>
                  </a:ext>
                </a:extLst>
              </p:cNvPr>
              <p:cNvPicPr/>
              <p:nvPr/>
            </p:nvPicPr>
            <p:blipFill>
              <a:blip r:embed="rId23"/>
              <a:stretch>
                <a:fillRect/>
              </a:stretch>
            </p:blipFill>
            <p:spPr>
              <a:xfrm>
                <a:off x="10129405" y="1833439"/>
                <a:ext cx="241967" cy="16244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2" name="Ink 142">
                <a:extLst>
                  <a:ext uri="{FF2B5EF4-FFF2-40B4-BE49-F238E27FC236}">
                    <a16:creationId xmlns:a16="http://schemas.microsoft.com/office/drawing/2014/main" xmlns="" id="{34280DD5-F418-AC4B-B724-C68A42E36D34}"/>
                  </a:ext>
                </a:extLst>
              </p14:cNvPr>
              <p14:cNvContentPartPr/>
              <p14:nvPr/>
            </p14:nvContentPartPr>
            <p14:xfrm>
              <a:off x="9404083" y="1783842"/>
              <a:ext cx="457878" cy="283627"/>
            </p14:xfrm>
          </p:contentPart>
        </mc:Choice>
        <mc:Fallback xmlns="">
          <p:pic>
            <p:nvPicPr>
              <p:cNvPr id="132" name="Ink 142">
                <a:extLst>
                  <a:ext uri="{FF2B5EF4-FFF2-40B4-BE49-F238E27FC236}">
                    <a16:creationId xmlns:a16="http://schemas.microsoft.com/office/drawing/2014/main" xmlns:p14="http://schemas.microsoft.com/office/powerpoint/2010/main" xmlns="" id="{34280DD5-F418-AC4B-B724-C68A42E36D34}"/>
                  </a:ext>
                </a:extLst>
              </p:cNvPr>
              <p:cNvPicPr/>
              <p:nvPr/>
            </p:nvPicPr>
            <p:blipFill>
              <a:blip r:embed="rId25"/>
              <a:stretch>
                <a:fillRect/>
              </a:stretch>
            </p:blipFill>
            <p:spPr>
              <a:xfrm>
                <a:off x="9396164" y="1775564"/>
                <a:ext cx="474436" cy="29982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3" name="Ink 143">
                <a:extLst>
                  <a:ext uri="{FF2B5EF4-FFF2-40B4-BE49-F238E27FC236}">
                    <a16:creationId xmlns:a16="http://schemas.microsoft.com/office/drawing/2014/main" xmlns="" id="{A5D9027E-FBC8-C241-BE39-AE44C22D5C63}"/>
                  </a:ext>
                </a:extLst>
              </p14:cNvPr>
              <p14:cNvContentPartPr/>
              <p14:nvPr/>
            </p14:nvContentPartPr>
            <p14:xfrm>
              <a:off x="8714146" y="1907357"/>
              <a:ext cx="94820" cy="87750"/>
            </p14:xfrm>
          </p:contentPart>
        </mc:Choice>
        <mc:Fallback xmlns="">
          <p:pic>
            <p:nvPicPr>
              <p:cNvPr id="133" name="Ink 143">
                <a:extLst>
                  <a:ext uri="{FF2B5EF4-FFF2-40B4-BE49-F238E27FC236}">
                    <a16:creationId xmlns:a16="http://schemas.microsoft.com/office/drawing/2014/main" xmlns:p14="http://schemas.microsoft.com/office/powerpoint/2010/main" xmlns="" id="{A5D9027E-FBC8-C241-BE39-AE44C22D5C63}"/>
                  </a:ext>
                </a:extLst>
              </p:cNvPr>
              <p:cNvPicPr/>
              <p:nvPr/>
            </p:nvPicPr>
            <p:blipFill>
              <a:blip r:embed="rId27"/>
              <a:stretch>
                <a:fillRect/>
              </a:stretch>
            </p:blipFill>
            <p:spPr>
              <a:xfrm>
                <a:off x="8705133" y="1899051"/>
                <a:ext cx="112486" cy="1047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4" name="Ink 144">
                <a:extLst>
                  <a:ext uri="{FF2B5EF4-FFF2-40B4-BE49-F238E27FC236}">
                    <a16:creationId xmlns:a16="http://schemas.microsoft.com/office/drawing/2014/main" xmlns="" id="{6054E9F2-232F-674A-9DA4-740F2985BFD1}"/>
                  </a:ext>
                </a:extLst>
              </p14:cNvPr>
              <p14:cNvContentPartPr/>
              <p14:nvPr/>
            </p14:nvContentPartPr>
            <p14:xfrm>
              <a:off x="7886971" y="1878246"/>
              <a:ext cx="500714" cy="254516"/>
            </p14:xfrm>
          </p:contentPart>
        </mc:Choice>
        <mc:Fallback xmlns="">
          <p:pic>
            <p:nvPicPr>
              <p:cNvPr id="134" name="Ink 144">
                <a:extLst>
                  <a:ext uri="{FF2B5EF4-FFF2-40B4-BE49-F238E27FC236}">
                    <a16:creationId xmlns:a16="http://schemas.microsoft.com/office/drawing/2014/main" xmlns:p14="http://schemas.microsoft.com/office/powerpoint/2010/main" xmlns="" id="{6054E9F2-232F-674A-9DA4-740F2985BFD1}"/>
                  </a:ext>
                </a:extLst>
              </p:cNvPr>
              <p:cNvPicPr/>
              <p:nvPr/>
            </p:nvPicPr>
            <p:blipFill>
              <a:blip r:embed="rId29"/>
              <a:stretch>
                <a:fillRect/>
              </a:stretch>
            </p:blipFill>
            <p:spPr>
              <a:xfrm>
                <a:off x="7877972" y="1868526"/>
                <a:ext cx="518712" cy="27359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45">
                <a:extLst>
                  <a:ext uri="{FF2B5EF4-FFF2-40B4-BE49-F238E27FC236}">
                    <a16:creationId xmlns:a16="http://schemas.microsoft.com/office/drawing/2014/main" xmlns="" id="{5B62ECB3-E878-0249-9D9C-D9AA3BBAFF03}"/>
                  </a:ext>
                </a:extLst>
              </p14:cNvPr>
              <p14:cNvContentPartPr/>
              <p14:nvPr/>
            </p14:nvContentPartPr>
            <p14:xfrm>
              <a:off x="9752586" y="1224491"/>
              <a:ext cx="232890" cy="145556"/>
            </p14:xfrm>
          </p:contentPart>
        </mc:Choice>
        <mc:Fallback xmlns="">
          <p:pic>
            <p:nvPicPr>
              <p:cNvPr id="135" name="Ink 145">
                <a:extLst>
                  <a:ext uri="{FF2B5EF4-FFF2-40B4-BE49-F238E27FC236}">
                    <a16:creationId xmlns:a16="http://schemas.microsoft.com/office/drawing/2014/main" xmlns:p14="http://schemas.microsoft.com/office/powerpoint/2010/main" xmlns="" id="{5B62ECB3-E878-0249-9D9C-D9AA3BBAFF03}"/>
                  </a:ext>
                </a:extLst>
              </p:cNvPr>
              <p:cNvPicPr/>
              <p:nvPr/>
            </p:nvPicPr>
            <p:blipFill>
              <a:blip r:embed="rId31"/>
              <a:stretch>
                <a:fillRect/>
              </a:stretch>
            </p:blipFill>
            <p:spPr>
              <a:xfrm>
                <a:off x="9744294" y="1216225"/>
                <a:ext cx="249113" cy="16172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6" name="Ink 146">
                <a:extLst>
                  <a:ext uri="{FF2B5EF4-FFF2-40B4-BE49-F238E27FC236}">
                    <a16:creationId xmlns:a16="http://schemas.microsoft.com/office/drawing/2014/main" xmlns="" id="{E08EE1DB-85B3-CD43-B226-FFBA017B6CF6}"/>
                  </a:ext>
                </a:extLst>
              </p14:cNvPr>
              <p14:cNvContentPartPr/>
              <p14:nvPr/>
            </p14:nvContentPartPr>
            <p14:xfrm>
              <a:off x="9128358" y="1181240"/>
              <a:ext cx="414212" cy="232058"/>
            </p14:xfrm>
          </p:contentPart>
        </mc:Choice>
        <mc:Fallback xmlns="">
          <p:pic>
            <p:nvPicPr>
              <p:cNvPr id="136" name="Ink 146">
                <a:extLst>
                  <a:ext uri="{FF2B5EF4-FFF2-40B4-BE49-F238E27FC236}">
                    <a16:creationId xmlns:a16="http://schemas.microsoft.com/office/drawing/2014/main" xmlns:p14="http://schemas.microsoft.com/office/powerpoint/2010/main" xmlns="" id="{E08EE1DB-85B3-CD43-B226-FFBA017B6CF6}"/>
                  </a:ext>
                </a:extLst>
              </p:cNvPr>
              <p:cNvPicPr/>
              <p:nvPr/>
            </p:nvPicPr>
            <p:blipFill>
              <a:blip r:embed="rId33"/>
              <a:stretch>
                <a:fillRect/>
              </a:stretch>
            </p:blipFill>
            <p:spPr>
              <a:xfrm>
                <a:off x="9118633" y="1171526"/>
                <a:ext cx="432581" cy="24968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47">
                <a:extLst>
                  <a:ext uri="{FF2B5EF4-FFF2-40B4-BE49-F238E27FC236}">
                    <a16:creationId xmlns:a16="http://schemas.microsoft.com/office/drawing/2014/main" xmlns="" id="{59EA6C4F-F946-9249-969F-A71A70367E8B}"/>
                  </a:ext>
                </a:extLst>
              </p14:cNvPr>
              <p14:cNvContentPartPr/>
              <p14:nvPr/>
            </p14:nvContentPartPr>
            <p14:xfrm>
              <a:off x="8598117" y="1224490"/>
              <a:ext cx="123515" cy="73194"/>
            </p14:xfrm>
          </p:contentPart>
        </mc:Choice>
        <mc:Fallback xmlns="">
          <p:pic>
            <p:nvPicPr>
              <p:cNvPr id="137" name="Ink 147">
                <a:extLst>
                  <a:ext uri="{FF2B5EF4-FFF2-40B4-BE49-F238E27FC236}">
                    <a16:creationId xmlns:a16="http://schemas.microsoft.com/office/drawing/2014/main" xmlns:p14="http://schemas.microsoft.com/office/powerpoint/2010/main" xmlns="" id="{59EA6C4F-F946-9249-969F-A71A70367E8B}"/>
                  </a:ext>
                </a:extLst>
              </p:cNvPr>
              <p:cNvPicPr/>
              <p:nvPr/>
            </p:nvPicPr>
            <p:blipFill>
              <a:blip r:embed="rId35"/>
              <a:stretch>
                <a:fillRect/>
              </a:stretch>
            </p:blipFill>
            <p:spPr>
              <a:xfrm>
                <a:off x="8589141" y="1215879"/>
                <a:ext cx="140750" cy="9041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3">
                <a:extLst>
                  <a:ext uri="{FF2B5EF4-FFF2-40B4-BE49-F238E27FC236}">
                    <a16:creationId xmlns:a16="http://schemas.microsoft.com/office/drawing/2014/main" xmlns="" id="{CF04EE9C-317E-3049-99AC-C8FB08DEA79B}"/>
                  </a:ext>
                </a:extLst>
              </p14:cNvPr>
              <p14:cNvContentPartPr/>
              <p14:nvPr/>
            </p14:nvContentPartPr>
            <p14:xfrm>
              <a:off x="10341050" y="2553627"/>
              <a:ext cx="29527" cy="174668"/>
            </p14:xfrm>
          </p:contentPart>
        </mc:Choice>
        <mc:Fallback xmlns="">
          <p:pic>
            <p:nvPicPr>
              <p:cNvPr id="154" name="Ink 153">
                <a:extLst>
                  <a:ext uri="{FF2B5EF4-FFF2-40B4-BE49-F238E27FC236}">
                    <a16:creationId xmlns:a16="http://schemas.microsoft.com/office/drawing/2014/main" xmlns:p14="http://schemas.microsoft.com/office/powerpoint/2010/main" xmlns="" id="{CF04EE9C-317E-3049-99AC-C8FB08DEA79B}"/>
                  </a:ext>
                </a:extLst>
              </p:cNvPr>
              <p:cNvPicPr/>
              <p:nvPr/>
            </p:nvPicPr>
            <p:blipFill>
              <a:blip r:embed="rId37"/>
              <a:stretch>
                <a:fillRect/>
              </a:stretch>
            </p:blipFill>
            <p:spPr>
              <a:xfrm>
                <a:off x="10331572" y="2544283"/>
                <a:ext cx="47754" cy="19263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4" name="Ink 168">
                <a:extLst>
                  <a:ext uri="{FF2B5EF4-FFF2-40B4-BE49-F238E27FC236}">
                    <a16:creationId xmlns:a16="http://schemas.microsoft.com/office/drawing/2014/main" xmlns="" id="{E2F1D31F-3489-814F-BA39-02E819657289}"/>
                  </a:ext>
                </a:extLst>
              </p14:cNvPr>
              <p14:cNvContentPartPr/>
              <p14:nvPr/>
            </p14:nvContentPartPr>
            <p14:xfrm>
              <a:off x="11460169" y="2241305"/>
              <a:ext cx="631714" cy="297767"/>
            </p14:xfrm>
          </p:contentPart>
        </mc:Choice>
        <mc:Fallback xmlns="">
          <p:pic>
            <p:nvPicPr>
              <p:cNvPr id="164" name="Ink 168">
                <a:extLst>
                  <a:ext uri="{FF2B5EF4-FFF2-40B4-BE49-F238E27FC236}">
                    <a16:creationId xmlns:a16="http://schemas.microsoft.com/office/drawing/2014/main" xmlns:p14="http://schemas.microsoft.com/office/powerpoint/2010/main" xmlns="" id="{E2F1D31F-3489-814F-BA39-02E819657289}"/>
                  </a:ext>
                </a:extLst>
              </p:cNvPr>
              <p:cNvPicPr/>
              <p:nvPr/>
            </p:nvPicPr>
            <p:blipFill>
              <a:blip r:embed="rId39"/>
              <a:stretch>
                <a:fillRect/>
              </a:stretch>
            </p:blipFill>
            <p:spPr>
              <a:xfrm>
                <a:off x="11451165" y="2232653"/>
                <a:ext cx="649362" cy="31471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5" name="Ink 169">
                <a:extLst>
                  <a:ext uri="{FF2B5EF4-FFF2-40B4-BE49-F238E27FC236}">
                    <a16:creationId xmlns:a16="http://schemas.microsoft.com/office/drawing/2014/main" xmlns="" id="{83D0D142-4E2A-8748-839F-1E51BA5C0972}"/>
                  </a:ext>
                </a:extLst>
              </p14:cNvPr>
              <p14:cNvContentPartPr/>
              <p14:nvPr/>
            </p14:nvContentPartPr>
            <p14:xfrm>
              <a:off x="11016431" y="2364820"/>
              <a:ext cx="312738" cy="326878"/>
            </p14:xfrm>
          </p:contentPart>
        </mc:Choice>
        <mc:Fallback xmlns="">
          <p:pic>
            <p:nvPicPr>
              <p:cNvPr id="165" name="Ink 169">
                <a:extLst>
                  <a:ext uri="{FF2B5EF4-FFF2-40B4-BE49-F238E27FC236}">
                    <a16:creationId xmlns:a16="http://schemas.microsoft.com/office/drawing/2014/main" xmlns:p14="http://schemas.microsoft.com/office/powerpoint/2010/main" xmlns="" id="{83D0D142-4E2A-8748-839F-1E51BA5C0972}"/>
                  </a:ext>
                </a:extLst>
              </p:cNvPr>
              <p:cNvPicPr/>
              <p:nvPr/>
            </p:nvPicPr>
            <p:blipFill>
              <a:blip r:embed="rId41"/>
              <a:stretch>
                <a:fillRect/>
              </a:stretch>
            </p:blipFill>
            <p:spPr>
              <a:xfrm>
                <a:off x="11007794" y="2356171"/>
                <a:ext cx="329652" cy="34345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6" name="Ink 170">
                <a:extLst>
                  <a:ext uri="{FF2B5EF4-FFF2-40B4-BE49-F238E27FC236}">
                    <a16:creationId xmlns:a16="http://schemas.microsoft.com/office/drawing/2014/main" xmlns="" id="{5A37A822-8067-8848-A59C-72798D06146F}"/>
                  </a:ext>
                </a:extLst>
              </p14:cNvPr>
              <p14:cNvContentPartPr/>
              <p14:nvPr/>
            </p14:nvContentPartPr>
            <p14:xfrm>
              <a:off x="10588079" y="2430112"/>
              <a:ext cx="305252" cy="174668"/>
            </p14:xfrm>
          </p:contentPart>
        </mc:Choice>
        <mc:Fallback xmlns="">
          <p:pic>
            <p:nvPicPr>
              <p:cNvPr id="166" name="Ink 170">
                <a:extLst>
                  <a:ext uri="{FF2B5EF4-FFF2-40B4-BE49-F238E27FC236}">
                    <a16:creationId xmlns:a16="http://schemas.microsoft.com/office/drawing/2014/main" xmlns:p14="http://schemas.microsoft.com/office/powerpoint/2010/main" xmlns="" id="{5A37A822-8067-8848-A59C-72798D06146F}"/>
                  </a:ext>
                </a:extLst>
              </p:cNvPr>
              <p:cNvPicPr/>
              <p:nvPr/>
            </p:nvPicPr>
            <p:blipFill>
              <a:blip r:embed="rId43"/>
              <a:stretch>
                <a:fillRect/>
              </a:stretch>
            </p:blipFill>
            <p:spPr>
              <a:xfrm>
                <a:off x="10579450" y="2421846"/>
                <a:ext cx="322151" cy="19084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7" name="Ink 171">
                <a:extLst>
                  <a:ext uri="{FF2B5EF4-FFF2-40B4-BE49-F238E27FC236}">
                    <a16:creationId xmlns:a16="http://schemas.microsoft.com/office/drawing/2014/main" xmlns="" id="{ACA7DD80-34A7-FD41-82F4-7217042DA209}"/>
                  </a:ext>
                </a:extLst>
              </p14:cNvPr>
              <p14:cNvContentPartPr/>
              <p14:nvPr/>
            </p14:nvContentPartPr>
            <p14:xfrm>
              <a:off x="9760072" y="2372305"/>
              <a:ext cx="472434" cy="239960"/>
            </p14:xfrm>
          </p:contentPart>
        </mc:Choice>
        <mc:Fallback xmlns="">
          <p:pic>
            <p:nvPicPr>
              <p:cNvPr id="167" name="Ink 171">
                <a:extLst>
                  <a:ext uri="{FF2B5EF4-FFF2-40B4-BE49-F238E27FC236}">
                    <a16:creationId xmlns:a16="http://schemas.microsoft.com/office/drawing/2014/main" xmlns:p14="http://schemas.microsoft.com/office/powerpoint/2010/main" xmlns="" id="{ACA7DD80-34A7-FD41-82F4-7217042DA209}"/>
                  </a:ext>
                </a:extLst>
              </p:cNvPr>
              <p:cNvPicPr/>
              <p:nvPr/>
            </p:nvPicPr>
            <p:blipFill>
              <a:blip r:embed="rId45"/>
              <a:stretch>
                <a:fillRect/>
              </a:stretch>
            </p:blipFill>
            <p:spPr>
              <a:xfrm>
                <a:off x="9751084" y="2363671"/>
                <a:ext cx="489692" cy="25686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8" name="Ink 172">
                <a:extLst>
                  <a:ext uri="{FF2B5EF4-FFF2-40B4-BE49-F238E27FC236}">
                    <a16:creationId xmlns:a16="http://schemas.microsoft.com/office/drawing/2014/main" xmlns="" id="{56B8F4D5-B979-BB40-A5C9-1633E467D654}"/>
                  </a:ext>
                </a:extLst>
              </p14:cNvPr>
              <p14:cNvContentPartPr/>
              <p14:nvPr/>
            </p14:nvContentPartPr>
            <p14:xfrm>
              <a:off x="9186165" y="2393931"/>
              <a:ext cx="363475" cy="342681"/>
            </p14:xfrm>
          </p:contentPart>
        </mc:Choice>
        <mc:Fallback xmlns="">
          <p:pic>
            <p:nvPicPr>
              <p:cNvPr id="168" name="Ink 172">
                <a:extLst>
                  <a:ext uri="{FF2B5EF4-FFF2-40B4-BE49-F238E27FC236}">
                    <a16:creationId xmlns:a16="http://schemas.microsoft.com/office/drawing/2014/main" xmlns:p14="http://schemas.microsoft.com/office/powerpoint/2010/main" xmlns="" id="{56B8F4D5-B979-BB40-A5C9-1633E467D654}"/>
                  </a:ext>
                </a:extLst>
              </p:cNvPr>
              <p:cNvPicPr/>
              <p:nvPr/>
            </p:nvPicPr>
            <p:blipFill>
              <a:blip r:embed="rId47"/>
              <a:stretch>
                <a:fillRect/>
              </a:stretch>
            </p:blipFill>
            <p:spPr>
              <a:xfrm>
                <a:off x="9176448" y="2385283"/>
                <a:ext cx="381469" cy="35925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4" name="Ink 173">
                <a:extLst>
                  <a:ext uri="{FF2B5EF4-FFF2-40B4-BE49-F238E27FC236}">
                    <a16:creationId xmlns:a16="http://schemas.microsoft.com/office/drawing/2014/main" xmlns="" id="{3926270F-6C53-FC47-925C-7B2A295254AC}"/>
                  </a:ext>
                </a:extLst>
              </p14:cNvPr>
              <p14:cNvContentPartPr/>
              <p14:nvPr/>
            </p14:nvContentPartPr>
            <p14:xfrm>
              <a:off x="8118613" y="3200313"/>
              <a:ext cx="167598" cy="189223"/>
            </p14:xfrm>
          </p:contentPart>
        </mc:Choice>
        <mc:Fallback xmlns="">
          <p:pic>
            <p:nvPicPr>
              <p:cNvPr id="174" name="Ink 173">
                <a:extLst>
                  <a:ext uri="{FF2B5EF4-FFF2-40B4-BE49-F238E27FC236}">
                    <a16:creationId xmlns:a16="http://schemas.microsoft.com/office/drawing/2014/main" xmlns:p14="http://schemas.microsoft.com/office/powerpoint/2010/main" xmlns="" id="{3926270F-6C53-FC47-925C-7B2A295254AC}"/>
                  </a:ext>
                </a:extLst>
              </p:cNvPr>
              <p:cNvPicPr/>
              <p:nvPr/>
            </p:nvPicPr>
            <p:blipFill>
              <a:blip r:embed="rId49"/>
              <a:stretch>
                <a:fillRect/>
              </a:stretch>
            </p:blipFill>
            <p:spPr>
              <a:xfrm>
                <a:off x="8109963" y="3191663"/>
                <a:ext cx="184898" cy="20652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5" name="Ink 174">
                <a:extLst>
                  <a:ext uri="{FF2B5EF4-FFF2-40B4-BE49-F238E27FC236}">
                    <a16:creationId xmlns:a16="http://schemas.microsoft.com/office/drawing/2014/main" xmlns="" id="{5A3617F3-48D0-9142-A13F-67680F2F93FA}"/>
                  </a:ext>
                </a:extLst>
              </p14:cNvPr>
              <p14:cNvContentPartPr/>
              <p14:nvPr/>
            </p14:nvContentPartPr>
            <p14:xfrm>
              <a:off x="8387269" y="3316342"/>
              <a:ext cx="7486" cy="22041"/>
            </p14:xfrm>
          </p:contentPart>
        </mc:Choice>
        <mc:Fallback xmlns="">
          <p:pic>
            <p:nvPicPr>
              <p:cNvPr id="175" name="Ink 174">
                <a:extLst>
                  <a:ext uri="{FF2B5EF4-FFF2-40B4-BE49-F238E27FC236}">
                    <a16:creationId xmlns:a16="http://schemas.microsoft.com/office/drawing/2014/main" xmlns:p14="http://schemas.microsoft.com/office/powerpoint/2010/main" xmlns="" id="{5A3617F3-48D0-9142-A13F-67680F2F93FA}"/>
                  </a:ext>
                </a:extLst>
              </p:cNvPr>
              <p:cNvPicPr/>
              <p:nvPr/>
            </p:nvPicPr>
            <p:blipFill>
              <a:blip r:embed="rId51"/>
              <a:stretch>
                <a:fillRect/>
              </a:stretch>
            </p:blipFill>
            <p:spPr>
              <a:xfrm>
                <a:off x="8377644" y="3308031"/>
                <a:ext cx="25310" cy="4010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8" name="Ink 177">
                <a:extLst>
                  <a:ext uri="{FF2B5EF4-FFF2-40B4-BE49-F238E27FC236}">
                    <a16:creationId xmlns:a16="http://schemas.microsoft.com/office/drawing/2014/main" xmlns="" id="{A8A7C522-7B6B-D347-BB5C-BFE230AB036D}"/>
                  </a:ext>
                </a:extLst>
              </p14:cNvPr>
              <p14:cNvContentPartPr/>
              <p14:nvPr/>
            </p14:nvContentPartPr>
            <p14:xfrm>
              <a:off x="9070136" y="3287231"/>
              <a:ext cx="138486" cy="22041"/>
            </p14:xfrm>
          </p:contentPart>
        </mc:Choice>
        <mc:Fallback xmlns="">
          <p:pic>
            <p:nvPicPr>
              <p:cNvPr id="178" name="Ink 177">
                <a:extLst>
                  <a:ext uri="{FF2B5EF4-FFF2-40B4-BE49-F238E27FC236}">
                    <a16:creationId xmlns:a16="http://schemas.microsoft.com/office/drawing/2014/main" xmlns:p14="http://schemas.microsoft.com/office/powerpoint/2010/main" xmlns="" id="{A8A7C522-7B6B-D347-BB5C-BFE230AB036D}"/>
                  </a:ext>
                </a:extLst>
              </p:cNvPr>
              <p:cNvPicPr/>
              <p:nvPr/>
            </p:nvPicPr>
            <p:blipFill>
              <a:blip r:embed="rId53"/>
              <a:stretch>
                <a:fillRect/>
              </a:stretch>
            </p:blipFill>
            <p:spPr>
              <a:xfrm>
                <a:off x="9061863" y="3278559"/>
                <a:ext cx="155032"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9" name="Ink 178">
                <a:extLst>
                  <a:ext uri="{FF2B5EF4-FFF2-40B4-BE49-F238E27FC236}">
                    <a16:creationId xmlns:a16="http://schemas.microsoft.com/office/drawing/2014/main" xmlns="" id="{68050771-77AF-304B-A139-BEC96A782907}"/>
                  </a:ext>
                </a:extLst>
              </p14:cNvPr>
              <p14:cNvContentPartPr/>
              <p14:nvPr/>
            </p14:nvContentPartPr>
            <p14:xfrm>
              <a:off x="9077205" y="3396190"/>
              <a:ext cx="123931" cy="29527"/>
            </p14:xfrm>
          </p:contentPart>
        </mc:Choice>
        <mc:Fallback xmlns="">
          <p:pic>
            <p:nvPicPr>
              <p:cNvPr id="179" name="Ink 178">
                <a:extLst>
                  <a:ext uri="{FF2B5EF4-FFF2-40B4-BE49-F238E27FC236}">
                    <a16:creationId xmlns:a16="http://schemas.microsoft.com/office/drawing/2014/main" xmlns:p14="http://schemas.microsoft.com/office/powerpoint/2010/main" xmlns="" id="{68050771-77AF-304B-A139-BEC96A782907}"/>
                  </a:ext>
                </a:extLst>
              </p:cNvPr>
              <p:cNvPicPr/>
              <p:nvPr/>
            </p:nvPicPr>
            <p:blipFill>
              <a:blip r:embed="rId55"/>
              <a:stretch>
                <a:fillRect/>
              </a:stretch>
            </p:blipFill>
            <p:spPr>
              <a:xfrm>
                <a:off x="9068943" y="3386828"/>
                <a:ext cx="140455" cy="4717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0" name="Ink 180">
                <a:extLst>
                  <a:ext uri="{FF2B5EF4-FFF2-40B4-BE49-F238E27FC236}">
                    <a16:creationId xmlns:a16="http://schemas.microsoft.com/office/drawing/2014/main" xmlns="" id="{EB20EE3F-A0F8-5642-AF20-C53DCFC1634E}"/>
                  </a:ext>
                </a:extLst>
              </p14:cNvPr>
              <p14:cNvContentPartPr/>
              <p14:nvPr/>
            </p14:nvContentPartPr>
            <p14:xfrm>
              <a:off x="8554451" y="3214868"/>
              <a:ext cx="232474" cy="145556"/>
            </p14:xfrm>
          </p:contentPart>
        </mc:Choice>
        <mc:Fallback xmlns="">
          <p:pic>
            <p:nvPicPr>
              <p:cNvPr id="180" name="Ink 180">
                <a:extLst>
                  <a:ext uri="{FF2B5EF4-FFF2-40B4-BE49-F238E27FC236}">
                    <a16:creationId xmlns:a16="http://schemas.microsoft.com/office/drawing/2014/main" xmlns:p14="http://schemas.microsoft.com/office/powerpoint/2010/main" xmlns="" id="{EB20EE3F-A0F8-5642-AF20-C53DCFC1634E}"/>
                  </a:ext>
                </a:extLst>
              </p:cNvPr>
              <p:cNvPicPr/>
              <p:nvPr/>
            </p:nvPicPr>
            <p:blipFill>
              <a:blip r:embed="rId57"/>
              <a:stretch>
                <a:fillRect/>
              </a:stretch>
            </p:blipFill>
            <p:spPr>
              <a:xfrm>
                <a:off x="8546187" y="3206961"/>
                <a:ext cx="248643" cy="16244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6" name="Ink 185">
                <a:extLst>
                  <a:ext uri="{FF2B5EF4-FFF2-40B4-BE49-F238E27FC236}">
                    <a16:creationId xmlns:a16="http://schemas.microsoft.com/office/drawing/2014/main" xmlns="" id="{82B11928-B8D1-AD4D-A0B8-63AC18248831}"/>
                  </a:ext>
                </a:extLst>
              </p14:cNvPr>
              <p14:cNvContentPartPr/>
              <p14:nvPr/>
            </p14:nvContentPartPr>
            <p14:xfrm>
              <a:off x="10282827" y="3272675"/>
              <a:ext cx="145556" cy="116445"/>
            </p14:xfrm>
          </p:contentPart>
        </mc:Choice>
        <mc:Fallback xmlns="">
          <p:pic>
            <p:nvPicPr>
              <p:cNvPr id="186" name="Ink 185">
                <a:extLst>
                  <a:ext uri="{FF2B5EF4-FFF2-40B4-BE49-F238E27FC236}">
                    <a16:creationId xmlns:a16="http://schemas.microsoft.com/office/drawing/2014/main" xmlns:p14="http://schemas.microsoft.com/office/powerpoint/2010/main" xmlns="" id="{82B11928-B8D1-AD4D-A0B8-63AC18248831}"/>
                  </a:ext>
                </a:extLst>
              </p:cNvPr>
              <p:cNvPicPr/>
              <p:nvPr/>
            </p:nvPicPr>
            <p:blipFill>
              <a:blip r:embed="rId59"/>
              <a:stretch>
                <a:fillRect/>
              </a:stretch>
            </p:blipFill>
            <p:spPr>
              <a:xfrm>
                <a:off x="10274920" y="3264744"/>
                <a:ext cx="162088" cy="13302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xmlns="" id="{A9F4D9D7-4616-5544-8646-2EFC195CB613}"/>
                  </a:ext>
                </a:extLst>
              </p14:cNvPr>
              <p14:cNvContentPartPr/>
              <p14:nvPr/>
            </p14:nvContentPartPr>
            <p14:xfrm>
              <a:off x="10646302" y="3149160"/>
              <a:ext cx="225404" cy="174668"/>
            </p14:xfrm>
          </p:contentPart>
        </mc:Choice>
        <mc:Fallback xmlns="">
          <p:pic>
            <p:nvPicPr>
              <p:cNvPr id="189" name="Ink 191">
                <a:extLst>
                  <a:ext uri="{FF2B5EF4-FFF2-40B4-BE49-F238E27FC236}">
                    <a16:creationId xmlns:a16="http://schemas.microsoft.com/office/drawing/2014/main" xmlns:p14="http://schemas.microsoft.com/office/powerpoint/2010/main" xmlns="" id="{A9F4D9D7-4616-5544-8646-2EFC195CB613}"/>
                  </a:ext>
                </a:extLst>
              </p:cNvPr>
              <p:cNvPicPr/>
              <p:nvPr/>
            </p:nvPicPr>
            <p:blipFill>
              <a:blip r:embed="rId61"/>
              <a:stretch>
                <a:fillRect/>
              </a:stretch>
            </p:blipFill>
            <p:spPr>
              <a:xfrm>
                <a:off x="10638020" y="3139796"/>
                <a:ext cx="241607"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0" name="Ink 192">
                <a:extLst>
                  <a:ext uri="{FF2B5EF4-FFF2-40B4-BE49-F238E27FC236}">
                    <a16:creationId xmlns:a16="http://schemas.microsoft.com/office/drawing/2014/main" xmlns="" id="{D75DBFF8-4D00-6F4E-95A0-CA6826A3C47D}"/>
                  </a:ext>
                </a:extLst>
              </p14:cNvPr>
              <p14:cNvContentPartPr/>
              <p14:nvPr/>
            </p14:nvContentPartPr>
            <p14:xfrm>
              <a:off x="10014172" y="3149160"/>
              <a:ext cx="174668" cy="391754"/>
            </p14:xfrm>
          </p:contentPart>
        </mc:Choice>
        <mc:Fallback xmlns="">
          <p:pic>
            <p:nvPicPr>
              <p:cNvPr id="190" name="Ink 192">
                <a:extLst>
                  <a:ext uri="{FF2B5EF4-FFF2-40B4-BE49-F238E27FC236}">
                    <a16:creationId xmlns:a16="http://schemas.microsoft.com/office/drawing/2014/main" xmlns:p14="http://schemas.microsoft.com/office/powerpoint/2010/main" xmlns="" id="{D75DBFF8-4D00-6F4E-95A0-CA6826A3C47D}"/>
                  </a:ext>
                </a:extLst>
              </p:cNvPr>
              <p:cNvPicPr/>
              <p:nvPr/>
            </p:nvPicPr>
            <p:blipFill>
              <a:blip r:embed="rId63"/>
              <a:stretch>
                <a:fillRect/>
              </a:stretch>
            </p:blipFill>
            <p:spPr>
              <a:xfrm>
                <a:off x="10004448" y="3140878"/>
                <a:ext cx="193035" cy="40795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1" name="Ink 193">
                <a:extLst>
                  <a:ext uri="{FF2B5EF4-FFF2-40B4-BE49-F238E27FC236}">
                    <a16:creationId xmlns:a16="http://schemas.microsoft.com/office/drawing/2014/main" xmlns="" id="{3082A311-F70E-5341-BCAE-7512C8C78587}"/>
                  </a:ext>
                </a:extLst>
              </p14:cNvPr>
              <p14:cNvContentPartPr/>
              <p14:nvPr/>
            </p14:nvContentPartPr>
            <p14:xfrm>
              <a:off x="9607446" y="3214868"/>
              <a:ext cx="225404" cy="188807"/>
            </p14:xfrm>
          </p:contentPart>
        </mc:Choice>
        <mc:Fallback xmlns="">
          <p:pic>
            <p:nvPicPr>
              <p:cNvPr id="191" name="Ink 193">
                <a:extLst>
                  <a:ext uri="{FF2B5EF4-FFF2-40B4-BE49-F238E27FC236}">
                    <a16:creationId xmlns:a16="http://schemas.microsoft.com/office/drawing/2014/main" xmlns:p14="http://schemas.microsoft.com/office/powerpoint/2010/main" xmlns="" id="{3082A311-F70E-5341-BCAE-7512C8C78587}"/>
                  </a:ext>
                </a:extLst>
              </p:cNvPr>
              <p:cNvPicPr/>
              <p:nvPr/>
            </p:nvPicPr>
            <p:blipFill>
              <a:blip r:embed="rId65"/>
              <a:stretch>
                <a:fillRect/>
              </a:stretch>
            </p:blipFill>
            <p:spPr>
              <a:xfrm>
                <a:off x="9597724" y="3206612"/>
                <a:ext cx="243408" cy="20531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199">
                <a:extLst>
                  <a:ext uri="{FF2B5EF4-FFF2-40B4-BE49-F238E27FC236}">
                    <a16:creationId xmlns:a16="http://schemas.microsoft.com/office/drawing/2014/main" xmlns="" id="{8903C049-5F1F-314E-A45E-EAF22EA4AEB9}"/>
                  </a:ext>
                </a:extLst>
              </p14:cNvPr>
              <p14:cNvContentPartPr/>
              <p14:nvPr/>
            </p14:nvContentPartPr>
            <p14:xfrm>
              <a:off x="11917216" y="2924171"/>
              <a:ext cx="167598" cy="414212"/>
            </p14:xfrm>
          </p:contentPart>
        </mc:Choice>
        <mc:Fallback xmlns="">
          <p:pic>
            <p:nvPicPr>
              <p:cNvPr id="200" name="Ink 199">
                <a:extLst>
                  <a:ext uri="{FF2B5EF4-FFF2-40B4-BE49-F238E27FC236}">
                    <a16:creationId xmlns:a16="http://schemas.microsoft.com/office/drawing/2014/main" xmlns:p14="http://schemas.microsoft.com/office/powerpoint/2010/main" xmlns="" id="{8903C049-5F1F-314E-A45E-EAF22EA4AEB9}"/>
                  </a:ext>
                </a:extLst>
              </p:cNvPr>
              <p:cNvPicPr/>
              <p:nvPr/>
            </p:nvPicPr>
            <p:blipFill>
              <a:blip r:embed="rId67"/>
              <a:stretch>
                <a:fillRect/>
              </a:stretch>
            </p:blipFill>
            <p:spPr>
              <a:xfrm>
                <a:off x="11909304" y="2915527"/>
                <a:ext cx="184142" cy="4307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1" name="Ink 202">
                <a:extLst>
                  <a:ext uri="{FF2B5EF4-FFF2-40B4-BE49-F238E27FC236}">
                    <a16:creationId xmlns:a16="http://schemas.microsoft.com/office/drawing/2014/main" xmlns="" id="{ED40E044-15B0-9F42-A6F7-387B9F80AC84}"/>
                  </a:ext>
                </a:extLst>
              </p14:cNvPr>
              <p14:cNvContentPartPr/>
              <p14:nvPr/>
            </p14:nvContentPartPr>
            <p14:xfrm>
              <a:off x="11539601" y="2931241"/>
              <a:ext cx="261585" cy="269071"/>
            </p14:xfrm>
          </p:contentPart>
        </mc:Choice>
        <mc:Fallback xmlns="">
          <p:pic>
            <p:nvPicPr>
              <p:cNvPr id="201" name="Ink 202">
                <a:extLst>
                  <a:ext uri="{FF2B5EF4-FFF2-40B4-BE49-F238E27FC236}">
                    <a16:creationId xmlns:a16="http://schemas.microsoft.com/office/drawing/2014/main" xmlns:p14="http://schemas.microsoft.com/office/powerpoint/2010/main" xmlns="" id="{ED40E044-15B0-9F42-A6F7-387B9F80AC84}"/>
                  </a:ext>
                </a:extLst>
              </p:cNvPr>
              <p:cNvPicPr/>
              <p:nvPr/>
            </p:nvPicPr>
            <p:blipFill>
              <a:blip r:embed="rId69"/>
              <a:stretch>
                <a:fillRect/>
              </a:stretch>
            </p:blipFill>
            <p:spPr>
              <a:xfrm>
                <a:off x="11530977" y="2921888"/>
                <a:ext cx="278473" cy="28633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2" name="Ink 203">
                <a:extLst>
                  <a:ext uri="{FF2B5EF4-FFF2-40B4-BE49-F238E27FC236}">
                    <a16:creationId xmlns:a16="http://schemas.microsoft.com/office/drawing/2014/main" xmlns="" id="{BF321E08-E1DE-124A-A40B-A9B9419E6652}"/>
                  </a:ext>
                </a:extLst>
              </p14:cNvPr>
              <p14:cNvContentPartPr/>
              <p14:nvPr/>
            </p14:nvContentPartPr>
            <p14:xfrm>
              <a:off x="11067167" y="3069312"/>
              <a:ext cx="284043" cy="313154"/>
            </p14:xfrm>
          </p:contentPart>
        </mc:Choice>
        <mc:Fallback xmlns="">
          <p:pic>
            <p:nvPicPr>
              <p:cNvPr id="202" name="Ink 203">
                <a:extLst>
                  <a:ext uri="{FF2B5EF4-FFF2-40B4-BE49-F238E27FC236}">
                    <a16:creationId xmlns:a16="http://schemas.microsoft.com/office/drawing/2014/main" xmlns:p14="http://schemas.microsoft.com/office/powerpoint/2010/main" xmlns="" id="{BF321E08-E1DE-124A-A40B-A9B9419E6652}"/>
                  </a:ext>
                </a:extLst>
              </p:cNvPr>
              <p:cNvPicPr/>
              <p:nvPr/>
            </p:nvPicPr>
            <p:blipFill>
              <a:blip r:embed="rId71"/>
              <a:stretch>
                <a:fillRect/>
              </a:stretch>
            </p:blipFill>
            <p:spPr>
              <a:xfrm>
                <a:off x="11057435" y="3060663"/>
                <a:ext cx="302426" cy="329731"/>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0" name="Ink 209">
                <a:extLst>
                  <a:ext uri="{FF2B5EF4-FFF2-40B4-BE49-F238E27FC236}">
                    <a16:creationId xmlns:a16="http://schemas.microsoft.com/office/drawing/2014/main" xmlns="" id="{C9BF4BF4-407E-0443-BAEE-40F0A80FD3C3}"/>
                  </a:ext>
                </a:extLst>
              </p14:cNvPr>
              <p14:cNvContentPartPr/>
              <p14:nvPr/>
            </p14:nvContentPartPr>
            <p14:xfrm>
              <a:off x="8990288" y="3693956"/>
              <a:ext cx="182153" cy="29527"/>
            </p14:xfrm>
          </p:contentPart>
        </mc:Choice>
        <mc:Fallback xmlns="">
          <p:pic>
            <p:nvPicPr>
              <p:cNvPr id="210" name="Ink 209">
                <a:extLst>
                  <a:ext uri="{FF2B5EF4-FFF2-40B4-BE49-F238E27FC236}">
                    <a16:creationId xmlns:a16="http://schemas.microsoft.com/office/drawing/2014/main" xmlns:p14="http://schemas.microsoft.com/office/powerpoint/2010/main" xmlns="" id="{C9BF4BF4-407E-0443-BAEE-40F0A80FD3C3}"/>
                  </a:ext>
                </a:extLst>
              </p:cNvPr>
              <p:cNvPicPr/>
              <p:nvPr/>
            </p:nvPicPr>
            <p:blipFill>
              <a:blip r:embed="rId73"/>
              <a:stretch>
                <a:fillRect/>
              </a:stretch>
            </p:blipFill>
            <p:spPr>
              <a:xfrm>
                <a:off x="8980568" y="3685674"/>
                <a:ext cx="200512" cy="4645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1" name="Ink 210">
                <a:extLst>
                  <a:ext uri="{FF2B5EF4-FFF2-40B4-BE49-F238E27FC236}">
                    <a16:creationId xmlns:a16="http://schemas.microsoft.com/office/drawing/2014/main" xmlns="" id="{F09FBC2B-D748-144B-A899-AA6EF6D944D7}"/>
                  </a:ext>
                </a:extLst>
              </p14:cNvPr>
              <p14:cNvContentPartPr/>
              <p14:nvPr/>
            </p14:nvContentPartPr>
            <p14:xfrm>
              <a:off x="9026469" y="3824957"/>
              <a:ext cx="123931" cy="36597"/>
            </p14:xfrm>
          </p:contentPart>
        </mc:Choice>
        <mc:Fallback xmlns="">
          <p:pic>
            <p:nvPicPr>
              <p:cNvPr id="211" name="Ink 210">
                <a:extLst>
                  <a:ext uri="{FF2B5EF4-FFF2-40B4-BE49-F238E27FC236}">
                    <a16:creationId xmlns:a16="http://schemas.microsoft.com/office/drawing/2014/main" xmlns:p14="http://schemas.microsoft.com/office/powerpoint/2010/main" xmlns="" id="{F09FBC2B-D748-144B-A899-AA6EF6D944D7}"/>
                  </a:ext>
                </a:extLst>
              </p:cNvPr>
              <p:cNvPicPr/>
              <p:nvPr/>
            </p:nvPicPr>
            <p:blipFill>
              <a:blip r:embed="rId75"/>
              <a:stretch>
                <a:fillRect/>
              </a:stretch>
            </p:blipFill>
            <p:spPr>
              <a:xfrm>
                <a:off x="9017075" y="3815628"/>
                <a:ext cx="141635" cy="5417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2" name="Ink 213">
                <a:extLst>
                  <a:ext uri="{FF2B5EF4-FFF2-40B4-BE49-F238E27FC236}">
                    <a16:creationId xmlns:a16="http://schemas.microsoft.com/office/drawing/2014/main" xmlns="" id="{0FAE0C06-3351-324A-A505-70A208D84389}"/>
                  </a:ext>
                </a:extLst>
              </p14:cNvPr>
              <p14:cNvContentPartPr/>
              <p14:nvPr/>
            </p14:nvContentPartPr>
            <p14:xfrm>
              <a:off x="8445491" y="3635734"/>
              <a:ext cx="225404" cy="189223"/>
            </p14:xfrm>
          </p:contentPart>
        </mc:Choice>
        <mc:Fallback xmlns="">
          <p:pic>
            <p:nvPicPr>
              <p:cNvPr id="212" name="Ink 213">
                <a:extLst>
                  <a:ext uri="{FF2B5EF4-FFF2-40B4-BE49-F238E27FC236}">
                    <a16:creationId xmlns:a16="http://schemas.microsoft.com/office/drawing/2014/main" xmlns:p14="http://schemas.microsoft.com/office/powerpoint/2010/main" xmlns="" id="{0FAE0C06-3351-324A-A505-70A208D84389}"/>
                  </a:ext>
                </a:extLst>
              </p:cNvPr>
              <p:cNvPicPr/>
              <p:nvPr/>
            </p:nvPicPr>
            <p:blipFill>
              <a:blip r:embed="rId77"/>
              <a:stretch>
                <a:fillRect/>
              </a:stretch>
            </p:blipFill>
            <p:spPr>
              <a:xfrm>
                <a:off x="8437223" y="3627460"/>
                <a:ext cx="241581" cy="206131"/>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3" name="Ink 214">
                <a:extLst>
                  <a:ext uri="{FF2B5EF4-FFF2-40B4-BE49-F238E27FC236}">
                    <a16:creationId xmlns:a16="http://schemas.microsoft.com/office/drawing/2014/main" xmlns="" id="{01D4B2BA-5CEB-1344-86CB-0BB2D387B297}"/>
                  </a:ext>
                </a:extLst>
              </p14:cNvPr>
              <p14:cNvContentPartPr/>
              <p14:nvPr/>
            </p14:nvContentPartPr>
            <p14:xfrm>
              <a:off x="7922321" y="3673163"/>
              <a:ext cx="312738" cy="152210"/>
            </p14:xfrm>
          </p:contentPart>
        </mc:Choice>
        <mc:Fallback xmlns="">
          <p:pic>
            <p:nvPicPr>
              <p:cNvPr id="213" name="Ink 214">
                <a:extLst>
                  <a:ext uri="{FF2B5EF4-FFF2-40B4-BE49-F238E27FC236}">
                    <a16:creationId xmlns:a16="http://schemas.microsoft.com/office/drawing/2014/main" xmlns:p14="http://schemas.microsoft.com/office/powerpoint/2010/main" xmlns="" id="{01D4B2BA-5CEB-1344-86CB-0BB2D387B297}"/>
                  </a:ext>
                </a:extLst>
              </p:cNvPr>
              <p:cNvPicPr/>
              <p:nvPr/>
            </p:nvPicPr>
            <p:blipFill>
              <a:blip r:embed="rId79"/>
              <a:stretch>
                <a:fillRect/>
              </a:stretch>
            </p:blipFill>
            <p:spPr>
              <a:xfrm>
                <a:off x="7913684" y="3664527"/>
                <a:ext cx="329652" cy="16876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6" name="Ink 215">
                <a:extLst>
                  <a:ext uri="{FF2B5EF4-FFF2-40B4-BE49-F238E27FC236}">
                    <a16:creationId xmlns:a16="http://schemas.microsoft.com/office/drawing/2014/main" xmlns="" id="{B251CB22-D221-B64D-B794-83E3DD6C5E5C}"/>
                  </a:ext>
                </a:extLst>
              </p14:cNvPr>
              <p14:cNvContentPartPr/>
              <p14:nvPr/>
            </p14:nvContentPartPr>
            <p14:xfrm>
              <a:off x="9600376" y="3686886"/>
              <a:ext cx="247446" cy="123931"/>
            </p14:xfrm>
          </p:contentPart>
        </mc:Choice>
        <mc:Fallback xmlns="">
          <p:pic>
            <p:nvPicPr>
              <p:cNvPr id="216" name="Ink 215">
                <a:extLst>
                  <a:ext uri="{FF2B5EF4-FFF2-40B4-BE49-F238E27FC236}">
                    <a16:creationId xmlns:a16="http://schemas.microsoft.com/office/drawing/2014/main" xmlns:p14="http://schemas.microsoft.com/office/powerpoint/2010/main" xmlns="" id="{B251CB22-D221-B64D-B794-83E3DD6C5E5C}"/>
                  </a:ext>
                </a:extLst>
              </p:cNvPr>
              <p:cNvPicPr/>
              <p:nvPr/>
            </p:nvPicPr>
            <p:blipFill>
              <a:blip r:embed="rId81"/>
              <a:stretch>
                <a:fillRect/>
              </a:stretch>
            </p:blipFill>
            <p:spPr>
              <a:xfrm>
                <a:off x="9591732" y="3678265"/>
                <a:ext cx="264735" cy="14045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4" name="Ink 223">
                <a:extLst>
                  <a:ext uri="{FF2B5EF4-FFF2-40B4-BE49-F238E27FC236}">
                    <a16:creationId xmlns:a16="http://schemas.microsoft.com/office/drawing/2014/main" xmlns="" id="{90E6443E-425B-E14A-B039-28FE153A9E76}"/>
                  </a:ext>
                </a:extLst>
              </p14:cNvPr>
              <p14:cNvContentPartPr/>
              <p14:nvPr/>
            </p14:nvContentPartPr>
            <p14:xfrm>
              <a:off x="11459753" y="3781290"/>
              <a:ext cx="14972" cy="116445"/>
            </p14:xfrm>
          </p:contentPart>
        </mc:Choice>
        <mc:Fallback xmlns="">
          <p:pic>
            <p:nvPicPr>
              <p:cNvPr id="224" name="Ink 223">
                <a:extLst>
                  <a:ext uri="{FF2B5EF4-FFF2-40B4-BE49-F238E27FC236}">
                    <a16:creationId xmlns:a16="http://schemas.microsoft.com/office/drawing/2014/main" xmlns:p14="http://schemas.microsoft.com/office/powerpoint/2010/main" xmlns="" id="{90E6443E-425B-E14A-B039-28FE153A9E76}"/>
                  </a:ext>
                </a:extLst>
              </p:cNvPr>
              <p:cNvPicPr/>
              <p:nvPr/>
            </p:nvPicPr>
            <p:blipFill>
              <a:blip r:embed="rId83"/>
              <a:stretch>
                <a:fillRect/>
              </a:stretch>
            </p:blipFill>
            <p:spPr>
              <a:xfrm>
                <a:off x="11449893" y="3771586"/>
                <a:ext cx="33231" cy="13405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9" name="Ink 232">
                <a:extLst>
                  <a:ext uri="{FF2B5EF4-FFF2-40B4-BE49-F238E27FC236}">
                    <a16:creationId xmlns:a16="http://schemas.microsoft.com/office/drawing/2014/main" xmlns="" id="{2732ADCD-FC8A-134C-BB9C-40EDA15599B4}"/>
                  </a:ext>
                </a:extLst>
              </p14:cNvPr>
              <p14:cNvContentPartPr/>
              <p14:nvPr/>
            </p14:nvContentPartPr>
            <p14:xfrm>
              <a:off x="11045542" y="3614108"/>
              <a:ext cx="247446" cy="363475"/>
            </p14:xfrm>
          </p:contentPart>
        </mc:Choice>
        <mc:Fallback xmlns="">
          <p:pic>
            <p:nvPicPr>
              <p:cNvPr id="229" name="Ink 232">
                <a:extLst>
                  <a:ext uri="{FF2B5EF4-FFF2-40B4-BE49-F238E27FC236}">
                    <a16:creationId xmlns:a16="http://schemas.microsoft.com/office/drawing/2014/main" xmlns:p14="http://schemas.microsoft.com/office/powerpoint/2010/main" xmlns="" id="{2732ADCD-FC8A-134C-BB9C-40EDA15599B4}"/>
                  </a:ext>
                </a:extLst>
              </p:cNvPr>
              <p:cNvPicPr/>
              <p:nvPr/>
            </p:nvPicPr>
            <p:blipFill>
              <a:blip r:embed="rId85"/>
              <a:stretch>
                <a:fillRect/>
              </a:stretch>
            </p:blipFill>
            <p:spPr>
              <a:xfrm>
                <a:off x="11036885" y="3605471"/>
                <a:ext cx="264399" cy="3800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0" name="Ink 233">
                <a:extLst>
                  <a:ext uri="{FF2B5EF4-FFF2-40B4-BE49-F238E27FC236}">
                    <a16:creationId xmlns:a16="http://schemas.microsoft.com/office/drawing/2014/main" xmlns="" id="{23C026EF-8769-5C48-82BA-D3F2626B5832}"/>
                  </a:ext>
                </a:extLst>
              </p14:cNvPr>
              <p14:cNvContentPartPr/>
              <p14:nvPr/>
            </p14:nvContentPartPr>
            <p14:xfrm>
              <a:off x="10712426" y="3708512"/>
              <a:ext cx="195877" cy="189223"/>
            </p14:xfrm>
          </p:contentPart>
        </mc:Choice>
        <mc:Fallback xmlns="">
          <p:pic>
            <p:nvPicPr>
              <p:cNvPr id="230" name="Ink 233">
                <a:extLst>
                  <a:ext uri="{FF2B5EF4-FFF2-40B4-BE49-F238E27FC236}">
                    <a16:creationId xmlns:a16="http://schemas.microsoft.com/office/drawing/2014/main" xmlns:p14="http://schemas.microsoft.com/office/powerpoint/2010/main" xmlns="" id="{23C026EF-8769-5C48-82BA-D3F2626B5832}"/>
                  </a:ext>
                </a:extLst>
              </p:cNvPr>
              <p:cNvPicPr/>
              <p:nvPr/>
            </p:nvPicPr>
            <p:blipFill>
              <a:blip r:embed="rId87"/>
              <a:stretch>
                <a:fillRect/>
              </a:stretch>
            </p:blipFill>
            <p:spPr>
              <a:xfrm>
                <a:off x="10704144" y="3700238"/>
                <a:ext cx="212080"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1" name="Ink 234">
                <a:extLst>
                  <a:ext uri="{FF2B5EF4-FFF2-40B4-BE49-F238E27FC236}">
                    <a16:creationId xmlns:a16="http://schemas.microsoft.com/office/drawing/2014/main" xmlns="" id="{24DCD1C7-A709-7E4E-A61A-ED28A67A7D84}"/>
                  </a:ext>
                </a:extLst>
              </p14:cNvPr>
              <p14:cNvContentPartPr/>
              <p14:nvPr/>
            </p14:nvContentPartPr>
            <p14:xfrm>
              <a:off x="10057839" y="3672331"/>
              <a:ext cx="400072" cy="311906"/>
            </p14:xfrm>
          </p:contentPart>
        </mc:Choice>
        <mc:Fallback xmlns="">
          <p:pic>
            <p:nvPicPr>
              <p:cNvPr id="231" name="Ink 234">
                <a:extLst>
                  <a:ext uri="{FF2B5EF4-FFF2-40B4-BE49-F238E27FC236}">
                    <a16:creationId xmlns:a16="http://schemas.microsoft.com/office/drawing/2014/main" xmlns:p14="http://schemas.microsoft.com/office/powerpoint/2010/main" xmlns="" id="{24DCD1C7-A709-7E4E-A61A-ED28A67A7D84}"/>
                  </a:ext>
                </a:extLst>
              </p:cNvPr>
              <p:cNvPicPr/>
              <p:nvPr/>
            </p:nvPicPr>
            <p:blipFill>
              <a:blip r:embed="rId89"/>
              <a:stretch>
                <a:fillRect/>
              </a:stretch>
            </p:blipFill>
            <p:spPr>
              <a:xfrm>
                <a:off x="10048125" y="3663687"/>
                <a:ext cx="418421" cy="32847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7" name="Ink 237">
                <a:extLst>
                  <a:ext uri="{FF2B5EF4-FFF2-40B4-BE49-F238E27FC236}">
                    <a16:creationId xmlns:a16="http://schemas.microsoft.com/office/drawing/2014/main" xmlns="" id="{5BD0D365-BF75-5048-8E9D-F0D4594051E2}"/>
                  </a:ext>
                </a:extLst>
              </p14:cNvPr>
              <p14:cNvContentPartPr/>
              <p14:nvPr/>
            </p14:nvContentPartPr>
            <p14:xfrm>
              <a:off x="11663116" y="3468968"/>
              <a:ext cx="588463" cy="457878"/>
            </p14:xfrm>
          </p:contentPart>
        </mc:Choice>
        <mc:Fallback xmlns="">
          <p:pic>
            <p:nvPicPr>
              <p:cNvPr id="237" name="Ink 237">
                <a:extLst>
                  <a:ext uri="{FF2B5EF4-FFF2-40B4-BE49-F238E27FC236}">
                    <a16:creationId xmlns:a16="http://schemas.microsoft.com/office/drawing/2014/main" xmlns:p14="http://schemas.microsoft.com/office/powerpoint/2010/main" xmlns="" id="{5BD0D365-BF75-5048-8E9D-F0D4594051E2}"/>
                  </a:ext>
                </a:extLst>
              </p:cNvPr>
              <p:cNvPicPr/>
              <p:nvPr/>
            </p:nvPicPr>
            <p:blipFill>
              <a:blip r:embed="rId91"/>
              <a:stretch>
                <a:fillRect/>
              </a:stretch>
            </p:blipFill>
            <p:spPr>
              <a:xfrm>
                <a:off x="11654478" y="3460695"/>
                <a:ext cx="605379" cy="47442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1" name="Ink 251">
                <a:extLst>
                  <a:ext uri="{FF2B5EF4-FFF2-40B4-BE49-F238E27FC236}">
                    <a16:creationId xmlns:a16="http://schemas.microsoft.com/office/drawing/2014/main" xmlns="" id="{43301BC7-AAA3-0044-B8AE-6DC81EF20848}"/>
                  </a:ext>
                </a:extLst>
              </p14:cNvPr>
              <p14:cNvContentPartPr/>
              <p14:nvPr/>
            </p14:nvContentPartPr>
            <p14:xfrm>
              <a:off x="7857028" y="4209641"/>
              <a:ext cx="3987825" cy="450809"/>
            </p14:xfrm>
          </p:contentPart>
        </mc:Choice>
        <mc:Fallback xmlns="">
          <p:pic>
            <p:nvPicPr>
              <p:cNvPr id="251" name="Ink 251">
                <a:extLst>
                  <a:ext uri="{FF2B5EF4-FFF2-40B4-BE49-F238E27FC236}">
                    <a16:creationId xmlns:a16="http://schemas.microsoft.com/office/drawing/2014/main" xmlns:p14="http://schemas.microsoft.com/office/powerpoint/2010/main" xmlns="" id="{43301BC7-AAA3-0044-B8AE-6DC81EF20848}"/>
                  </a:ext>
                </a:extLst>
              </p:cNvPr>
              <p:cNvPicPr/>
              <p:nvPr/>
            </p:nvPicPr>
            <p:blipFill>
              <a:blip r:embed="rId93"/>
              <a:stretch>
                <a:fillRect/>
              </a:stretch>
            </p:blipFill>
            <p:spPr>
              <a:xfrm>
                <a:off x="7847308" y="4201359"/>
                <a:ext cx="4005465" cy="46773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5" name="Ink 254">
                <a:extLst>
                  <a:ext uri="{FF2B5EF4-FFF2-40B4-BE49-F238E27FC236}">
                    <a16:creationId xmlns:a16="http://schemas.microsoft.com/office/drawing/2014/main" xmlns="" id="{73D95D7A-F782-2E42-8BF0-078C62604EF0}"/>
                  </a:ext>
                </a:extLst>
              </p14:cNvPr>
              <p14:cNvContentPartPr/>
              <p14:nvPr/>
            </p14:nvContentPartPr>
            <p14:xfrm>
              <a:off x="9505973" y="5073829"/>
              <a:ext cx="73194" cy="87750"/>
            </p14:xfrm>
          </p:contentPart>
        </mc:Choice>
        <mc:Fallback xmlns="">
          <p:pic>
            <p:nvPicPr>
              <p:cNvPr id="255" name="Ink 254">
                <a:extLst>
                  <a:ext uri="{FF2B5EF4-FFF2-40B4-BE49-F238E27FC236}">
                    <a16:creationId xmlns:a16="http://schemas.microsoft.com/office/drawing/2014/main" xmlns:p14="http://schemas.microsoft.com/office/powerpoint/2010/main" xmlns="" id="{73D95D7A-F782-2E42-8BF0-078C62604EF0}"/>
                  </a:ext>
                </a:extLst>
              </p:cNvPr>
              <p:cNvPicPr/>
              <p:nvPr/>
            </p:nvPicPr>
            <p:blipFill>
              <a:blip r:embed="rId95"/>
              <a:stretch>
                <a:fillRect/>
              </a:stretch>
            </p:blipFill>
            <p:spPr>
              <a:xfrm>
                <a:off x="9497003" y="5065523"/>
                <a:ext cx="90775" cy="10508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58" name="Ink 257">
                <a:extLst>
                  <a:ext uri="{FF2B5EF4-FFF2-40B4-BE49-F238E27FC236}">
                    <a16:creationId xmlns:a16="http://schemas.microsoft.com/office/drawing/2014/main" xmlns="" id="{D253C8BE-200B-9E46-9615-585F8B3CAE3C}"/>
                  </a:ext>
                </a:extLst>
              </p14:cNvPr>
              <p14:cNvContentPartPr/>
              <p14:nvPr/>
            </p14:nvContentPartPr>
            <p14:xfrm>
              <a:off x="10275757" y="4936175"/>
              <a:ext cx="210849" cy="131001"/>
            </p14:xfrm>
          </p:contentPart>
        </mc:Choice>
        <mc:Fallback xmlns="">
          <p:pic>
            <p:nvPicPr>
              <p:cNvPr id="258" name="Ink 257">
                <a:extLst>
                  <a:ext uri="{FF2B5EF4-FFF2-40B4-BE49-F238E27FC236}">
                    <a16:creationId xmlns:a16="http://schemas.microsoft.com/office/drawing/2014/main" xmlns:p14="http://schemas.microsoft.com/office/powerpoint/2010/main" xmlns="" id="{D253C8BE-200B-9E46-9615-585F8B3CAE3C}"/>
                  </a:ext>
                </a:extLst>
              </p:cNvPr>
              <p:cNvPicPr/>
              <p:nvPr/>
            </p:nvPicPr>
            <p:blipFill>
              <a:blip r:embed="rId97"/>
              <a:stretch>
                <a:fillRect/>
              </a:stretch>
            </p:blipFill>
            <p:spPr>
              <a:xfrm>
                <a:off x="10267481" y="4926792"/>
                <a:ext cx="228120" cy="14940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59" name="Ink 260">
                <a:extLst>
                  <a:ext uri="{FF2B5EF4-FFF2-40B4-BE49-F238E27FC236}">
                    <a16:creationId xmlns:a16="http://schemas.microsoft.com/office/drawing/2014/main" xmlns="" id="{7C82BBF3-225F-0944-80BE-584F060D975E}"/>
                  </a:ext>
                </a:extLst>
              </p14:cNvPr>
              <p14:cNvContentPartPr/>
              <p14:nvPr/>
            </p14:nvContentPartPr>
            <p14:xfrm>
              <a:off x="9890657" y="4964870"/>
              <a:ext cx="124347" cy="87750"/>
            </p14:xfrm>
          </p:contentPart>
        </mc:Choice>
        <mc:Fallback xmlns="">
          <p:pic>
            <p:nvPicPr>
              <p:cNvPr id="259" name="Ink 260">
                <a:extLst>
                  <a:ext uri="{FF2B5EF4-FFF2-40B4-BE49-F238E27FC236}">
                    <a16:creationId xmlns:a16="http://schemas.microsoft.com/office/drawing/2014/main" xmlns:p14="http://schemas.microsoft.com/office/powerpoint/2010/main" xmlns="" id="{7C82BBF3-225F-0944-80BE-584F060D975E}"/>
                  </a:ext>
                </a:extLst>
              </p:cNvPr>
              <p:cNvPicPr/>
              <p:nvPr/>
            </p:nvPicPr>
            <p:blipFill>
              <a:blip r:embed="rId99"/>
              <a:stretch>
                <a:fillRect/>
              </a:stretch>
            </p:blipFill>
            <p:spPr>
              <a:xfrm>
                <a:off x="9881982" y="4955879"/>
                <a:ext cx="141336" cy="10501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0" name="Ink 261">
                <a:extLst>
                  <a:ext uri="{FF2B5EF4-FFF2-40B4-BE49-F238E27FC236}">
                    <a16:creationId xmlns:a16="http://schemas.microsoft.com/office/drawing/2014/main" xmlns="" id="{072DEE7B-3ECF-8246-B906-FFBA21998B4E}"/>
                  </a:ext>
                </a:extLst>
              </p14:cNvPr>
              <p14:cNvContentPartPr/>
              <p14:nvPr/>
            </p14:nvContentPartPr>
            <p14:xfrm>
              <a:off x="9200720" y="4929521"/>
              <a:ext cx="189223" cy="341018"/>
            </p14:xfrm>
          </p:contentPart>
        </mc:Choice>
        <mc:Fallback xmlns="">
          <p:pic>
            <p:nvPicPr>
              <p:cNvPr id="260" name="Ink 261">
                <a:extLst>
                  <a:ext uri="{FF2B5EF4-FFF2-40B4-BE49-F238E27FC236}">
                    <a16:creationId xmlns:a16="http://schemas.microsoft.com/office/drawing/2014/main" xmlns:p14="http://schemas.microsoft.com/office/powerpoint/2010/main" xmlns="" id="{072DEE7B-3ECF-8246-B906-FFBA21998B4E}"/>
                  </a:ext>
                </a:extLst>
              </p:cNvPr>
              <p:cNvPicPr/>
              <p:nvPr/>
            </p:nvPicPr>
            <p:blipFill>
              <a:blip r:embed="rId101"/>
              <a:stretch>
                <a:fillRect/>
              </a:stretch>
            </p:blipFill>
            <p:spPr>
              <a:xfrm>
                <a:off x="9191709" y="4920509"/>
                <a:ext cx="206884" cy="35832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65" name="Ink 264">
                <a:extLst>
                  <a:ext uri="{FF2B5EF4-FFF2-40B4-BE49-F238E27FC236}">
                    <a16:creationId xmlns:a16="http://schemas.microsoft.com/office/drawing/2014/main" xmlns="" id="{4BDBF2C5-1A55-C444-AD7C-FBC24FE71034}"/>
                  </a:ext>
                </a:extLst>
              </p14:cNvPr>
              <p14:cNvContentPartPr/>
              <p14:nvPr/>
            </p14:nvContentPartPr>
            <p14:xfrm>
              <a:off x="9592890" y="5574959"/>
              <a:ext cx="36597" cy="145556"/>
            </p14:xfrm>
          </p:contentPart>
        </mc:Choice>
        <mc:Fallback xmlns="">
          <p:pic>
            <p:nvPicPr>
              <p:cNvPr id="265" name="Ink 264">
                <a:extLst>
                  <a:ext uri="{FF2B5EF4-FFF2-40B4-BE49-F238E27FC236}">
                    <a16:creationId xmlns:a16="http://schemas.microsoft.com/office/drawing/2014/main" xmlns:p14="http://schemas.microsoft.com/office/powerpoint/2010/main" xmlns="" id="{4BDBF2C5-1A55-C444-AD7C-FBC24FE71034}"/>
                  </a:ext>
                </a:extLst>
              </p:cNvPr>
              <p:cNvPicPr/>
              <p:nvPr/>
            </p:nvPicPr>
            <p:blipFill>
              <a:blip r:embed="rId103"/>
              <a:stretch>
                <a:fillRect/>
              </a:stretch>
            </p:blipFill>
            <p:spPr>
              <a:xfrm>
                <a:off x="9583561" y="5565592"/>
                <a:ext cx="54178" cy="16321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6" name="Ink 265">
                <a:extLst>
                  <a:ext uri="{FF2B5EF4-FFF2-40B4-BE49-F238E27FC236}">
                    <a16:creationId xmlns:a16="http://schemas.microsoft.com/office/drawing/2014/main" xmlns="" id="{AF5274EF-C005-804A-B42C-ADE6FAE8C567}"/>
                  </a:ext>
                </a:extLst>
              </p14:cNvPr>
              <p14:cNvContentPartPr/>
              <p14:nvPr/>
            </p14:nvContentPartPr>
            <p14:xfrm>
              <a:off x="9890657" y="5465999"/>
              <a:ext cx="123931" cy="14972"/>
            </p14:xfrm>
          </p:contentPart>
        </mc:Choice>
        <mc:Fallback xmlns="">
          <p:pic>
            <p:nvPicPr>
              <p:cNvPr id="266" name="Ink 265">
                <a:extLst>
                  <a:ext uri="{FF2B5EF4-FFF2-40B4-BE49-F238E27FC236}">
                    <a16:creationId xmlns:a16="http://schemas.microsoft.com/office/drawing/2014/main" xmlns:p14="http://schemas.microsoft.com/office/powerpoint/2010/main" xmlns="" id="{AF5274EF-C005-804A-B42C-ADE6FAE8C567}"/>
                  </a:ext>
                </a:extLst>
              </p:cNvPr>
              <p:cNvPicPr/>
              <p:nvPr/>
            </p:nvPicPr>
            <p:blipFill>
              <a:blip r:embed="rId105"/>
              <a:stretch>
                <a:fillRect/>
              </a:stretch>
            </p:blipFill>
            <p:spPr>
              <a:xfrm>
                <a:off x="9880930" y="5457444"/>
                <a:ext cx="141944"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67" name="Ink 266">
                <a:extLst>
                  <a:ext uri="{FF2B5EF4-FFF2-40B4-BE49-F238E27FC236}">
                    <a16:creationId xmlns:a16="http://schemas.microsoft.com/office/drawing/2014/main" xmlns="" id="{FB55BB2E-569E-774B-AE1E-C2766A15FB16}"/>
                  </a:ext>
                </a:extLst>
              </p14:cNvPr>
              <p14:cNvContentPartPr/>
              <p14:nvPr/>
            </p14:nvContentPartPr>
            <p14:xfrm>
              <a:off x="9927254" y="5560819"/>
              <a:ext cx="87750" cy="14972"/>
            </p14:xfrm>
          </p:contentPart>
        </mc:Choice>
        <mc:Fallback xmlns="">
          <p:pic>
            <p:nvPicPr>
              <p:cNvPr id="267" name="Ink 266">
                <a:extLst>
                  <a:ext uri="{FF2B5EF4-FFF2-40B4-BE49-F238E27FC236}">
                    <a16:creationId xmlns:a16="http://schemas.microsoft.com/office/drawing/2014/main" xmlns:p14="http://schemas.microsoft.com/office/powerpoint/2010/main" xmlns="" id="{FB55BB2E-569E-774B-AE1E-C2766A15FB16}"/>
                  </a:ext>
                </a:extLst>
              </p:cNvPr>
              <p:cNvPicPr/>
              <p:nvPr/>
            </p:nvPicPr>
            <p:blipFill>
              <a:blip r:embed="rId107"/>
              <a:stretch>
                <a:fillRect/>
              </a:stretch>
            </p:blipFill>
            <p:spPr>
              <a:xfrm>
                <a:off x="9918587" y="5552055"/>
                <a:ext cx="105083"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68" name="Ink 268">
                <a:extLst>
                  <a:ext uri="{FF2B5EF4-FFF2-40B4-BE49-F238E27FC236}">
                    <a16:creationId xmlns:a16="http://schemas.microsoft.com/office/drawing/2014/main" xmlns="" id="{C03C10BB-F60C-D744-89A5-EEF768EE0917}"/>
                  </a:ext>
                </a:extLst>
              </p14:cNvPr>
              <p14:cNvContentPartPr/>
              <p14:nvPr/>
            </p14:nvContentPartPr>
            <p14:xfrm>
              <a:off x="9186165" y="5422749"/>
              <a:ext cx="233306" cy="298182"/>
            </p14:xfrm>
          </p:contentPart>
        </mc:Choice>
        <mc:Fallback xmlns="">
          <p:pic>
            <p:nvPicPr>
              <p:cNvPr id="268" name="Ink 268">
                <a:extLst>
                  <a:ext uri="{FF2B5EF4-FFF2-40B4-BE49-F238E27FC236}">
                    <a16:creationId xmlns:a16="http://schemas.microsoft.com/office/drawing/2014/main" xmlns:p14="http://schemas.microsoft.com/office/powerpoint/2010/main" xmlns="" id="{C03C10BB-F60C-D744-89A5-EEF768EE0917}"/>
                  </a:ext>
                </a:extLst>
              </p:cNvPr>
              <p:cNvPicPr/>
              <p:nvPr/>
            </p:nvPicPr>
            <p:blipFill>
              <a:blip r:embed="rId109"/>
              <a:stretch>
                <a:fillRect/>
              </a:stretch>
            </p:blipFill>
            <p:spPr>
              <a:xfrm>
                <a:off x="9176429" y="5414466"/>
                <a:ext cx="252057" cy="31438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0" name="Ink 269">
                <a:extLst>
                  <a:ext uri="{FF2B5EF4-FFF2-40B4-BE49-F238E27FC236}">
                    <a16:creationId xmlns:a16="http://schemas.microsoft.com/office/drawing/2014/main" xmlns="" id="{A2925BE1-27D5-4F48-BD18-8D23F05BAE1E}"/>
                  </a:ext>
                </a:extLst>
              </p14:cNvPr>
              <p14:cNvContentPartPr/>
              <p14:nvPr/>
            </p14:nvContentPartPr>
            <p14:xfrm>
              <a:off x="10311938" y="5437304"/>
              <a:ext cx="160112" cy="131001"/>
            </p14:xfrm>
          </p:contentPart>
        </mc:Choice>
        <mc:Fallback xmlns="">
          <p:pic>
            <p:nvPicPr>
              <p:cNvPr id="270" name="Ink 269">
                <a:extLst>
                  <a:ext uri="{FF2B5EF4-FFF2-40B4-BE49-F238E27FC236}">
                    <a16:creationId xmlns:a16="http://schemas.microsoft.com/office/drawing/2014/main" xmlns:p14="http://schemas.microsoft.com/office/powerpoint/2010/main" xmlns="" id="{A2925BE1-27D5-4F48-BD18-8D23F05BAE1E}"/>
                  </a:ext>
                </a:extLst>
              </p:cNvPr>
              <p:cNvPicPr/>
              <p:nvPr/>
            </p:nvPicPr>
            <p:blipFill>
              <a:blip r:embed="rId111"/>
              <a:stretch>
                <a:fillRect/>
              </a:stretch>
            </p:blipFill>
            <p:spPr>
              <a:xfrm>
                <a:off x="10303303" y="5428667"/>
                <a:ext cx="177383"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71" name="Ink 270">
                <a:extLst>
                  <a:ext uri="{FF2B5EF4-FFF2-40B4-BE49-F238E27FC236}">
                    <a16:creationId xmlns:a16="http://schemas.microsoft.com/office/drawing/2014/main" xmlns="" id="{91F2866C-C9DC-C146-9F6E-D1B56A2225DA}"/>
                  </a:ext>
                </a:extLst>
              </p14:cNvPr>
              <p14:cNvContentPartPr/>
              <p14:nvPr/>
            </p14:nvContentPartPr>
            <p14:xfrm>
              <a:off x="10624260" y="5488041"/>
              <a:ext cx="14972" cy="416"/>
            </p14:xfrm>
          </p:contentPart>
        </mc:Choice>
        <mc:Fallback xmlns="">
          <p:pic>
            <p:nvPicPr>
              <p:cNvPr id="271" name="Ink 270">
                <a:extLst>
                  <a:ext uri="{FF2B5EF4-FFF2-40B4-BE49-F238E27FC236}">
                    <a16:creationId xmlns:a16="http://schemas.microsoft.com/office/drawing/2014/main" xmlns:p14="http://schemas.microsoft.com/office/powerpoint/2010/main" xmlns="" id="{91F2866C-C9DC-C146-9F6E-D1B56A2225DA}"/>
                  </a:ext>
                </a:extLst>
              </p:cNvPr>
              <p:cNvPicPr/>
              <p:nvPr/>
            </p:nvPicPr>
            <p:blipFill>
              <a:blip r:embed="rId113"/>
              <a:stretch>
                <a:fillRect/>
              </a:stretch>
            </p:blipFill>
            <p:spPr>
              <a:xfrm>
                <a:off x="10615861" y="5478473"/>
                <a:ext cx="31770" cy="1955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4" name="Ink 274">
                <a:extLst>
                  <a:ext uri="{FF2B5EF4-FFF2-40B4-BE49-F238E27FC236}">
                    <a16:creationId xmlns:a16="http://schemas.microsoft.com/office/drawing/2014/main" xmlns="" id="{1D9FF09E-F9CF-0540-AD8A-FB04582CEA98}"/>
                  </a:ext>
                </a:extLst>
              </p14:cNvPr>
              <p14:cNvContentPartPr/>
              <p14:nvPr/>
            </p14:nvContentPartPr>
            <p14:xfrm>
              <a:off x="10813068" y="5342901"/>
              <a:ext cx="189223" cy="196293"/>
            </p14:xfrm>
          </p:contentPart>
        </mc:Choice>
        <mc:Fallback xmlns="">
          <p:pic>
            <p:nvPicPr>
              <p:cNvPr id="274" name="Ink 274">
                <a:extLst>
                  <a:ext uri="{FF2B5EF4-FFF2-40B4-BE49-F238E27FC236}">
                    <a16:creationId xmlns:a16="http://schemas.microsoft.com/office/drawing/2014/main" xmlns:p14="http://schemas.microsoft.com/office/powerpoint/2010/main" xmlns="" id="{1D9FF09E-F9CF-0540-AD8A-FB04582CEA98}"/>
                  </a:ext>
                </a:extLst>
              </p:cNvPr>
              <p:cNvPicPr/>
              <p:nvPr/>
            </p:nvPicPr>
            <p:blipFill>
              <a:blip r:embed="rId115"/>
              <a:stretch>
                <a:fillRect/>
              </a:stretch>
            </p:blipFill>
            <p:spPr>
              <a:xfrm>
                <a:off x="10803355" y="5333930"/>
                <a:ext cx="207210" cy="214595"/>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6" name="Ink 275">
                <a:extLst>
                  <a:ext uri="{FF2B5EF4-FFF2-40B4-BE49-F238E27FC236}">
                    <a16:creationId xmlns:a16="http://schemas.microsoft.com/office/drawing/2014/main" xmlns="" id="{B693DF22-3B77-9B45-8ECA-735D85F38D21}"/>
                  </a:ext>
                </a:extLst>
              </p14:cNvPr>
              <p14:cNvContentPartPr/>
              <p14:nvPr/>
            </p14:nvContentPartPr>
            <p14:xfrm>
              <a:off x="7733513" y="6076088"/>
              <a:ext cx="7486" cy="73194"/>
            </p14:xfrm>
          </p:contentPart>
        </mc:Choice>
        <mc:Fallback xmlns="">
          <p:pic>
            <p:nvPicPr>
              <p:cNvPr id="276" name="Ink 275">
                <a:extLst>
                  <a:ext uri="{FF2B5EF4-FFF2-40B4-BE49-F238E27FC236}">
                    <a16:creationId xmlns:a16="http://schemas.microsoft.com/office/drawing/2014/main" xmlns:p14="http://schemas.microsoft.com/office/powerpoint/2010/main" xmlns="" id="{B693DF22-3B77-9B45-8ECA-735D85F38D21}"/>
                  </a:ext>
                </a:extLst>
              </p:cNvPr>
              <p:cNvPicPr/>
              <p:nvPr/>
            </p:nvPicPr>
            <p:blipFill>
              <a:blip r:embed="rId117"/>
              <a:stretch>
                <a:fillRect/>
              </a:stretch>
            </p:blipFill>
            <p:spPr>
              <a:xfrm>
                <a:off x="7724958" y="6067795"/>
                <a:ext cx="24240" cy="897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77" name="Ink 276">
                <a:extLst>
                  <a:ext uri="{FF2B5EF4-FFF2-40B4-BE49-F238E27FC236}">
                    <a16:creationId xmlns:a16="http://schemas.microsoft.com/office/drawing/2014/main" xmlns="" id="{9BFC8E47-6E44-E84C-BDB8-01D3D7EF7032}"/>
                  </a:ext>
                </a:extLst>
              </p14:cNvPr>
              <p14:cNvContentPartPr/>
              <p14:nvPr/>
            </p14:nvContentPartPr>
            <p14:xfrm>
              <a:off x="7857028" y="6098130"/>
              <a:ext cx="65708" cy="73194"/>
            </p14:xfrm>
          </p:contentPart>
        </mc:Choice>
        <mc:Fallback xmlns="">
          <p:pic>
            <p:nvPicPr>
              <p:cNvPr id="277" name="Ink 276">
                <a:extLst>
                  <a:ext uri="{FF2B5EF4-FFF2-40B4-BE49-F238E27FC236}">
                    <a16:creationId xmlns:a16="http://schemas.microsoft.com/office/drawing/2014/main" xmlns:p14="http://schemas.microsoft.com/office/powerpoint/2010/main" xmlns="" id="{9BFC8E47-6E44-E84C-BDB8-01D3D7EF7032}"/>
                  </a:ext>
                </a:extLst>
              </p:cNvPr>
              <p:cNvPicPr/>
              <p:nvPr/>
            </p:nvPicPr>
            <p:blipFill>
              <a:blip r:embed="rId119"/>
              <a:stretch>
                <a:fillRect/>
              </a:stretch>
            </p:blipFill>
            <p:spPr>
              <a:xfrm>
                <a:off x="7848051" y="6089519"/>
                <a:ext cx="82943" cy="9005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78" name="Ink 277">
                <a:extLst>
                  <a:ext uri="{FF2B5EF4-FFF2-40B4-BE49-F238E27FC236}">
                    <a16:creationId xmlns:a16="http://schemas.microsoft.com/office/drawing/2014/main" xmlns="" id="{6977F1E8-8315-EB4F-AA89-4D94296CEE27}"/>
                  </a:ext>
                </a:extLst>
              </p14:cNvPr>
              <p14:cNvContentPartPr/>
              <p14:nvPr/>
            </p14:nvContentPartPr>
            <p14:xfrm>
              <a:off x="7857028" y="5996240"/>
              <a:ext cx="7486" cy="7486"/>
            </p14:xfrm>
          </p:contentPart>
        </mc:Choice>
        <mc:Fallback xmlns="">
          <p:pic>
            <p:nvPicPr>
              <p:cNvPr id="278" name="Ink 277">
                <a:extLst>
                  <a:ext uri="{FF2B5EF4-FFF2-40B4-BE49-F238E27FC236}">
                    <a16:creationId xmlns:a16="http://schemas.microsoft.com/office/drawing/2014/main" xmlns:p14="http://schemas.microsoft.com/office/powerpoint/2010/main" xmlns="" id="{6977F1E8-8315-EB4F-AA89-4D94296CEE27}"/>
                  </a:ext>
                </a:extLst>
              </p:cNvPr>
              <p:cNvPicPr/>
              <p:nvPr/>
            </p:nvPicPr>
            <p:blipFill>
              <a:blip r:embed="rId121"/>
              <a:stretch>
                <a:fillRect/>
              </a:stretch>
            </p:blipFill>
            <p:spPr>
              <a:xfrm>
                <a:off x="7848829" y="5988041"/>
                <a:ext cx="23884" cy="2388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9" name="Ink 278">
                <a:extLst>
                  <a:ext uri="{FF2B5EF4-FFF2-40B4-BE49-F238E27FC236}">
                    <a16:creationId xmlns:a16="http://schemas.microsoft.com/office/drawing/2014/main" xmlns="" id="{275BDB15-B50D-4145-B036-88A29DF025CE}"/>
                  </a:ext>
                </a:extLst>
              </p14:cNvPr>
              <p14:cNvContentPartPr/>
              <p14:nvPr/>
            </p14:nvContentPartPr>
            <p14:xfrm>
              <a:off x="8641368" y="5981685"/>
              <a:ext cx="203779" cy="312738"/>
            </p14:xfrm>
          </p:contentPart>
        </mc:Choice>
        <mc:Fallback xmlns="">
          <p:pic>
            <p:nvPicPr>
              <p:cNvPr id="279" name="Ink 278">
                <a:extLst>
                  <a:ext uri="{FF2B5EF4-FFF2-40B4-BE49-F238E27FC236}">
                    <a16:creationId xmlns:a16="http://schemas.microsoft.com/office/drawing/2014/main" xmlns:p14="http://schemas.microsoft.com/office/powerpoint/2010/main" xmlns="" id="{275BDB15-B50D-4145-B036-88A29DF025CE}"/>
                  </a:ext>
                </a:extLst>
              </p:cNvPr>
              <p:cNvPicPr/>
              <p:nvPr/>
            </p:nvPicPr>
            <p:blipFill>
              <a:blip r:embed="rId123"/>
              <a:stretch>
                <a:fillRect/>
              </a:stretch>
            </p:blipFill>
            <p:spPr>
              <a:xfrm>
                <a:off x="8633087" y="5973048"/>
                <a:ext cx="221421" cy="331092"/>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0" name="Ink 279">
                <a:extLst>
                  <a:ext uri="{FF2B5EF4-FFF2-40B4-BE49-F238E27FC236}">
                    <a16:creationId xmlns:a16="http://schemas.microsoft.com/office/drawing/2014/main" xmlns="" id="{1F864465-4B1C-F641-9E8F-E088DE55A964}"/>
                  </a:ext>
                </a:extLst>
              </p14:cNvPr>
              <p14:cNvContentPartPr/>
              <p14:nvPr/>
            </p14:nvContentPartPr>
            <p14:xfrm>
              <a:off x="9120872" y="6083574"/>
              <a:ext cx="153042" cy="7486"/>
            </p14:xfrm>
          </p:contentPart>
        </mc:Choice>
        <mc:Fallback xmlns="">
          <p:pic>
            <p:nvPicPr>
              <p:cNvPr id="280" name="Ink 279">
                <a:extLst>
                  <a:ext uri="{FF2B5EF4-FFF2-40B4-BE49-F238E27FC236}">
                    <a16:creationId xmlns:a16="http://schemas.microsoft.com/office/drawing/2014/main" xmlns:p14="http://schemas.microsoft.com/office/powerpoint/2010/main" xmlns="" id="{1F864465-4B1C-F641-9E8F-E088DE55A964}"/>
                  </a:ext>
                </a:extLst>
              </p:cNvPr>
              <p:cNvPicPr/>
              <p:nvPr/>
            </p:nvPicPr>
            <p:blipFill>
              <a:blip r:embed="rId125"/>
              <a:stretch>
                <a:fillRect/>
              </a:stretch>
            </p:blipFill>
            <p:spPr>
              <a:xfrm>
                <a:off x="9111126" y="6075407"/>
                <a:ext cx="171089"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1" name="Ink 280">
                <a:extLst>
                  <a:ext uri="{FF2B5EF4-FFF2-40B4-BE49-F238E27FC236}">
                    <a16:creationId xmlns:a16="http://schemas.microsoft.com/office/drawing/2014/main" xmlns="" id="{0CC0FC58-BA89-8041-B5A7-048FD6EA1EA1}"/>
                  </a:ext>
                </a:extLst>
              </p14:cNvPr>
              <p14:cNvContentPartPr/>
              <p14:nvPr/>
            </p14:nvContentPartPr>
            <p14:xfrm>
              <a:off x="9175768" y="6156352"/>
              <a:ext cx="83591" cy="7486"/>
            </p14:xfrm>
          </p:contentPart>
        </mc:Choice>
        <mc:Fallback xmlns="">
          <p:pic>
            <p:nvPicPr>
              <p:cNvPr id="281" name="Ink 280">
                <a:extLst>
                  <a:ext uri="{FF2B5EF4-FFF2-40B4-BE49-F238E27FC236}">
                    <a16:creationId xmlns:a16="http://schemas.microsoft.com/office/drawing/2014/main" xmlns:p14="http://schemas.microsoft.com/office/powerpoint/2010/main" xmlns="" id="{0CC0FC58-BA89-8041-B5A7-048FD6EA1EA1}"/>
                  </a:ext>
                </a:extLst>
              </p:cNvPr>
              <p:cNvPicPr/>
              <p:nvPr/>
            </p:nvPicPr>
            <p:blipFill>
              <a:blip r:embed="rId127"/>
              <a:stretch>
                <a:fillRect/>
              </a:stretch>
            </p:blipFill>
            <p:spPr>
              <a:xfrm>
                <a:off x="9166760" y="6147165"/>
                <a:ext cx="100886"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2" name="Ink 281">
                <a:extLst>
                  <a:ext uri="{FF2B5EF4-FFF2-40B4-BE49-F238E27FC236}">
                    <a16:creationId xmlns:a16="http://schemas.microsoft.com/office/drawing/2014/main" xmlns="" id="{CCD84331-FC23-9C42-8AB3-06D1BE36A752}"/>
                  </a:ext>
                </a:extLst>
              </p14:cNvPr>
              <p14:cNvContentPartPr/>
              <p14:nvPr/>
            </p14:nvContentPartPr>
            <p14:xfrm>
              <a:off x="9607446" y="6025352"/>
              <a:ext cx="174668" cy="145556"/>
            </p14:xfrm>
          </p:contentPart>
        </mc:Choice>
        <mc:Fallback xmlns="">
          <p:pic>
            <p:nvPicPr>
              <p:cNvPr id="282" name="Ink 281">
                <a:extLst>
                  <a:ext uri="{FF2B5EF4-FFF2-40B4-BE49-F238E27FC236}">
                    <a16:creationId xmlns:a16="http://schemas.microsoft.com/office/drawing/2014/main" xmlns:p14="http://schemas.microsoft.com/office/powerpoint/2010/main" xmlns="" id="{CCD84331-FC23-9C42-8AB3-06D1BE36A752}"/>
                  </a:ext>
                </a:extLst>
              </p:cNvPr>
              <p:cNvPicPr/>
              <p:nvPr/>
            </p:nvPicPr>
            <p:blipFill>
              <a:blip r:embed="rId129"/>
              <a:stretch>
                <a:fillRect/>
              </a:stretch>
            </p:blipFill>
            <p:spPr>
              <a:xfrm>
                <a:off x="9598461" y="6016705"/>
                <a:ext cx="192638" cy="16321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2" name="Ink 292">
                <a:extLst>
                  <a:ext uri="{FF2B5EF4-FFF2-40B4-BE49-F238E27FC236}">
                    <a16:creationId xmlns:a16="http://schemas.microsoft.com/office/drawing/2014/main" xmlns="" id="{D4C4B059-8E23-F94C-A466-33BB7E6B9C9E}"/>
                  </a:ext>
                </a:extLst>
              </p14:cNvPr>
              <p14:cNvContentPartPr/>
              <p14:nvPr/>
            </p14:nvContentPartPr>
            <p14:xfrm>
              <a:off x="10007102" y="5821989"/>
              <a:ext cx="1641459" cy="472434"/>
            </p14:xfrm>
          </p:contentPart>
        </mc:Choice>
        <mc:Fallback xmlns="">
          <p:pic>
            <p:nvPicPr>
              <p:cNvPr id="292" name="Ink 292">
                <a:extLst>
                  <a:ext uri="{FF2B5EF4-FFF2-40B4-BE49-F238E27FC236}">
                    <a16:creationId xmlns:a16="http://schemas.microsoft.com/office/drawing/2014/main" xmlns:p14="http://schemas.microsoft.com/office/powerpoint/2010/main" xmlns="" id="{D4C4B059-8E23-F94C-A466-33BB7E6B9C9E}"/>
                  </a:ext>
                </a:extLst>
              </p:cNvPr>
              <p:cNvPicPr/>
              <p:nvPr/>
            </p:nvPicPr>
            <p:blipFill>
              <a:blip r:embed="rId131"/>
              <a:stretch>
                <a:fillRect/>
              </a:stretch>
            </p:blipFill>
            <p:spPr>
              <a:xfrm>
                <a:off x="9997383" y="5812634"/>
                <a:ext cx="1660177" cy="48970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38" name="Ink 338">
                <a:extLst>
                  <a:ext uri="{FF2B5EF4-FFF2-40B4-BE49-F238E27FC236}">
                    <a16:creationId xmlns:a16="http://schemas.microsoft.com/office/drawing/2014/main" xmlns="" id="{0CCF5814-2333-FD44-9DA1-1EF6AB46FB3E}"/>
                  </a:ext>
                </a:extLst>
              </p14:cNvPr>
              <p14:cNvContentPartPr/>
              <p14:nvPr/>
            </p14:nvContentPartPr>
            <p14:xfrm>
              <a:off x="5758107" y="6366785"/>
              <a:ext cx="5716618" cy="1220593"/>
            </p14:xfrm>
          </p:contentPart>
        </mc:Choice>
        <mc:Fallback xmlns="">
          <p:pic>
            <p:nvPicPr>
              <p:cNvPr id="338" name="Ink 338">
                <a:extLst>
                  <a:ext uri="{FF2B5EF4-FFF2-40B4-BE49-F238E27FC236}">
                    <a16:creationId xmlns:a16="http://schemas.microsoft.com/office/drawing/2014/main" xmlns:p14="http://schemas.microsoft.com/office/powerpoint/2010/main" xmlns="" id="{0CCF5814-2333-FD44-9DA1-1EF6AB46FB3E}"/>
                  </a:ext>
                </a:extLst>
              </p:cNvPr>
              <p:cNvPicPr/>
              <p:nvPr/>
            </p:nvPicPr>
            <p:blipFill>
              <a:blip r:embed="rId133"/>
              <a:stretch>
                <a:fillRect/>
              </a:stretch>
            </p:blipFill>
            <p:spPr>
              <a:xfrm>
                <a:off x="5749466" y="6358146"/>
                <a:ext cx="5734620" cy="1237871"/>
              </a:xfrm>
              <a:prstGeom prst="rect">
                <a:avLst/>
              </a:prstGeom>
            </p:spPr>
          </p:pic>
        </mc:Fallback>
      </mc:AlternateContent>
    </p:spTree>
    <p:extLst>
      <p:ext uri="{BB962C8B-B14F-4D97-AF65-F5344CB8AC3E}">
        <p14:creationId xmlns:p14="http://schemas.microsoft.com/office/powerpoint/2010/main" val="415054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7E7CD079-266F-4BAE-AF7C-272D94A1C127}"/>
              </a:ext>
            </a:extLst>
          </p:cNvPr>
          <p:cNvSpPr txBox="1">
            <a:spLocks noGrp="1" noChangeArrowheads="1"/>
          </p:cNvSpPr>
          <p:nvPr>
            <p:ph idx="1"/>
          </p:nvPr>
        </p:nvSpPr>
        <p:spPr>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marL="0" indent="0" defTabSz="913320">
              <a:buClrTx/>
              <a:defRPr/>
            </a:pPr>
            <a:endParaRPr lang="en-US" sz="3001" b="1" dirty="0">
              <a:solidFill>
                <a:prstClr val="black"/>
              </a:solidFill>
              <a:latin typeface="Helvetic Neue"/>
            </a:endParaRPr>
          </a:p>
          <a:p>
            <a:pPr marL="0" indent="0" defTabSz="913320">
              <a:buClrTx/>
              <a:defRPr/>
            </a:pPr>
            <a:endParaRPr lang="en-US" sz="3001" b="1" dirty="0">
              <a:solidFill>
                <a:prstClr val="black"/>
              </a:solidFill>
              <a:latin typeface="Helvetic Neue"/>
            </a:endParaRPr>
          </a:p>
        </p:txBody>
      </p:sp>
      <p:sp>
        <p:nvSpPr>
          <p:cNvPr id="2" name="Title 1">
            <a:extLst>
              <a:ext uri="{FF2B5EF4-FFF2-40B4-BE49-F238E27FC236}">
                <a16:creationId xmlns:a16="http://schemas.microsoft.com/office/drawing/2014/main" xmlns="" id="{7C7083F0-6FAE-4DFA-8FD8-EDA9B37EBA77}"/>
              </a:ext>
            </a:extLst>
          </p:cNvPr>
          <p:cNvSpPr>
            <a:spLocks noGrp="1"/>
          </p:cNvSpPr>
          <p:nvPr>
            <p:ph type="title" idx="4294967295"/>
          </p:nvPr>
        </p:nvSpPr>
        <p:spPr>
          <a:xfrm>
            <a:off x="2288699" y="318455"/>
            <a:ext cx="6954123" cy="1091166"/>
          </a:xfrm>
        </p:spPr>
        <p:txBody>
          <a:bodyPr>
            <a:normAutofit/>
          </a:bodyPr>
          <a:lstStyle/>
          <a:p>
            <a:pPr algn="ctr"/>
            <a:r>
              <a:rPr lang="en-US" sz="3235" b="1" dirty="0"/>
              <a:t>Assumptions of the Linear Regression </a:t>
            </a:r>
            <a:endParaRPr lang="x-none" sz="3235" b="1" dirty="0"/>
          </a:p>
        </p:txBody>
      </p:sp>
      <p:sp>
        <p:nvSpPr>
          <p:cNvPr id="9" name="TextBox 8">
            <a:extLst>
              <a:ext uri="{FF2B5EF4-FFF2-40B4-BE49-F238E27FC236}">
                <a16:creationId xmlns:a16="http://schemas.microsoft.com/office/drawing/2014/main" xmlns="" id="{6C7C746C-3D51-4356-9992-8CC9CB174AD3}"/>
              </a:ext>
            </a:extLst>
          </p:cNvPr>
          <p:cNvSpPr txBox="1"/>
          <p:nvPr/>
        </p:nvSpPr>
        <p:spPr>
          <a:xfrm>
            <a:off x="2464754" y="2002986"/>
            <a:ext cx="9506901" cy="5211683"/>
          </a:xfrm>
          <a:prstGeom prst="rect">
            <a:avLst/>
          </a:prstGeom>
          <a:noFill/>
        </p:spPr>
        <p:txBody>
          <a:bodyPr wrap="square">
            <a:spAutoFit/>
          </a:bodyPr>
          <a:lstStyle/>
          <a:p>
            <a:pPr marL="140551" indent="-140551" defTabSz="686077">
              <a:lnSpc>
                <a:spcPct val="150000"/>
              </a:lnSpc>
              <a:buClr>
                <a:srgbClr val="101141"/>
              </a:buClr>
              <a:defRPr/>
            </a:pPr>
            <a:r>
              <a:rPr lang="en-US" altLang="zh-TW" sz="2772" dirty="0">
                <a:solidFill>
                  <a:prstClr val="black"/>
                </a:solidFill>
                <a:cs typeface="Arial" pitchFamily="34" charset="0"/>
              </a:rPr>
              <a:t>Assumptions about the Error</a:t>
            </a:r>
          </a:p>
          <a:p>
            <a:pPr marL="634859" lvl="1" indent="-343038" algn="just" defTabSz="686077">
              <a:lnSpc>
                <a:spcPct val="150000"/>
              </a:lnSpc>
              <a:buFont typeface="Wingdings" panose="05000000000000000000" pitchFamily="2" charset="2"/>
              <a:buChar char="Ø"/>
              <a:defRPr/>
            </a:pPr>
            <a:r>
              <a:rPr lang="en-US" altLang="zh-TW" sz="2772" i="1" dirty="0">
                <a:solidFill>
                  <a:prstClr val="black"/>
                </a:solidFill>
                <a:cs typeface="Arial" pitchFamily="34" charset="0"/>
              </a:rPr>
              <a:t>E</a:t>
            </a:r>
            <a:r>
              <a:rPr lang="en-US" altLang="zh-TW" sz="2772" dirty="0">
                <a:solidFill>
                  <a:prstClr val="black"/>
                </a:solidFill>
                <a:cs typeface="Arial" pitchFamily="34" charset="0"/>
              </a:rPr>
              <a:t>(</a:t>
            </a:r>
            <a:r>
              <a:rPr lang="en-US" altLang="zh-TW" sz="2772" i="1" dirty="0">
                <a:solidFill>
                  <a:prstClr val="black"/>
                </a:solidFill>
                <a:cs typeface="Arial" pitchFamily="34" charset="0"/>
                <a:sym typeface="Symbol" pitchFamily="18" charset="2"/>
              </a:rPr>
              <a:t></a:t>
            </a:r>
            <a:r>
              <a:rPr lang="en-US" altLang="zh-TW" sz="2772" baseline="-30000" dirty="0" err="1">
                <a:solidFill>
                  <a:prstClr val="black"/>
                </a:solidFill>
                <a:cs typeface="Arial" pitchFamily="34" charset="0"/>
              </a:rPr>
              <a:t>i</a:t>
            </a:r>
            <a:r>
              <a:rPr lang="en-US" altLang="zh-TW" sz="2772" dirty="0">
                <a:solidFill>
                  <a:prstClr val="black"/>
                </a:solidFill>
                <a:cs typeface="Arial" pitchFamily="34" charset="0"/>
              </a:rPr>
              <a:t> ) = 0 for </a:t>
            </a:r>
            <a:r>
              <a:rPr lang="en-US" altLang="zh-TW" sz="2772" i="1" dirty="0" err="1">
                <a:solidFill>
                  <a:prstClr val="black"/>
                </a:solidFill>
                <a:cs typeface="Arial" pitchFamily="34" charset="0"/>
              </a:rPr>
              <a:t>i</a:t>
            </a:r>
            <a:r>
              <a:rPr lang="en-US" altLang="zh-TW" sz="2772" dirty="0">
                <a:solidFill>
                  <a:prstClr val="black"/>
                </a:solidFill>
                <a:cs typeface="Arial" pitchFamily="34" charset="0"/>
              </a:rPr>
              <a:t> = 1, 2,…,</a:t>
            </a:r>
            <a:r>
              <a:rPr lang="en-US" altLang="zh-TW" sz="2772" i="1" dirty="0">
                <a:solidFill>
                  <a:prstClr val="black"/>
                </a:solidFill>
                <a:cs typeface="Arial" pitchFamily="34" charset="0"/>
              </a:rPr>
              <a:t>n</a:t>
            </a:r>
            <a:r>
              <a:rPr lang="en-US" altLang="zh-TW" sz="2772" dirty="0">
                <a:solidFill>
                  <a:prstClr val="black"/>
                </a:solidFill>
                <a:cs typeface="Arial" pitchFamily="34" charset="0"/>
              </a:rPr>
              <a:t>.</a:t>
            </a:r>
          </a:p>
          <a:p>
            <a:pPr marL="634859" lvl="1" indent="-343038" algn="just" defTabSz="686077">
              <a:lnSpc>
                <a:spcPct val="150000"/>
              </a:lnSpc>
              <a:buFont typeface="Wingdings" panose="05000000000000000000" pitchFamily="2" charset="2"/>
              <a:buChar char="Ø"/>
              <a:defRPr/>
            </a:pPr>
            <a:r>
              <a:rPr lang="en-US" altLang="zh-TW" sz="2772" i="1" dirty="0">
                <a:solidFill>
                  <a:prstClr val="black"/>
                </a:solidFill>
                <a:cs typeface="Arial" pitchFamily="34" charset="0"/>
                <a:sym typeface="Symbol" pitchFamily="18" charset="2"/>
              </a:rPr>
              <a:t></a:t>
            </a:r>
            <a:r>
              <a:rPr lang="en-US" altLang="zh-TW" sz="2772" dirty="0">
                <a:solidFill>
                  <a:prstClr val="black"/>
                </a:solidFill>
                <a:cs typeface="Arial" pitchFamily="34" charset="0"/>
              </a:rPr>
              <a:t>(</a:t>
            </a:r>
            <a:r>
              <a:rPr lang="en-US" altLang="zh-TW" sz="2772" i="1" dirty="0">
                <a:solidFill>
                  <a:prstClr val="black"/>
                </a:solidFill>
                <a:cs typeface="Arial" pitchFamily="34" charset="0"/>
                <a:sym typeface="Symbol" pitchFamily="18" charset="2"/>
              </a:rPr>
              <a:t></a:t>
            </a:r>
            <a:r>
              <a:rPr lang="en-US" altLang="zh-TW" sz="2772" baseline="-30000" dirty="0" err="1">
                <a:solidFill>
                  <a:prstClr val="black"/>
                </a:solidFill>
                <a:cs typeface="Arial" pitchFamily="34" charset="0"/>
              </a:rPr>
              <a:t>i</a:t>
            </a:r>
            <a:r>
              <a:rPr lang="en-US" altLang="zh-TW" sz="2772" dirty="0">
                <a:solidFill>
                  <a:prstClr val="black"/>
                </a:solidFill>
                <a:cs typeface="Arial" pitchFamily="34" charset="0"/>
              </a:rPr>
              <a:t> ) = </a:t>
            </a:r>
            <a:r>
              <a:rPr lang="en-US" altLang="zh-TW" sz="2772" i="1" dirty="0">
                <a:solidFill>
                  <a:prstClr val="black"/>
                </a:solidFill>
                <a:cs typeface="Arial" pitchFamily="34" charset="0"/>
                <a:sym typeface="Symbol" pitchFamily="18" charset="2"/>
              </a:rPr>
              <a:t></a:t>
            </a:r>
            <a:r>
              <a:rPr lang="en-US" altLang="zh-TW" sz="2772" baseline="-30000" dirty="0">
                <a:solidFill>
                  <a:prstClr val="black"/>
                </a:solidFill>
                <a:cs typeface="Arial" pitchFamily="34" charset="0"/>
                <a:sym typeface="Symbol" pitchFamily="18" charset="2"/>
              </a:rPr>
              <a:t></a:t>
            </a:r>
            <a:r>
              <a:rPr lang="en-US" altLang="zh-TW" sz="2772" dirty="0">
                <a:solidFill>
                  <a:prstClr val="black"/>
                </a:solidFill>
                <a:cs typeface="Arial" pitchFamily="34" charset="0"/>
              </a:rPr>
              <a:t> where </a:t>
            </a:r>
            <a:r>
              <a:rPr lang="en-US" altLang="zh-TW" sz="2772" i="1" dirty="0">
                <a:solidFill>
                  <a:prstClr val="black"/>
                </a:solidFill>
                <a:cs typeface="Arial" pitchFamily="34" charset="0"/>
                <a:sym typeface="Symbol" pitchFamily="18" charset="2"/>
              </a:rPr>
              <a:t></a:t>
            </a:r>
            <a:r>
              <a:rPr lang="en-US" altLang="zh-TW" sz="2772" baseline="-30000" dirty="0">
                <a:solidFill>
                  <a:prstClr val="black"/>
                </a:solidFill>
                <a:cs typeface="Arial" pitchFamily="34" charset="0"/>
                <a:sym typeface="Symbol" pitchFamily="18" charset="2"/>
              </a:rPr>
              <a:t></a:t>
            </a:r>
            <a:r>
              <a:rPr lang="en-US" altLang="zh-TW" sz="2772" dirty="0">
                <a:solidFill>
                  <a:prstClr val="black"/>
                </a:solidFill>
                <a:cs typeface="Arial" pitchFamily="34" charset="0"/>
              </a:rPr>
              <a:t> is unknown.</a:t>
            </a:r>
          </a:p>
          <a:p>
            <a:pPr marL="634859" lvl="1" indent="-343038" algn="just" defTabSz="686077">
              <a:lnSpc>
                <a:spcPct val="150000"/>
              </a:lnSpc>
              <a:buFont typeface="Wingdings" panose="05000000000000000000" pitchFamily="2" charset="2"/>
              <a:buChar char="Ø"/>
              <a:defRPr/>
            </a:pPr>
            <a:r>
              <a:rPr lang="en-US" altLang="zh-TW" sz="2772" dirty="0">
                <a:solidFill>
                  <a:prstClr val="black"/>
                </a:solidFill>
                <a:cs typeface="Arial" pitchFamily="34" charset="0"/>
              </a:rPr>
              <a:t>The errors are independent, that is, the error in the </a:t>
            </a:r>
            <a:r>
              <a:rPr lang="en-US" altLang="zh-TW" sz="2772" i="1" dirty="0" err="1">
                <a:solidFill>
                  <a:prstClr val="black"/>
                </a:solidFill>
                <a:cs typeface="Arial" pitchFamily="34" charset="0"/>
              </a:rPr>
              <a:t>i</a:t>
            </a:r>
            <a:r>
              <a:rPr lang="en-US" altLang="zh-TW" sz="2772" dirty="0" err="1">
                <a:solidFill>
                  <a:prstClr val="black"/>
                </a:solidFill>
                <a:cs typeface="Arial" pitchFamily="34" charset="0"/>
              </a:rPr>
              <a:t>th</a:t>
            </a:r>
            <a:r>
              <a:rPr lang="en-US" altLang="zh-TW" sz="2772" dirty="0">
                <a:solidFill>
                  <a:prstClr val="black"/>
                </a:solidFill>
                <a:cs typeface="Arial" pitchFamily="34" charset="0"/>
              </a:rPr>
              <a:t> observation is independent of the error observed in the </a:t>
            </a:r>
            <a:r>
              <a:rPr lang="en-US" altLang="zh-TW" sz="2772" i="1" dirty="0" err="1">
                <a:solidFill>
                  <a:prstClr val="black"/>
                </a:solidFill>
                <a:cs typeface="Arial" pitchFamily="34" charset="0"/>
              </a:rPr>
              <a:t>j</a:t>
            </a:r>
            <a:r>
              <a:rPr lang="en-US" altLang="zh-TW" sz="2772" dirty="0" err="1">
                <a:solidFill>
                  <a:prstClr val="black"/>
                </a:solidFill>
                <a:cs typeface="Arial" pitchFamily="34" charset="0"/>
              </a:rPr>
              <a:t>th</a:t>
            </a:r>
            <a:r>
              <a:rPr lang="en-US" altLang="zh-TW" sz="2772" dirty="0">
                <a:solidFill>
                  <a:prstClr val="black"/>
                </a:solidFill>
                <a:cs typeface="Arial" pitchFamily="34" charset="0"/>
              </a:rPr>
              <a:t> observation.</a:t>
            </a:r>
          </a:p>
          <a:p>
            <a:pPr marL="634859" lvl="1" indent="-343038" algn="just" defTabSz="686077">
              <a:lnSpc>
                <a:spcPct val="150000"/>
              </a:lnSpc>
              <a:buFont typeface="Wingdings" panose="05000000000000000000" pitchFamily="2" charset="2"/>
              <a:buChar char="Ø"/>
              <a:defRPr/>
            </a:pPr>
            <a:r>
              <a:rPr lang="en-US" altLang="zh-TW" sz="2772" dirty="0">
                <a:solidFill>
                  <a:prstClr val="black"/>
                </a:solidFill>
                <a:cs typeface="Arial" pitchFamily="34" charset="0"/>
              </a:rPr>
              <a:t>The </a:t>
            </a:r>
            <a:r>
              <a:rPr lang="en-US" altLang="zh-TW" sz="2772" i="1" dirty="0">
                <a:solidFill>
                  <a:prstClr val="black"/>
                </a:solidFill>
                <a:cs typeface="Arial" pitchFamily="34" charset="0"/>
                <a:sym typeface="Symbol" pitchFamily="18" charset="2"/>
              </a:rPr>
              <a:t></a:t>
            </a:r>
            <a:r>
              <a:rPr lang="en-US" altLang="zh-TW" sz="2772" baseline="-30000" dirty="0" err="1">
                <a:solidFill>
                  <a:prstClr val="black"/>
                </a:solidFill>
                <a:cs typeface="Arial" pitchFamily="34" charset="0"/>
              </a:rPr>
              <a:t>i</a:t>
            </a:r>
            <a:r>
              <a:rPr lang="en-US" altLang="zh-TW" sz="2772" dirty="0">
                <a:solidFill>
                  <a:prstClr val="black"/>
                </a:solidFill>
                <a:cs typeface="Arial" pitchFamily="34" charset="0"/>
              </a:rPr>
              <a:t> are normally distributed (with mean 0 and standard deviation </a:t>
            </a:r>
            <a:r>
              <a:rPr lang="en-US" altLang="zh-TW" sz="2772" i="1" dirty="0">
                <a:solidFill>
                  <a:prstClr val="black"/>
                </a:solidFill>
                <a:cs typeface="Arial" pitchFamily="34" charset="0"/>
                <a:sym typeface="Symbol" pitchFamily="18" charset="2"/>
              </a:rPr>
              <a:t></a:t>
            </a:r>
            <a:r>
              <a:rPr lang="en-US" altLang="zh-TW" sz="2772" baseline="-30000" dirty="0">
                <a:solidFill>
                  <a:prstClr val="black"/>
                </a:solidFill>
                <a:cs typeface="Arial" pitchFamily="34" charset="0"/>
                <a:sym typeface="Symbol" pitchFamily="18" charset="2"/>
              </a:rPr>
              <a:t></a:t>
            </a:r>
            <a:r>
              <a:rPr lang="en-US" altLang="zh-TW" sz="2772" dirty="0">
                <a:solidFill>
                  <a:prstClr val="black"/>
                </a:solidFill>
                <a:cs typeface="Arial" pitchFamily="34" charset="0"/>
              </a:rPr>
              <a:t>).</a:t>
            </a:r>
          </a:p>
        </p:txBody>
      </p:sp>
    </p:spTree>
    <p:extLst>
      <p:ext uri="{BB962C8B-B14F-4D97-AF65-F5344CB8AC3E}">
        <p14:creationId xmlns:p14="http://schemas.microsoft.com/office/powerpoint/2010/main" val="342264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xmlns="" id="{272BBC05-9573-D14E-9077-DAC9C02744A0}"/>
                  </a:ext>
                </a:extLst>
              </p14:cNvPr>
              <p14:cNvContentPartPr/>
              <p14:nvPr/>
            </p14:nvContentPartPr>
            <p14:xfrm>
              <a:off x="2989211" y="1805052"/>
              <a:ext cx="516101" cy="400072"/>
            </p14:xfrm>
          </p:contentPart>
        </mc:Choice>
        <mc:Fallback xmlns="">
          <p:pic>
            <p:nvPicPr>
              <p:cNvPr id="7" name="Ink 7">
                <a:extLst>
                  <a:ext uri="{FF2B5EF4-FFF2-40B4-BE49-F238E27FC236}">
                    <a16:creationId xmlns:a16="http://schemas.microsoft.com/office/drawing/2014/main" xmlns:p14="http://schemas.microsoft.com/office/powerpoint/2010/main" xmlns="" id="{272BBC05-9573-D14E-9077-DAC9C02744A0}"/>
                  </a:ext>
                </a:extLst>
              </p:cNvPr>
              <p:cNvPicPr/>
              <p:nvPr/>
            </p:nvPicPr>
            <p:blipFill>
              <a:blip r:embed="rId3"/>
              <a:stretch>
                <a:fillRect/>
              </a:stretch>
            </p:blipFill>
            <p:spPr>
              <a:xfrm>
                <a:off x="2979487" y="1794960"/>
                <a:ext cx="533749" cy="4202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xmlns="" id="{0C215925-D7BF-5E45-B89C-38CECD704803}"/>
                  </a:ext>
                </a:extLst>
              </p14:cNvPr>
              <p14:cNvContentPartPr/>
              <p14:nvPr/>
            </p14:nvContentPartPr>
            <p14:xfrm>
              <a:off x="3947803" y="1863274"/>
              <a:ext cx="210849" cy="7486"/>
            </p14:xfrm>
          </p:contentPart>
        </mc:Choice>
        <mc:Fallback xmlns="">
          <p:pic>
            <p:nvPicPr>
              <p:cNvPr id="9" name="Ink 8">
                <a:extLst>
                  <a:ext uri="{FF2B5EF4-FFF2-40B4-BE49-F238E27FC236}">
                    <a16:creationId xmlns:a16="http://schemas.microsoft.com/office/drawing/2014/main" xmlns:p14="http://schemas.microsoft.com/office/powerpoint/2010/main" xmlns="" id="{0C215925-D7BF-5E45-B89C-38CECD704803}"/>
                  </a:ext>
                </a:extLst>
              </p:cNvPr>
              <p:cNvPicPr/>
              <p:nvPr/>
            </p:nvPicPr>
            <p:blipFill>
              <a:blip r:embed="rId5"/>
              <a:stretch>
                <a:fillRect/>
              </a:stretch>
            </p:blipFill>
            <p:spPr>
              <a:xfrm>
                <a:off x="3938808" y="1854427"/>
                <a:ext cx="228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xmlns="" id="{A1F9999B-33A3-2241-B3A2-665195B9AF83}"/>
                  </a:ext>
                </a:extLst>
              </p14:cNvPr>
              <p14:cNvContentPartPr/>
              <p14:nvPr/>
            </p14:nvContentPartPr>
            <p14:xfrm>
              <a:off x="3969845" y="1950192"/>
              <a:ext cx="218334" cy="14972"/>
            </p14:xfrm>
          </p:contentPart>
        </mc:Choice>
        <mc:Fallback xmlns="">
          <p:pic>
            <p:nvPicPr>
              <p:cNvPr id="10" name="Ink 9">
                <a:extLst>
                  <a:ext uri="{FF2B5EF4-FFF2-40B4-BE49-F238E27FC236}">
                    <a16:creationId xmlns:a16="http://schemas.microsoft.com/office/drawing/2014/main" xmlns:p14="http://schemas.microsoft.com/office/powerpoint/2010/main" xmlns="" id="{A1F9999B-33A3-2241-B3A2-665195B9AF83}"/>
                  </a:ext>
                </a:extLst>
              </p:cNvPr>
              <p:cNvPicPr/>
              <p:nvPr/>
            </p:nvPicPr>
            <p:blipFill>
              <a:blip r:embed="rId7"/>
              <a:stretch>
                <a:fillRect/>
              </a:stretch>
            </p:blipFill>
            <p:spPr>
              <a:xfrm>
                <a:off x="3960133" y="1940567"/>
                <a:ext cx="236319" cy="338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xmlns="" id="{11553C39-5514-E446-A5D6-1B18B1AB5DB8}"/>
                  </a:ext>
                </a:extLst>
              </p14:cNvPr>
              <p14:cNvContentPartPr/>
              <p14:nvPr/>
            </p14:nvContentPartPr>
            <p14:xfrm>
              <a:off x="4950062" y="2037526"/>
              <a:ext cx="131001" cy="80264"/>
            </p14:xfrm>
          </p:contentPart>
        </mc:Choice>
        <mc:Fallback xmlns="">
          <p:pic>
            <p:nvPicPr>
              <p:cNvPr id="12" name="Ink 11">
                <a:extLst>
                  <a:ext uri="{FF2B5EF4-FFF2-40B4-BE49-F238E27FC236}">
                    <a16:creationId xmlns:a16="http://schemas.microsoft.com/office/drawing/2014/main" xmlns:p14="http://schemas.microsoft.com/office/powerpoint/2010/main" xmlns="" id="{11553C39-5514-E446-A5D6-1B18B1AB5DB8}"/>
                  </a:ext>
                </a:extLst>
              </p:cNvPr>
              <p:cNvPicPr/>
              <p:nvPr/>
            </p:nvPicPr>
            <p:blipFill>
              <a:blip r:embed="rId9"/>
              <a:stretch>
                <a:fillRect/>
              </a:stretch>
            </p:blipFill>
            <p:spPr>
              <a:xfrm>
                <a:off x="4940705" y="2027851"/>
                <a:ext cx="148276" cy="9925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xmlns="" id="{698C8C69-5CDE-9045-9482-DB2EAFAEB1B5}"/>
                  </a:ext>
                </a:extLst>
              </p14:cNvPr>
              <p14:cNvContentPartPr/>
              <p14:nvPr/>
            </p14:nvContentPartPr>
            <p14:xfrm>
              <a:off x="4768740" y="1441993"/>
              <a:ext cx="203779" cy="131001"/>
            </p14:xfrm>
          </p:contentPart>
        </mc:Choice>
        <mc:Fallback xmlns="">
          <p:pic>
            <p:nvPicPr>
              <p:cNvPr id="14" name="Ink 13">
                <a:extLst>
                  <a:ext uri="{FF2B5EF4-FFF2-40B4-BE49-F238E27FC236}">
                    <a16:creationId xmlns:a16="http://schemas.microsoft.com/office/drawing/2014/main" xmlns:p14="http://schemas.microsoft.com/office/powerpoint/2010/main" xmlns="" id="{698C8C69-5CDE-9045-9482-DB2EAFAEB1B5}"/>
                  </a:ext>
                </a:extLst>
              </p:cNvPr>
              <p:cNvPicPr/>
              <p:nvPr/>
            </p:nvPicPr>
            <p:blipFill>
              <a:blip r:embed="rId11"/>
              <a:stretch>
                <a:fillRect/>
              </a:stretch>
            </p:blipFill>
            <p:spPr>
              <a:xfrm>
                <a:off x="4759739" y="1431556"/>
                <a:ext cx="222501" cy="15007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5">
                <a:extLst>
                  <a:ext uri="{FF2B5EF4-FFF2-40B4-BE49-F238E27FC236}">
                    <a16:creationId xmlns:a16="http://schemas.microsoft.com/office/drawing/2014/main" xmlns="" id="{8CB19F0C-0894-B54E-B6D2-2728742726C0}"/>
                  </a:ext>
                </a:extLst>
              </p14:cNvPr>
              <p14:cNvContentPartPr/>
              <p14:nvPr/>
            </p14:nvContentPartPr>
            <p14:xfrm>
              <a:off x="4725073" y="1710648"/>
              <a:ext cx="283627" cy="247030"/>
            </p14:xfrm>
          </p:contentPart>
        </mc:Choice>
        <mc:Fallback xmlns="">
          <p:pic>
            <p:nvPicPr>
              <p:cNvPr id="15" name="Ink 15">
                <a:extLst>
                  <a:ext uri="{FF2B5EF4-FFF2-40B4-BE49-F238E27FC236}">
                    <a16:creationId xmlns:a16="http://schemas.microsoft.com/office/drawing/2014/main" xmlns:p14="http://schemas.microsoft.com/office/powerpoint/2010/main" xmlns="" id="{8CB19F0C-0894-B54E-B6D2-2728742726C0}"/>
                  </a:ext>
                </a:extLst>
              </p:cNvPr>
              <p:cNvPicPr/>
              <p:nvPr/>
            </p:nvPicPr>
            <p:blipFill>
              <a:blip r:embed="rId13"/>
              <a:stretch>
                <a:fillRect/>
              </a:stretch>
            </p:blipFill>
            <p:spPr>
              <a:xfrm>
                <a:off x="4715367" y="1701285"/>
                <a:ext cx="302679" cy="26575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xmlns="" id="{0AA1C490-4DC4-A749-AD92-89AEAAD7F5A4}"/>
                  </a:ext>
                </a:extLst>
              </p14:cNvPr>
              <p14:cNvContentPartPr/>
              <p14:nvPr/>
            </p14:nvContentPartPr>
            <p14:xfrm>
              <a:off x="6126988" y="1616244"/>
              <a:ext cx="806382" cy="443739"/>
            </p14:xfrm>
          </p:contentPart>
        </mc:Choice>
        <mc:Fallback xmlns="">
          <p:pic>
            <p:nvPicPr>
              <p:cNvPr id="23" name="Ink 24">
                <a:extLst>
                  <a:ext uri="{FF2B5EF4-FFF2-40B4-BE49-F238E27FC236}">
                    <a16:creationId xmlns:a16="http://schemas.microsoft.com/office/drawing/2014/main" xmlns:p14="http://schemas.microsoft.com/office/powerpoint/2010/main" xmlns="" id="{0AA1C490-4DC4-A749-AD92-89AEAAD7F5A4}"/>
                  </a:ext>
                </a:extLst>
              </p:cNvPr>
              <p:cNvPicPr/>
              <p:nvPr/>
            </p:nvPicPr>
            <p:blipFill>
              <a:blip r:embed="rId15"/>
              <a:stretch>
                <a:fillRect/>
              </a:stretch>
            </p:blipFill>
            <p:spPr>
              <a:xfrm>
                <a:off x="6116913" y="1607232"/>
                <a:ext cx="824733" cy="46104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5">
                <a:extLst>
                  <a:ext uri="{FF2B5EF4-FFF2-40B4-BE49-F238E27FC236}">
                    <a16:creationId xmlns:a16="http://schemas.microsoft.com/office/drawing/2014/main" xmlns="" id="{EB8FAF83-541B-634D-8DF3-9934225841F5}"/>
                  </a:ext>
                </a:extLst>
              </p14:cNvPr>
              <p14:cNvContentPartPr/>
              <p14:nvPr/>
            </p14:nvContentPartPr>
            <p14:xfrm>
              <a:off x="5429566" y="1761385"/>
              <a:ext cx="298182" cy="196709"/>
            </p14:xfrm>
          </p:contentPart>
        </mc:Choice>
        <mc:Fallback xmlns="">
          <p:pic>
            <p:nvPicPr>
              <p:cNvPr id="24" name="Ink 25">
                <a:extLst>
                  <a:ext uri="{FF2B5EF4-FFF2-40B4-BE49-F238E27FC236}">
                    <a16:creationId xmlns:a16="http://schemas.microsoft.com/office/drawing/2014/main" xmlns:p14="http://schemas.microsoft.com/office/powerpoint/2010/main" xmlns="" id="{EB8FAF83-541B-634D-8DF3-9934225841F5}"/>
                  </a:ext>
                </a:extLst>
              </p:cNvPr>
              <p:cNvPicPr/>
              <p:nvPr/>
            </p:nvPicPr>
            <p:blipFill>
              <a:blip r:embed="rId17"/>
              <a:stretch>
                <a:fillRect/>
              </a:stretch>
            </p:blipFill>
            <p:spPr>
              <a:xfrm>
                <a:off x="5420563" y="1751640"/>
                <a:ext cx="315108" cy="21547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xmlns="" id="{DD6B0B46-879D-D847-A00C-59D3ABB36230}"/>
                  </a:ext>
                </a:extLst>
              </p14:cNvPr>
              <p14:cNvContentPartPr/>
              <p14:nvPr/>
            </p14:nvContentPartPr>
            <p14:xfrm>
              <a:off x="7216165" y="1819607"/>
              <a:ext cx="196709" cy="416"/>
            </p14:xfrm>
          </p:contentPart>
        </mc:Choice>
        <mc:Fallback xmlns="">
          <p:pic>
            <p:nvPicPr>
              <p:cNvPr id="27" name="Ink 26">
                <a:extLst>
                  <a:ext uri="{FF2B5EF4-FFF2-40B4-BE49-F238E27FC236}">
                    <a16:creationId xmlns:a16="http://schemas.microsoft.com/office/drawing/2014/main" xmlns:p14="http://schemas.microsoft.com/office/powerpoint/2010/main" xmlns="" id="{DD6B0B46-879D-D847-A00C-59D3ABB36230}"/>
                  </a:ext>
                </a:extLst>
              </p:cNvPr>
              <p:cNvPicPr/>
              <p:nvPr/>
            </p:nvPicPr>
            <p:blipFill>
              <a:blip r:embed="rId19"/>
              <a:stretch>
                <a:fillRect/>
              </a:stretch>
            </p:blipFill>
            <p:spPr>
              <a:xfrm>
                <a:off x="7206781" y="1807959"/>
                <a:ext cx="214395" cy="2371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1">
                <a:extLst>
                  <a:ext uri="{FF2B5EF4-FFF2-40B4-BE49-F238E27FC236}">
                    <a16:creationId xmlns:a16="http://schemas.microsoft.com/office/drawing/2014/main" xmlns="" id="{DB8AABCD-C0C2-944F-B8EF-8A0952C0C197}"/>
                  </a:ext>
                </a:extLst>
              </p14:cNvPr>
              <p14:cNvContentPartPr/>
              <p14:nvPr/>
            </p14:nvContentPartPr>
            <p14:xfrm>
              <a:off x="7659487" y="1674467"/>
              <a:ext cx="450809" cy="378030"/>
            </p14:xfrm>
          </p:contentPart>
        </mc:Choice>
        <mc:Fallback xmlns="">
          <p:pic>
            <p:nvPicPr>
              <p:cNvPr id="31" name="Ink 31">
                <a:extLst>
                  <a:ext uri="{FF2B5EF4-FFF2-40B4-BE49-F238E27FC236}">
                    <a16:creationId xmlns:a16="http://schemas.microsoft.com/office/drawing/2014/main" xmlns:p14="http://schemas.microsoft.com/office/powerpoint/2010/main" xmlns="" id="{DB8AABCD-C0C2-944F-B8EF-8A0952C0C197}"/>
                  </a:ext>
                </a:extLst>
              </p:cNvPr>
              <p:cNvPicPr/>
              <p:nvPr/>
            </p:nvPicPr>
            <p:blipFill>
              <a:blip r:embed="rId21"/>
              <a:stretch>
                <a:fillRect/>
              </a:stretch>
            </p:blipFill>
            <p:spPr>
              <a:xfrm>
                <a:off x="7649773" y="1664746"/>
                <a:ext cx="468798" cy="39747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xmlns="" id="{CE41E87F-44B5-8047-9658-BFB2F7E69F1D}"/>
                  </a:ext>
                </a:extLst>
              </p14:cNvPr>
              <p14:cNvContentPartPr/>
              <p14:nvPr/>
            </p14:nvContentPartPr>
            <p14:xfrm>
              <a:off x="7739335" y="1376701"/>
              <a:ext cx="196709" cy="153042"/>
            </p14:xfrm>
          </p:contentPart>
        </mc:Choice>
        <mc:Fallback xmlns="">
          <p:pic>
            <p:nvPicPr>
              <p:cNvPr id="33" name="Ink 32">
                <a:extLst>
                  <a:ext uri="{FF2B5EF4-FFF2-40B4-BE49-F238E27FC236}">
                    <a16:creationId xmlns:a16="http://schemas.microsoft.com/office/drawing/2014/main" xmlns:p14="http://schemas.microsoft.com/office/powerpoint/2010/main" xmlns="" id="{CE41E87F-44B5-8047-9658-BFB2F7E69F1D}"/>
                  </a:ext>
                </a:extLst>
              </p:cNvPr>
              <p:cNvPicPr/>
              <p:nvPr/>
            </p:nvPicPr>
            <p:blipFill>
              <a:blip r:embed="rId23"/>
              <a:stretch>
                <a:fillRect/>
              </a:stretch>
            </p:blipFill>
            <p:spPr>
              <a:xfrm>
                <a:off x="7729625" y="1366978"/>
                <a:ext cx="214330" cy="17248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xmlns="" id="{9DDBFCAF-5910-DC4F-9EE3-15BFA09366A0}"/>
                  </a:ext>
                </a:extLst>
              </p14:cNvPr>
              <p14:cNvContentPartPr/>
              <p14:nvPr/>
            </p14:nvContentPartPr>
            <p14:xfrm>
              <a:off x="8174756" y="1492730"/>
              <a:ext cx="254516" cy="654171"/>
            </p14:xfrm>
          </p:contentPart>
        </mc:Choice>
        <mc:Fallback xmlns="">
          <p:pic>
            <p:nvPicPr>
              <p:cNvPr id="34" name="Ink 33">
                <a:extLst>
                  <a:ext uri="{FF2B5EF4-FFF2-40B4-BE49-F238E27FC236}">
                    <a16:creationId xmlns:a16="http://schemas.microsoft.com/office/drawing/2014/main" xmlns:p14="http://schemas.microsoft.com/office/powerpoint/2010/main" xmlns="" id="{9DDBFCAF-5910-DC4F-9EE3-15BFA09366A0}"/>
                  </a:ext>
                </a:extLst>
              </p:cNvPr>
              <p:cNvPicPr/>
              <p:nvPr/>
            </p:nvPicPr>
            <p:blipFill>
              <a:blip r:embed="rId25"/>
              <a:stretch>
                <a:fillRect/>
              </a:stretch>
            </p:blipFill>
            <p:spPr>
              <a:xfrm>
                <a:off x="8165396" y="1483369"/>
                <a:ext cx="273596" cy="67217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8">
                <a:extLst>
                  <a:ext uri="{FF2B5EF4-FFF2-40B4-BE49-F238E27FC236}">
                    <a16:creationId xmlns:a16="http://schemas.microsoft.com/office/drawing/2014/main" xmlns="" id="{537570BA-2D78-5A42-B670-E36B41BE8FA0}"/>
                  </a:ext>
                </a:extLst>
              </p14:cNvPr>
              <p14:cNvContentPartPr/>
              <p14:nvPr/>
            </p14:nvContentPartPr>
            <p14:xfrm>
              <a:off x="3032878" y="2474195"/>
              <a:ext cx="188391" cy="333532"/>
            </p14:xfrm>
          </p:contentPart>
        </mc:Choice>
        <mc:Fallback xmlns="">
          <p:pic>
            <p:nvPicPr>
              <p:cNvPr id="38" name="Ink 38">
                <a:extLst>
                  <a:ext uri="{FF2B5EF4-FFF2-40B4-BE49-F238E27FC236}">
                    <a16:creationId xmlns:a16="http://schemas.microsoft.com/office/drawing/2014/main" xmlns:p14="http://schemas.microsoft.com/office/powerpoint/2010/main" xmlns="" id="{537570BA-2D78-5A42-B670-E36B41BE8FA0}"/>
                  </a:ext>
                </a:extLst>
              </p:cNvPr>
              <p:cNvPicPr/>
              <p:nvPr/>
            </p:nvPicPr>
            <p:blipFill>
              <a:blip r:embed="rId27"/>
              <a:stretch>
                <a:fillRect/>
              </a:stretch>
            </p:blipFill>
            <p:spPr>
              <a:xfrm>
                <a:off x="3004421" y="2452247"/>
                <a:ext cx="240262" cy="37958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 name="Ink 64">
                <a:extLst>
                  <a:ext uri="{FF2B5EF4-FFF2-40B4-BE49-F238E27FC236}">
                    <a16:creationId xmlns:a16="http://schemas.microsoft.com/office/drawing/2014/main" xmlns="" id="{4E10D8B0-AB51-F04E-AF9F-322DF6F8B070}"/>
                  </a:ext>
                </a:extLst>
              </p14:cNvPr>
              <p14:cNvContentPartPr/>
              <p14:nvPr/>
            </p14:nvContentPartPr>
            <p14:xfrm>
              <a:off x="7157942" y="2204708"/>
              <a:ext cx="182153" cy="341433"/>
            </p14:xfrm>
          </p:contentPart>
        </mc:Choice>
        <mc:Fallback xmlns="">
          <p:pic>
            <p:nvPicPr>
              <p:cNvPr id="61" name="Ink 64">
                <a:extLst>
                  <a:ext uri="{FF2B5EF4-FFF2-40B4-BE49-F238E27FC236}">
                    <a16:creationId xmlns:a16="http://schemas.microsoft.com/office/drawing/2014/main" xmlns:p14="http://schemas.microsoft.com/office/powerpoint/2010/main" xmlns="" id="{4E10D8B0-AB51-F04E-AF9F-322DF6F8B070}"/>
                  </a:ext>
                </a:extLst>
              </p:cNvPr>
              <p:cNvPicPr/>
              <p:nvPr/>
            </p:nvPicPr>
            <p:blipFill>
              <a:blip r:embed="rId29"/>
              <a:stretch>
                <a:fillRect/>
              </a:stretch>
            </p:blipFill>
            <p:spPr>
              <a:xfrm>
                <a:off x="7148942" y="2195723"/>
                <a:ext cx="199792" cy="35940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2" name="Ink 65">
                <a:extLst>
                  <a:ext uri="{FF2B5EF4-FFF2-40B4-BE49-F238E27FC236}">
                    <a16:creationId xmlns:a16="http://schemas.microsoft.com/office/drawing/2014/main" xmlns="" id="{6BBDC074-DEB8-4847-8883-82D188C0004B}"/>
                  </a:ext>
                </a:extLst>
              </p14:cNvPr>
              <p14:cNvContentPartPr/>
              <p14:nvPr/>
            </p14:nvContentPartPr>
            <p14:xfrm>
              <a:off x="5175466" y="2923755"/>
              <a:ext cx="595949" cy="254516"/>
            </p14:xfrm>
          </p:contentPart>
        </mc:Choice>
        <mc:Fallback xmlns="">
          <p:pic>
            <p:nvPicPr>
              <p:cNvPr id="62" name="Ink 65">
                <a:extLst>
                  <a:ext uri="{FF2B5EF4-FFF2-40B4-BE49-F238E27FC236}">
                    <a16:creationId xmlns:a16="http://schemas.microsoft.com/office/drawing/2014/main" xmlns:p14="http://schemas.microsoft.com/office/powerpoint/2010/main" xmlns="" id="{6BBDC074-DEB8-4847-8883-82D188C0004B}"/>
                  </a:ext>
                </a:extLst>
              </p:cNvPr>
              <p:cNvPicPr/>
              <p:nvPr/>
            </p:nvPicPr>
            <p:blipFill>
              <a:blip r:embed="rId31"/>
              <a:stretch>
                <a:fillRect/>
              </a:stretch>
            </p:blipFill>
            <p:spPr>
              <a:xfrm>
                <a:off x="5166109" y="2914395"/>
                <a:ext cx="613223" cy="27179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6">
                <a:extLst>
                  <a:ext uri="{FF2B5EF4-FFF2-40B4-BE49-F238E27FC236}">
                    <a16:creationId xmlns:a16="http://schemas.microsoft.com/office/drawing/2014/main" xmlns="" id="{F27C6106-78DB-D342-A8EC-5110227E8F65}"/>
                  </a:ext>
                </a:extLst>
              </p14:cNvPr>
              <p14:cNvContentPartPr/>
              <p14:nvPr/>
            </p14:nvContentPartPr>
            <p14:xfrm>
              <a:off x="5102688" y="2299111"/>
              <a:ext cx="145556" cy="436253"/>
            </p14:xfrm>
          </p:contentPart>
        </mc:Choice>
        <mc:Fallback xmlns="">
          <p:pic>
            <p:nvPicPr>
              <p:cNvPr id="63" name="Ink 66">
                <a:extLst>
                  <a:ext uri="{FF2B5EF4-FFF2-40B4-BE49-F238E27FC236}">
                    <a16:creationId xmlns:a16="http://schemas.microsoft.com/office/drawing/2014/main" xmlns:p14="http://schemas.microsoft.com/office/powerpoint/2010/main" xmlns="" id="{F27C6106-78DB-D342-A8EC-5110227E8F65}"/>
                  </a:ext>
                </a:extLst>
              </p:cNvPr>
              <p:cNvPicPr/>
              <p:nvPr/>
            </p:nvPicPr>
            <p:blipFill>
              <a:blip r:embed="rId33"/>
              <a:stretch>
                <a:fillRect/>
              </a:stretch>
            </p:blipFill>
            <p:spPr>
              <a:xfrm>
                <a:off x="5094401" y="2290112"/>
                <a:ext cx="163210" cy="45389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7">
                <a:extLst>
                  <a:ext uri="{FF2B5EF4-FFF2-40B4-BE49-F238E27FC236}">
                    <a16:creationId xmlns:a16="http://schemas.microsoft.com/office/drawing/2014/main" xmlns="" id="{7E936EDA-994E-1D42-9D27-F01140A78FE4}"/>
                  </a:ext>
                </a:extLst>
              </p14:cNvPr>
              <p14:cNvContentPartPr/>
              <p14:nvPr/>
            </p14:nvContentPartPr>
            <p14:xfrm>
              <a:off x="2756737" y="3014832"/>
              <a:ext cx="1663916" cy="257843"/>
            </p14:xfrm>
          </p:contentPart>
        </mc:Choice>
        <mc:Fallback xmlns="">
          <p:pic>
            <p:nvPicPr>
              <p:cNvPr id="64" name="Ink 67">
                <a:extLst>
                  <a:ext uri="{FF2B5EF4-FFF2-40B4-BE49-F238E27FC236}">
                    <a16:creationId xmlns:a16="http://schemas.microsoft.com/office/drawing/2014/main" xmlns:p14="http://schemas.microsoft.com/office/powerpoint/2010/main" xmlns="" id="{7E936EDA-994E-1D42-9D27-F01140A78FE4}"/>
                  </a:ext>
                </a:extLst>
              </p:cNvPr>
              <p:cNvPicPr/>
              <p:nvPr/>
            </p:nvPicPr>
            <p:blipFill>
              <a:blip r:embed="rId35"/>
              <a:stretch>
                <a:fillRect/>
              </a:stretch>
            </p:blipFill>
            <p:spPr>
              <a:xfrm>
                <a:off x="2747735" y="3005469"/>
                <a:ext cx="1681200" cy="27584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9" name="Ink 90">
                <a:extLst>
                  <a:ext uri="{FF2B5EF4-FFF2-40B4-BE49-F238E27FC236}">
                    <a16:creationId xmlns:a16="http://schemas.microsoft.com/office/drawing/2014/main" xmlns="" id="{C6BB76A1-EE4A-5641-AD1E-A7B9C0D58857}"/>
                  </a:ext>
                </a:extLst>
              </p14:cNvPr>
              <p14:cNvContentPartPr/>
              <p14:nvPr/>
            </p14:nvContentPartPr>
            <p14:xfrm>
              <a:off x="10331900" y="2582322"/>
              <a:ext cx="668727" cy="558936"/>
            </p14:xfrm>
          </p:contentPart>
        </mc:Choice>
        <mc:Fallback xmlns="">
          <p:pic>
            <p:nvPicPr>
              <p:cNvPr id="89" name="Ink 90">
                <a:extLst>
                  <a:ext uri="{FF2B5EF4-FFF2-40B4-BE49-F238E27FC236}">
                    <a16:creationId xmlns:a16="http://schemas.microsoft.com/office/drawing/2014/main" xmlns:p14="http://schemas.microsoft.com/office/powerpoint/2010/main" xmlns="" id="{C6BB76A1-EE4A-5641-AD1E-A7B9C0D58857}"/>
                  </a:ext>
                </a:extLst>
              </p:cNvPr>
              <p:cNvPicPr/>
              <p:nvPr/>
            </p:nvPicPr>
            <p:blipFill>
              <a:blip r:embed="rId37"/>
              <a:stretch>
                <a:fillRect/>
              </a:stretch>
            </p:blipFill>
            <p:spPr>
              <a:xfrm>
                <a:off x="10322537" y="2573324"/>
                <a:ext cx="686733" cy="57693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Ink 91">
                <a:extLst>
                  <a:ext uri="{FF2B5EF4-FFF2-40B4-BE49-F238E27FC236}">
                    <a16:creationId xmlns:a16="http://schemas.microsoft.com/office/drawing/2014/main" xmlns="" id="{FF0FE25F-510E-B64C-BB8F-98A870CB30B2}"/>
                  </a:ext>
                </a:extLst>
              </p14:cNvPr>
              <p14:cNvContentPartPr/>
              <p14:nvPr/>
            </p14:nvContentPartPr>
            <p14:xfrm>
              <a:off x="6932954" y="2582322"/>
              <a:ext cx="3079970" cy="436253"/>
            </p14:xfrm>
          </p:contentPart>
        </mc:Choice>
        <mc:Fallback xmlns="">
          <p:pic>
            <p:nvPicPr>
              <p:cNvPr id="90" name="Ink 91">
                <a:extLst>
                  <a:ext uri="{FF2B5EF4-FFF2-40B4-BE49-F238E27FC236}">
                    <a16:creationId xmlns:a16="http://schemas.microsoft.com/office/drawing/2014/main" xmlns:p14="http://schemas.microsoft.com/office/powerpoint/2010/main" xmlns="" id="{FF0FE25F-510E-B64C-BB8F-98A870CB30B2}"/>
                  </a:ext>
                </a:extLst>
              </p:cNvPr>
              <p:cNvPicPr/>
              <p:nvPr/>
            </p:nvPicPr>
            <p:blipFill>
              <a:blip r:embed="rId39"/>
              <a:stretch>
                <a:fillRect/>
              </a:stretch>
            </p:blipFill>
            <p:spPr>
              <a:xfrm>
                <a:off x="6923593" y="2573683"/>
                <a:ext cx="3097971" cy="45353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1" name="Ink 125">
                <a:extLst>
                  <a:ext uri="{FF2B5EF4-FFF2-40B4-BE49-F238E27FC236}">
                    <a16:creationId xmlns:a16="http://schemas.microsoft.com/office/drawing/2014/main" xmlns="" id="{CD9F6CA4-0304-124A-AB84-42DAC4674673}"/>
                  </a:ext>
                </a:extLst>
              </p14:cNvPr>
              <p14:cNvContentPartPr/>
              <p14:nvPr/>
            </p14:nvContentPartPr>
            <p14:xfrm>
              <a:off x="9823701" y="3345037"/>
              <a:ext cx="893715" cy="276557"/>
            </p14:xfrm>
          </p:contentPart>
        </mc:Choice>
        <mc:Fallback xmlns="">
          <p:pic>
            <p:nvPicPr>
              <p:cNvPr id="121" name="Ink 125">
                <a:extLst>
                  <a:ext uri="{FF2B5EF4-FFF2-40B4-BE49-F238E27FC236}">
                    <a16:creationId xmlns:a16="http://schemas.microsoft.com/office/drawing/2014/main" xmlns:p14="http://schemas.microsoft.com/office/powerpoint/2010/main" xmlns="" id="{CD9F6CA4-0304-124A-AB84-42DAC4674673}"/>
                  </a:ext>
                </a:extLst>
              </p:cNvPr>
              <p:cNvPicPr/>
              <p:nvPr/>
            </p:nvPicPr>
            <p:blipFill>
              <a:blip r:embed="rId41"/>
              <a:stretch>
                <a:fillRect/>
              </a:stretch>
            </p:blipFill>
            <p:spPr>
              <a:xfrm>
                <a:off x="9815782" y="3336034"/>
                <a:ext cx="911352" cy="29384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2" name="Ink 126">
                <a:extLst>
                  <a:ext uri="{FF2B5EF4-FFF2-40B4-BE49-F238E27FC236}">
                    <a16:creationId xmlns:a16="http://schemas.microsoft.com/office/drawing/2014/main" xmlns="" id="{E25B0D27-A7C9-384E-912E-54E30AC0113F}"/>
                  </a:ext>
                </a:extLst>
              </p14:cNvPr>
              <p14:cNvContentPartPr/>
              <p14:nvPr/>
            </p14:nvContentPartPr>
            <p14:xfrm>
              <a:off x="8588968" y="3425717"/>
              <a:ext cx="900785" cy="232058"/>
            </p14:xfrm>
          </p:contentPart>
        </mc:Choice>
        <mc:Fallback xmlns="">
          <p:pic>
            <p:nvPicPr>
              <p:cNvPr id="122" name="Ink 126">
                <a:extLst>
                  <a:ext uri="{FF2B5EF4-FFF2-40B4-BE49-F238E27FC236}">
                    <a16:creationId xmlns:a16="http://schemas.microsoft.com/office/drawing/2014/main" xmlns:p14="http://schemas.microsoft.com/office/powerpoint/2010/main" xmlns="" id="{E25B0D27-A7C9-384E-912E-54E30AC0113F}"/>
                  </a:ext>
                </a:extLst>
              </p:cNvPr>
              <p:cNvPicPr/>
              <p:nvPr/>
            </p:nvPicPr>
            <p:blipFill>
              <a:blip r:embed="rId43"/>
              <a:stretch>
                <a:fillRect/>
              </a:stretch>
            </p:blipFill>
            <p:spPr>
              <a:xfrm>
                <a:off x="8579611" y="3416709"/>
                <a:ext cx="918779" cy="24899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 name="Ink 127">
                <a:extLst>
                  <a:ext uri="{FF2B5EF4-FFF2-40B4-BE49-F238E27FC236}">
                    <a16:creationId xmlns:a16="http://schemas.microsoft.com/office/drawing/2014/main" xmlns="" id="{D97A9120-4E1B-6A4B-9404-6189E28FDD2A}"/>
                  </a:ext>
                </a:extLst>
              </p14:cNvPr>
              <p14:cNvContentPartPr/>
              <p14:nvPr/>
            </p14:nvContentPartPr>
            <p14:xfrm>
              <a:off x="7071024" y="3388288"/>
              <a:ext cx="1111634" cy="385516"/>
            </p14:xfrm>
          </p:contentPart>
        </mc:Choice>
        <mc:Fallback xmlns="">
          <p:pic>
            <p:nvPicPr>
              <p:cNvPr id="123" name="Ink 127">
                <a:extLst>
                  <a:ext uri="{FF2B5EF4-FFF2-40B4-BE49-F238E27FC236}">
                    <a16:creationId xmlns:a16="http://schemas.microsoft.com/office/drawing/2014/main" xmlns:p14="http://schemas.microsoft.com/office/powerpoint/2010/main" xmlns="" id="{D97A9120-4E1B-6A4B-9404-6189E28FDD2A}"/>
                  </a:ext>
                </a:extLst>
              </p:cNvPr>
              <p:cNvPicPr/>
              <p:nvPr/>
            </p:nvPicPr>
            <p:blipFill>
              <a:blip r:embed="rId45"/>
              <a:stretch>
                <a:fillRect/>
              </a:stretch>
            </p:blipFill>
            <p:spPr>
              <a:xfrm>
                <a:off x="7061664" y="3379281"/>
                <a:ext cx="1129633"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4" name="Ink 128">
                <a:extLst>
                  <a:ext uri="{FF2B5EF4-FFF2-40B4-BE49-F238E27FC236}">
                    <a16:creationId xmlns:a16="http://schemas.microsoft.com/office/drawing/2014/main" xmlns="" id="{387DCCA4-7F64-E64F-B0F4-6FB148B54151}"/>
                  </a:ext>
                </a:extLst>
              </p14:cNvPr>
              <p14:cNvContentPartPr/>
              <p14:nvPr/>
            </p14:nvContentPartPr>
            <p14:xfrm>
              <a:off x="6497117" y="3511803"/>
              <a:ext cx="218334" cy="378446"/>
            </p14:xfrm>
          </p:contentPart>
        </mc:Choice>
        <mc:Fallback xmlns="">
          <p:pic>
            <p:nvPicPr>
              <p:cNvPr id="124" name="Ink 128">
                <a:extLst>
                  <a:ext uri="{FF2B5EF4-FFF2-40B4-BE49-F238E27FC236}">
                    <a16:creationId xmlns:a16="http://schemas.microsoft.com/office/drawing/2014/main" xmlns:p14="http://schemas.microsoft.com/office/powerpoint/2010/main" xmlns="" id="{387DCCA4-7F64-E64F-B0F4-6FB148B54151}"/>
                  </a:ext>
                </a:extLst>
              </p:cNvPr>
              <p:cNvPicPr/>
              <p:nvPr/>
            </p:nvPicPr>
            <p:blipFill>
              <a:blip r:embed="rId47"/>
              <a:stretch>
                <a:fillRect/>
              </a:stretch>
            </p:blipFill>
            <p:spPr>
              <a:xfrm>
                <a:off x="6487750" y="3503153"/>
                <a:ext cx="235988" cy="39610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5" name="Ink 129">
                <a:extLst>
                  <a:ext uri="{FF2B5EF4-FFF2-40B4-BE49-F238E27FC236}">
                    <a16:creationId xmlns:a16="http://schemas.microsoft.com/office/drawing/2014/main" xmlns="" id="{84CD512F-21A0-9740-BE18-F2FF4C660D93}"/>
                  </a:ext>
                </a:extLst>
              </p14:cNvPr>
              <p14:cNvContentPartPr/>
              <p14:nvPr/>
            </p14:nvContentPartPr>
            <p14:xfrm>
              <a:off x="3272422" y="3678985"/>
              <a:ext cx="2723981" cy="428351"/>
            </p14:xfrm>
          </p:contentPart>
        </mc:Choice>
        <mc:Fallback xmlns="">
          <p:pic>
            <p:nvPicPr>
              <p:cNvPr id="125" name="Ink 129">
                <a:extLst>
                  <a:ext uri="{FF2B5EF4-FFF2-40B4-BE49-F238E27FC236}">
                    <a16:creationId xmlns:a16="http://schemas.microsoft.com/office/drawing/2014/main" xmlns:p14="http://schemas.microsoft.com/office/powerpoint/2010/main" xmlns="" id="{84CD512F-21A0-9740-BE18-F2FF4C660D93}"/>
                  </a:ext>
                </a:extLst>
              </p:cNvPr>
              <p:cNvPicPr/>
              <p:nvPr/>
            </p:nvPicPr>
            <p:blipFill>
              <a:blip r:embed="rId49"/>
              <a:stretch>
                <a:fillRect/>
              </a:stretch>
            </p:blipFill>
            <p:spPr>
              <a:xfrm>
                <a:off x="3263062" y="3670346"/>
                <a:ext cx="2741980" cy="44670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8" name="Ink 137">
                <a:extLst>
                  <a:ext uri="{FF2B5EF4-FFF2-40B4-BE49-F238E27FC236}">
                    <a16:creationId xmlns:a16="http://schemas.microsoft.com/office/drawing/2014/main" xmlns="" id="{96D6ADB0-E20A-B841-A687-75DDBE7C03C3}"/>
                  </a:ext>
                </a:extLst>
              </p14:cNvPr>
              <p14:cNvContentPartPr/>
              <p14:nvPr/>
            </p14:nvContentPartPr>
            <p14:xfrm>
              <a:off x="2466457" y="4383477"/>
              <a:ext cx="218334" cy="523171"/>
            </p14:xfrm>
          </p:contentPart>
        </mc:Choice>
        <mc:Fallback xmlns="">
          <p:pic>
            <p:nvPicPr>
              <p:cNvPr id="138" name="Ink 137">
                <a:extLst>
                  <a:ext uri="{FF2B5EF4-FFF2-40B4-BE49-F238E27FC236}">
                    <a16:creationId xmlns:a16="http://schemas.microsoft.com/office/drawing/2014/main" xmlns:p14="http://schemas.microsoft.com/office/powerpoint/2010/main" xmlns="" id="{96D6ADB0-E20A-B841-A687-75DDBE7C03C3}"/>
                  </a:ext>
                </a:extLst>
              </p:cNvPr>
              <p:cNvPicPr/>
              <p:nvPr/>
            </p:nvPicPr>
            <p:blipFill>
              <a:blip r:embed="rId51"/>
              <a:stretch>
                <a:fillRect/>
              </a:stretch>
            </p:blipFill>
            <p:spPr>
              <a:xfrm>
                <a:off x="2456745" y="4374488"/>
                <a:ext cx="237757" cy="54114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8" name="Ink 151">
                <a:extLst>
                  <a:ext uri="{FF2B5EF4-FFF2-40B4-BE49-F238E27FC236}">
                    <a16:creationId xmlns:a16="http://schemas.microsoft.com/office/drawing/2014/main" xmlns="" id="{E6CC2ABC-353B-714E-9513-E84910AC3482}"/>
                  </a:ext>
                </a:extLst>
              </p14:cNvPr>
              <p14:cNvContentPartPr/>
              <p14:nvPr/>
            </p14:nvContentPartPr>
            <p14:xfrm>
              <a:off x="5851679" y="4056599"/>
              <a:ext cx="1873517" cy="748575"/>
            </p14:xfrm>
          </p:contentPart>
        </mc:Choice>
        <mc:Fallback xmlns="">
          <p:pic>
            <p:nvPicPr>
              <p:cNvPr id="148" name="Ink 151">
                <a:extLst>
                  <a:ext uri="{FF2B5EF4-FFF2-40B4-BE49-F238E27FC236}">
                    <a16:creationId xmlns:a16="http://schemas.microsoft.com/office/drawing/2014/main" xmlns:p14="http://schemas.microsoft.com/office/powerpoint/2010/main" xmlns="" id="{E6CC2ABC-353B-714E-9513-E84910AC3482}"/>
                  </a:ext>
                </a:extLst>
              </p:cNvPr>
              <p:cNvPicPr/>
              <p:nvPr/>
            </p:nvPicPr>
            <p:blipFill>
              <a:blip r:embed="rId53"/>
              <a:stretch>
                <a:fillRect/>
              </a:stretch>
            </p:blipFill>
            <p:spPr>
              <a:xfrm>
                <a:off x="5841599" y="4046877"/>
                <a:ext cx="1892958" cy="76765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2">
                <a:extLst>
                  <a:ext uri="{FF2B5EF4-FFF2-40B4-BE49-F238E27FC236}">
                    <a16:creationId xmlns:a16="http://schemas.microsoft.com/office/drawing/2014/main" xmlns="" id="{B01564B6-D33E-C443-8D8E-F2CE2150E3B0}"/>
                  </a:ext>
                </a:extLst>
              </p14:cNvPr>
              <p14:cNvContentPartPr/>
              <p14:nvPr/>
            </p14:nvContentPartPr>
            <p14:xfrm>
              <a:off x="5233273" y="4492436"/>
              <a:ext cx="218750" cy="108959"/>
            </p14:xfrm>
          </p:contentPart>
        </mc:Choice>
        <mc:Fallback xmlns="">
          <p:pic>
            <p:nvPicPr>
              <p:cNvPr id="149" name="Ink 152">
                <a:extLst>
                  <a:ext uri="{FF2B5EF4-FFF2-40B4-BE49-F238E27FC236}">
                    <a16:creationId xmlns:a16="http://schemas.microsoft.com/office/drawing/2014/main" xmlns:p14="http://schemas.microsoft.com/office/powerpoint/2010/main" xmlns="" id="{B01564B6-D33E-C443-8D8E-F2CE2150E3B0}"/>
                  </a:ext>
                </a:extLst>
              </p:cNvPr>
              <p:cNvPicPr/>
              <p:nvPr/>
            </p:nvPicPr>
            <p:blipFill>
              <a:blip r:embed="rId55"/>
              <a:stretch>
                <a:fillRect/>
              </a:stretch>
            </p:blipFill>
            <p:spPr>
              <a:xfrm>
                <a:off x="5224984" y="4483476"/>
                <a:ext cx="235688" cy="12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3">
                <a:extLst>
                  <a:ext uri="{FF2B5EF4-FFF2-40B4-BE49-F238E27FC236}">
                    <a16:creationId xmlns:a16="http://schemas.microsoft.com/office/drawing/2014/main" xmlns="" id="{09DA1129-141B-1245-86F6-E6096255773C}"/>
                  </a:ext>
                </a:extLst>
              </p14:cNvPr>
              <p14:cNvContentPartPr/>
              <p14:nvPr/>
            </p14:nvContentPartPr>
            <p14:xfrm>
              <a:off x="3471626" y="4310699"/>
              <a:ext cx="1130348" cy="479920"/>
            </p14:xfrm>
          </p:contentPart>
        </mc:Choice>
        <mc:Fallback xmlns="">
          <p:pic>
            <p:nvPicPr>
              <p:cNvPr id="150" name="Ink 153">
                <a:extLst>
                  <a:ext uri="{FF2B5EF4-FFF2-40B4-BE49-F238E27FC236}">
                    <a16:creationId xmlns:a16="http://schemas.microsoft.com/office/drawing/2014/main" xmlns:p14="http://schemas.microsoft.com/office/powerpoint/2010/main" xmlns="" id="{09DA1129-141B-1245-86F6-E6096255773C}"/>
                  </a:ext>
                </a:extLst>
              </p:cNvPr>
              <p:cNvPicPr/>
              <p:nvPr/>
            </p:nvPicPr>
            <p:blipFill>
              <a:blip r:embed="rId57"/>
              <a:stretch>
                <a:fillRect/>
              </a:stretch>
            </p:blipFill>
            <p:spPr>
              <a:xfrm>
                <a:off x="3462986" y="4301331"/>
                <a:ext cx="1148347" cy="49829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4">
                <a:extLst>
                  <a:ext uri="{FF2B5EF4-FFF2-40B4-BE49-F238E27FC236}">
                    <a16:creationId xmlns:a16="http://schemas.microsoft.com/office/drawing/2014/main" xmlns="" id="{8CF9C90E-4EA5-514D-969C-FF2BAD6EC28C}"/>
                  </a:ext>
                </a:extLst>
              </p14:cNvPr>
              <p14:cNvContentPartPr/>
              <p14:nvPr/>
            </p14:nvContentPartPr>
            <p14:xfrm>
              <a:off x="2814960" y="4499506"/>
              <a:ext cx="378030" cy="400072"/>
            </p14:xfrm>
          </p:contentPart>
        </mc:Choice>
        <mc:Fallback xmlns="">
          <p:pic>
            <p:nvPicPr>
              <p:cNvPr id="151" name="Ink 154">
                <a:extLst>
                  <a:ext uri="{FF2B5EF4-FFF2-40B4-BE49-F238E27FC236}">
                    <a16:creationId xmlns:a16="http://schemas.microsoft.com/office/drawing/2014/main" xmlns:p14="http://schemas.microsoft.com/office/powerpoint/2010/main" xmlns="" id="{8CF9C90E-4EA5-514D-969C-FF2BAD6EC28C}"/>
                  </a:ext>
                </a:extLst>
              </p:cNvPr>
              <p:cNvPicPr/>
              <p:nvPr/>
            </p:nvPicPr>
            <p:blipFill>
              <a:blip r:embed="rId59"/>
              <a:stretch>
                <a:fillRect/>
              </a:stretch>
            </p:blipFill>
            <p:spPr>
              <a:xfrm>
                <a:off x="2806328" y="4489775"/>
                <a:ext cx="395295" cy="41845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8" name="Ink 169">
                <a:extLst>
                  <a:ext uri="{FF2B5EF4-FFF2-40B4-BE49-F238E27FC236}">
                    <a16:creationId xmlns:a16="http://schemas.microsoft.com/office/drawing/2014/main" xmlns="" id="{95BB6E0D-78FE-F345-8D14-5CDFE3F3A983}"/>
                  </a:ext>
                </a:extLst>
              </p14:cNvPr>
              <p14:cNvContentPartPr/>
              <p14:nvPr/>
            </p14:nvContentPartPr>
            <p14:xfrm>
              <a:off x="8988208" y="3853236"/>
              <a:ext cx="2092267" cy="820937"/>
            </p14:xfrm>
          </p:contentPart>
        </mc:Choice>
        <mc:Fallback xmlns="">
          <p:pic>
            <p:nvPicPr>
              <p:cNvPr id="168" name="Ink 169">
                <a:extLst>
                  <a:ext uri="{FF2B5EF4-FFF2-40B4-BE49-F238E27FC236}">
                    <a16:creationId xmlns:a16="http://schemas.microsoft.com/office/drawing/2014/main" xmlns:p14="http://schemas.microsoft.com/office/powerpoint/2010/main" xmlns="" id="{95BB6E0D-78FE-F345-8D14-5CDFE3F3A983}"/>
                  </a:ext>
                </a:extLst>
              </p:cNvPr>
              <p:cNvPicPr/>
              <p:nvPr/>
            </p:nvPicPr>
            <p:blipFill>
              <a:blip r:embed="rId61"/>
              <a:stretch>
                <a:fillRect/>
              </a:stretch>
            </p:blipFill>
            <p:spPr>
              <a:xfrm>
                <a:off x="8978848" y="3843519"/>
                <a:ext cx="2110627" cy="8400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9" name="Ink 170">
                <a:extLst>
                  <a:ext uri="{FF2B5EF4-FFF2-40B4-BE49-F238E27FC236}">
                    <a16:creationId xmlns:a16="http://schemas.microsoft.com/office/drawing/2014/main" xmlns="" id="{0781AC92-A51A-FA4B-A4CA-1A55F981DC9F}"/>
                  </a:ext>
                </a:extLst>
              </p14:cNvPr>
              <p14:cNvContentPartPr/>
              <p14:nvPr/>
            </p14:nvContentPartPr>
            <p14:xfrm>
              <a:off x="8066213" y="4281587"/>
              <a:ext cx="348919" cy="291113"/>
            </p14:xfrm>
          </p:contentPart>
        </mc:Choice>
        <mc:Fallback xmlns="">
          <p:pic>
            <p:nvPicPr>
              <p:cNvPr id="169" name="Ink 170">
                <a:extLst>
                  <a:ext uri="{FF2B5EF4-FFF2-40B4-BE49-F238E27FC236}">
                    <a16:creationId xmlns:a16="http://schemas.microsoft.com/office/drawing/2014/main" xmlns:p14="http://schemas.microsoft.com/office/powerpoint/2010/main" xmlns="" id="{0781AC92-A51A-FA4B-A4CA-1A55F981DC9F}"/>
                  </a:ext>
                </a:extLst>
              </p:cNvPr>
              <p:cNvPicPr/>
              <p:nvPr/>
            </p:nvPicPr>
            <p:blipFill>
              <a:blip r:embed="rId63"/>
              <a:stretch>
                <a:fillRect/>
              </a:stretch>
            </p:blipFill>
            <p:spPr>
              <a:xfrm>
                <a:off x="8056851" y="4272940"/>
                <a:ext cx="366563" cy="30840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5" name="Ink 175">
                <a:extLst>
                  <a:ext uri="{FF2B5EF4-FFF2-40B4-BE49-F238E27FC236}">
                    <a16:creationId xmlns:a16="http://schemas.microsoft.com/office/drawing/2014/main" xmlns="" id="{5F0EA6E1-0056-4745-AE00-FC52C0984CE3}"/>
                  </a:ext>
                </a:extLst>
              </p14:cNvPr>
              <p14:cNvContentPartPr/>
              <p14:nvPr/>
            </p14:nvContentPartPr>
            <p14:xfrm>
              <a:off x="3555633" y="4949899"/>
              <a:ext cx="247446" cy="479920"/>
            </p14:xfrm>
          </p:contentPart>
        </mc:Choice>
        <mc:Fallback xmlns="">
          <p:pic>
            <p:nvPicPr>
              <p:cNvPr id="175" name="Ink 175">
                <a:extLst>
                  <a:ext uri="{FF2B5EF4-FFF2-40B4-BE49-F238E27FC236}">
                    <a16:creationId xmlns:a16="http://schemas.microsoft.com/office/drawing/2014/main" xmlns:p14="http://schemas.microsoft.com/office/powerpoint/2010/main" xmlns="" id="{5F0EA6E1-0056-4745-AE00-FC52C0984CE3}"/>
                  </a:ext>
                </a:extLst>
              </p:cNvPr>
              <p:cNvPicPr/>
              <p:nvPr/>
            </p:nvPicPr>
            <p:blipFill>
              <a:blip r:embed="rId65"/>
              <a:stretch>
                <a:fillRect/>
              </a:stretch>
            </p:blipFill>
            <p:spPr>
              <a:xfrm>
                <a:off x="3546989" y="4940891"/>
                <a:ext cx="265815" cy="49757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8" name="Ink 200">
                <a:extLst>
                  <a:ext uri="{FF2B5EF4-FFF2-40B4-BE49-F238E27FC236}">
                    <a16:creationId xmlns:a16="http://schemas.microsoft.com/office/drawing/2014/main" xmlns="" id="{AF1D03E8-8D3F-C548-8A4D-79303208CB0C}"/>
                  </a:ext>
                </a:extLst>
              </p14:cNvPr>
              <p14:cNvContentPartPr/>
              <p14:nvPr/>
            </p14:nvContentPartPr>
            <p14:xfrm>
              <a:off x="3337714" y="6496954"/>
              <a:ext cx="1082939" cy="160112"/>
            </p14:xfrm>
          </p:contentPart>
        </mc:Choice>
        <mc:Fallback xmlns="">
          <p:pic>
            <p:nvPicPr>
              <p:cNvPr id="198" name="Ink 200">
                <a:extLst>
                  <a:ext uri="{FF2B5EF4-FFF2-40B4-BE49-F238E27FC236}">
                    <a16:creationId xmlns:a16="http://schemas.microsoft.com/office/drawing/2014/main" xmlns:p14="http://schemas.microsoft.com/office/powerpoint/2010/main" xmlns="" id="{AF1D03E8-8D3F-C548-8A4D-79303208CB0C}"/>
                  </a:ext>
                </a:extLst>
              </p:cNvPr>
              <p:cNvPicPr/>
              <p:nvPr/>
            </p:nvPicPr>
            <p:blipFill>
              <a:blip r:embed="rId67"/>
              <a:stretch>
                <a:fillRect/>
              </a:stretch>
            </p:blipFill>
            <p:spPr>
              <a:xfrm>
                <a:off x="3327993" y="6487599"/>
                <a:ext cx="1102380" cy="17846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9" name="Ink 201">
                <a:extLst>
                  <a:ext uri="{FF2B5EF4-FFF2-40B4-BE49-F238E27FC236}">
                    <a16:creationId xmlns:a16="http://schemas.microsoft.com/office/drawing/2014/main" xmlns="" id="{7FC01599-6DDE-5042-8F91-6157DD177824}"/>
                  </a:ext>
                </a:extLst>
              </p14:cNvPr>
              <p14:cNvContentPartPr/>
              <p14:nvPr/>
            </p14:nvContentPartPr>
            <p14:xfrm>
              <a:off x="3643799" y="6010380"/>
              <a:ext cx="980217" cy="203779"/>
            </p14:xfrm>
          </p:contentPart>
        </mc:Choice>
        <mc:Fallback xmlns="">
          <p:pic>
            <p:nvPicPr>
              <p:cNvPr id="199" name="Ink 201">
                <a:extLst>
                  <a:ext uri="{FF2B5EF4-FFF2-40B4-BE49-F238E27FC236}">
                    <a16:creationId xmlns:a16="http://schemas.microsoft.com/office/drawing/2014/main" xmlns:p14="http://schemas.microsoft.com/office/powerpoint/2010/main" xmlns="" id="{7FC01599-6DDE-5042-8F91-6157DD177824}"/>
                  </a:ext>
                </a:extLst>
              </p:cNvPr>
              <p:cNvPicPr/>
              <p:nvPr/>
            </p:nvPicPr>
            <p:blipFill>
              <a:blip r:embed="rId69"/>
              <a:stretch>
                <a:fillRect/>
              </a:stretch>
            </p:blipFill>
            <p:spPr>
              <a:xfrm>
                <a:off x="3634436" y="6001379"/>
                <a:ext cx="998222" cy="22142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0" name="Ink 202">
                <a:extLst>
                  <a:ext uri="{FF2B5EF4-FFF2-40B4-BE49-F238E27FC236}">
                    <a16:creationId xmlns:a16="http://schemas.microsoft.com/office/drawing/2014/main" xmlns="" id="{604B71A7-2EDD-3B41-BC91-222C8C1D40D7}"/>
                  </a:ext>
                </a:extLst>
              </p14:cNvPr>
              <p14:cNvContentPartPr/>
              <p14:nvPr/>
            </p14:nvContentPartPr>
            <p14:xfrm>
              <a:off x="2807474" y="5552918"/>
              <a:ext cx="2251963" cy="225404"/>
            </p14:xfrm>
          </p:contentPart>
        </mc:Choice>
        <mc:Fallback xmlns="">
          <p:pic>
            <p:nvPicPr>
              <p:cNvPr id="200" name="Ink 202">
                <a:extLst>
                  <a:ext uri="{FF2B5EF4-FFF2-40B4-BE49-F238E27FC236}">
                    <a16:creationId xmlns:a16="http://schemas.microsoft.com/office/drawing/2014/main" xmlns:p14="http://schemas.microsoft.com/office/powerpoint/2010/main" xmlns="" id="{604B71A7-2EDD-3B41-BC91-222C8C1D40D7}"/>
                  </a:ext>
                </a:extLst>
              </p:cNvPr>
              <p:cNvPicPr/>
              <p:nvPr/>
            </p:nvPicPr>
            <p:blipFill>
              <a:blip r:embed="rId71"/>
              <a:stretch>
                <a:fillRect/>
              </a:stretch>
            </p:blipFill>
            <p:spPr>
              <a:xfrm>
                <a:off x="2799193" y="5543212"/>
                <a:ext cx="2269964" cy="24481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7" name="Ink 207">
                <a:extLst>
                  <a:ext uri="{FF2B5EF4-FFF2-40B4-BE49-F238E27FC236}">
                    <a16:creationId xmlns:a16="http://schemas.microsoft.com/office/drawing/2014/main" xmlns="" id="{F1DFDB0A-956A-B541-8839-6C444C413C57}"/>
                  </a:ext>
                </a:extLst>
              </p14:cNvPr>
              <p14:cNvContentPartPr/>
              <p14:nvPr/>
            </p14:nvContentPartPr>
            <p14:xfrm>
              <a:off x="6620632" y="4885438"/>
              <a:ext cx="276557" cy="413380"/>
            </p14:xfrm>
          </p:contentPart>
        </mc:Choice>
        <mc:Fallback xmlns="">
          <p:pic>
            <p:nvPicPr>
              <p:cNvPr id="207" name="Ink 207">
                <a:extLst>
                  <a:ext uri="{FF2B5EF4-FFF2-40B4-BE49-F238E27FC236}">
                    <a16:creationId xmlns:a16="http://schemas.microsoft.com/office/drawing/2014/main" xmlns:p14="http://schemas.microsoft.com/office/powerpoint/2010/main" xmlns="" id="{F1DFDB0A-956A-B541-8839-6C444C413C57}"/>
                  </a:ext>
                </a:extLst>
              </p:cNvPr>
              <p:cNvPicPr/>
              <p:nvPr/>
            </p:nvPicPr>
            <p:blipFill>
              <a:blip r:embed="rId73"/>
              <a:stretch>
                <a:fillRect/>
              </a:stretch>
            </p:blipFill>
            <p:spPr>
              <a:xfrm>
                <a:off x="6612699" y="4876444"/>
                <a:ext cx="294225" cy="43100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1">
                <a:extLst>
                  <a:ext uri="{FF2B5EF4-FFF2-40B4-BE49-F238E27FC236}">
                    <a16:creationId xmlns:a16="http://schemas.microsoft.com/office/drawing/2014/main" xmlns="" id="{7EB2CEF6-320E-AC4B-876D-3F83245118CB}"/>
                  </a:ext>
                </a:extLst>
              </p14:cNvPr>
              <p14:cNvContentPartPr/>
              <p14:nvPr/>
            </p14:nvContentPartPr>
            <p14:xfrm>
              <a:off x="6192280" y="5342069"/>
              <a:ext cx="1750418" cy="298182"/>
            </p14:xfrm>
          </p:contentPart>
        </mc:Choice>
        <mc:Fallback xmlns="">
          <p:pic>
            <p:nvPicPr>
              <p:cNvPr id="221" name="Ink 221">
                <a:extLst>
                  <a:ext uri="{FF2B5EF4-FFF2-40B4-BE49-F238E27FC236}">
                    <a16:creationId xmlns:a16="http://schemas.microsoft.com/office/drawing/2014/main" xmlns:p14="http://schemas.microsoft.com/office/powerpoint/2010/main" xmlns="" id="{7EB2CEF6-320E-AC4B-876D-3F83245118CB}"/>
                  </a:ext>
                </a:extLst>
              </p:cNvPr>
              <p:cNvPicPr/>
              <p:nvPr/>
            </p:nvPicPr>
            <p:blipFill>
              <a:blip r:embed="rId75"/>
              <a:stretch>
                <a:fillRect/>
              </a:stretch>
            </p:blipFill>
            <p:spPr>
              <a:xfrm>
                <a:off x="6182561" y="5332706"/>
                <a:ext cx="1768775"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2" name="Ink 233">
                <a:extLst>
                  <a:ext uri="{FF2B5EF4-FFF2-40B4-BE49-F238E27FC236}">
                    <a16:creationId xmlns:a16="http://schemas.microsoft.com/office/drawing/2014/main" xmlns="" id="{E9C4F586-3A50-FF49-B0B2-BC34269670C2}"/>
                  </a:ext>
                </a:extLst>
              </p14:cNvPr>
              <p14:cNvContentPartPr/>
              <p14:nvPr/>
            </p14:nvContentPartPr>
            <p14:xfrm>
              <a:off x="6744147" y="6463268"/>
              <a:ext cx="813867" cy="404646"/>
            </p14:xfrm>
          </p:contentPart>
        </mc:Choice>
        <mc:Fallback xmlns="">
          <p:pic>
            <p:nvPicPr>
              <p:cNvPr id="232" name="Ink 233">
                <a:extLst>
                  <a:ext uri="{FF2B5EF4-FFF2-40B4-BE49-F238E27FC236}">
                    <a16:creationId xmlns:a16="http://schemas.microsoft.com/office/drawing/2014/main" xmlns:p14="http://schemas.microsoft.com/office/powerpoint/2010/main" xmlns="" id="{E9C4F586-3A50-FF49-B0B2-BC34269670C2}"/>
                  </a:ext>
                </a:extLst>
              </p:cNvPr>
              <p:cNvPicPr/>
              <p:nvPr/>
            </p:nvPicPr>
            <p:blipFill>
              <a:blip r:embed="rId77"/>
              <a:stretch>
                <a:fillRect/>
              </a:stretch>
            </p:blipFill>
            <p:spPr>
              <a:xfrm>
                <a:off x="6735144" y="6454628"/>
                <a:ext cx="831153" cy="42228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3" name="Ink 234">
                <a:extLst>
                  <a:ext uri="{FF2B5EF4-FFF2-40B4-BE49-F238E27FC236}">
                    <a16:creationId xmlns:a16="http://schemas.microsoft.com/office/drawing/2014/main" xmlns="" id="{161666AC-BCF9-C440-8511-C749DF5D6156}"/>
                  </a:ext>
                </a:extLst>
              </p14:cNvPr>
              <p14:cNvContentPartPr/>
              <p14:nvPr/>
            </p14:nvContentPartPr>
            <p14:xfrm>
              <a:off x="6490047" y="5807017"/>
              <a:ext cx="1256774" cy="298182"/>
            </p14:xfrm>
          </p:contentPart>
        </mc:Choice>
        <mc:Fallback xmlns="">
          <p:pic>
            <p:nvPicPr>
              <p:cNvPr id="233" name="Ink 234">
                <a:extLst>
                  <a:ext uri="{FF2B5EF4-FFF2-40B4-BE49-F238E27FC236}">
                    <a16:creationId xmlns:a16="http://schemas.microsoft.com/office/drawing/2014/main" xmlns:p14="http://schemas.microsoft.com/office/powerpoint/2010/main" xmlns="" id="{161666AC-BCF9-C440-8511-C749DF5D6156}"/>
                  </a:ext>
                </a:extLst>
              </p:cNvPr>
              <p:cNvPicPr/>
              <p:nvPr/>
            </p:nvPicPr>
            <p:blipFill>
              <a:blip r:embed="rId79"/>
              <a:stretch>
                <a:fillRect/>
              </a:stretch>
            </p:blipFill>
            <p:spPr>
              <a:xfrm>
                <a:off x="6481049" y="5798374"/>
                <a:ext cx="1275129"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8" name="Ink 248">
                <a:extLst>
                  <a:ext uri="{FF2B5EF4-FFF2-40B4-BE49-F238E27FC236}">
                    <a16:creationId xmlns:a16="http://schemas.microsoft.com/office/drawing/2014/main" xmlns="" id="{62C1AA0F-7B4B-F74B-97CC-AA4A840CDD65}"/>
                  </a:ext>
                </a:extLst>
              </p14:cNvPr>
              <p14:cNvContentPartPr/>
              <p14:nvPr/>
            </p14:nvContentPartPr>
            <p14:xfrm>
              <a:off x="9264349" y="4811828"/>
              <a:ext cx="1685541" cy="1067967"/>
            </p14:xfrm>
          </p:contentPart>
        </mc:Choice>
        <mc:Fallback xmlns="">
          <p:pic>
            <p:nvPicPr>
              <p:cNvPr id="248" name="Ink 248">
                <a:extLst>
                  <a:ext uri="{FF2B5EF4-FFF2-40B4-BE49-F238E27FC236}">
                    <a16:creationId xmlns:a16="http://schemas.microsoft.com/office/drawing/2014/main" xmlns:p14="http://schemas.microsoft.com/office/powerpoint/2010/main" xmlns="" id="{62C1AA0F-7B4B-F74B-97CC-AA4A840CDD65}"/>
                  </a:ext>
                </a:extLst>
              </p:cNvPr>
              <p:cNvPicPr/>
              <p:nvPr/>
            </p:nvPicPr>
            <p:blipFill>
              <a:blip r:embed="rId81"/>
              <a:stretch>
                <a:fillRect/>
              </a:stretch>
            </p:blipFill>
            <p:spPr>
              <a:xfrm>
                <a:off x="9254987" y="4803549"/>
                <a:ext cx="1703185" cy="1085245"/>
              </a:xfrm>
              <a:prstGeom prst="rect">
                <a:avLst/>
              </a:prstGeom>
            </p:spPr>
          </p:pic>
        </mc:Fallback>
      </mc:AlternateContent>
    </p:spTree>
    <p:extLst>
      <p:ext uri="{BB962C8B-B14F-4D97-AF65-F5344CB8AC3E}">
        <p14:creationId xmlns:p14="http://schemas.microsoft.com/office/powerpoint/2010/main" val="37377539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1">
                <a:extLst>
                  <a:ext uri="{FF2B5EF4-FFF2-40B4-BE49-F238E27FC236}">
                    <a16:creationId xmlns:a16="http://schemas.microsoft.com/office/drawing/2014/main" xmlns="" id="{C62DA8D5-2D32-F740-8958-278A997C7FE2}"/>
                  </a:ext>
                </a:extLst>
              </p14:cNvPr>
              <p14:cNvContentPartPr/>
              <p14:nvPr/>
            </p14:nvContentPartPr>
            <p14:xfrm>
              <a:off x="3756916" y="1798398"/>
              <a:ext cx="643359" cy="232890"/>
            </p14:xfrm>
          </p:contentPart>
        </mc:Choice>
        <mc:Fallback xmlns="">
          <p:pic>
            <p:nvPicPr>
              <p:cNvPr id="10" name="Ink 11">
                <a:extLst>
                  <a:ext uri="{FF2B5EF4-FFF2-40B4-BE49-F238E27FC236}">
                    <a16:creationId xmlns:a16="http://schemas.microsoft.com/office/drawing/2014/main" xmlns:p14="http://schemas.microsoft.com/office/powerpoint/2010/main" xmlns="" id="{C62DA8D5-2D32-F740-8958-278A997C7FE2}"/>
                  </a:ext>
                </a:extLst>
              </p:cNvPr>
              <p:cNvPicPr/>
              <p:nvPr/>
            </p:nvPicPr>
            <p:blipFill>
              <a:blip r:embed="rId3"/>
              <a:stretch>
                <a:fillRect/>
              </a:stretch>
            </p:blipFill>
            <p:spPr>
              <a:xfrm>
                <a:off x="3747920" y="1789371"/>
                <a:ext cx="661710" cy="25058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2">
                <a:extLst>
                  <a:ext uri="{FF2B5EF4-FFF2-40B4-BE49-F238E27FC236}">
                    <a16:creationId xmlns:a16="http://schemas.microsoft.com/office/drawing/2014/main" xmlns="" id="{8413F3B0-C355-F14F-A49E-363E81121F15}"/>
                  </a:ext>
                </a:extLst>
              </p14:cNvPr>
              <p14:cNvContentPartPr/>
              <p14:nvPr/>
            </p14:nvContentPartPr>
            <p14:xfrm>
              <a:off x="2663997" y="1711064"/>
              <a:ext cx="929897" cy="291113"/>
            </p14:xfrm>
          </p:contentPart>
        </mc:Choice>
        <mc:Fallback xmlns="">
          <p:pic>
            <p:nvPicPr>
              <p:cNvPr id="11" name="Ink 12">
                <a:extLst>
                  <a:ext uri="{FF2B5EF4-FFF2-40B4-BE49-F238E27FC236}">
                    <a16:creationId xmlns:a16="http://schemas.microsoft.com/office/drawing/2014/main" xmlns:p14="http://schemas.microsoft.com/office/powerpoint/2010/main" xmlns="" id="{8413F3B0-C355-F14F-A49E-363E81121F15}"/>
                  </a:ext>
                </a:extLst>
              </p:cNvPr>
              <p:cNvPicPr/>
              <p:nvPr/>
            </p:nvPicPr>
            <p:blipFill>
              <a:blip r:embed="rId5"/>
              <a:stretch>
                <a:fillRect/>
              </a:stretch>
            </p:blipFill>
            <p:spPr>
              <a:xfrm>
                <a:off x="2654997" y="1702068"/>
                <a:ext cx="948257" cy="30982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xmlns="" id="{70AF34EB-C71B-1349-95CF-72936CFA7E3C}"/>
                  </a:ext>
                </a:extLst>
              </p14:cNvPr>
              <p14:cNvContentPartPr/>
              <p14:nvPr/>
            </p14:nvContentPartPr>
            <p14:xfrm>
              <a:off x="6259237" y="1660327"/>
              <a:ext cx="411300" cy="414212"/>
            </p14:xfrm>
          </p:contentPart>
        </mc:Choice>
        <mc:Fallback xmlns="">
          <p:pic>
            <p:nvPicPr>
              <p:cNvPr id="23" name="Ink 22">
                <a:extLst>
                  <a:ext uri="{FF2B5EF4-FFF2-40B4-BE49-F238E27FC236}">
                    <a16:creationId xmlns:a16="http://schemas.microsoft.com/office/drawing/2014/main" xmlns:p14="http://schemas.microsoft.com/office/powerpoint/2010/main" xmlns="" id="{70AF34EB-C71B-1349-95CF-72936CFA7E3C}"/>
                  </a:ext>
                </a:extLst>
              </p:cNvPr>
              <p:cNvPicPr/>
              <p:nvPr/>
            </p:nvPicPr>
            <p:blipFill>
              <a:blip r:embed="rId7"/>
              <a:stretch>
                <a:fillRect/>
              </a:stretch>
            </p:blipFill>
            <p:spPr>
              <a:xfrm>
                <a:off x="6249504" y="1650970"/>
                <a:ext cx="430045" cy="4325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5">
                <a:extLst>
                  <a:ext uri="{FF2B5EF4-FFF2-40B4-BE49-F238E27FC236}">
                    <a16:creationId xmlns:a16="http://schemas.microsoft.com/office/drawing/2014/main" xmlns="" id="{5BEB2D2F-55A2-1C43-9A04-1456FC5E9A93}"/>
                  </a:ext>
                </a:extLst>
              </p14:cNvPr>
              <p14:cNvContentPartPr/>
              <p14:nvPr/>
            </p14:nvContentPartPr>
            <p14:xfrm>
              <a:off x="5598411" y="1624146"/>
              <a:ext cx="509031" cy="392586"/>
            </p14:xfrm>
          </p:contentPart>
        </mc:Choice>
        <mc:Fallback xmlns="">
          <p:pic>
            <p:nvPicPr>
              <p:cNvPr id="24" name="Ink 25">
                <a:extLst>
                  <a:ext uri="{FF2B5EF4-FFF2-40B4-BE49-F238E27FC236}">
                    <a16:creationId xmlns:a16="http://schemas.microsoft.com/office/drawing/2014/main" xmlns:p14="http://schemas.microsoft.com/office/powerpoint/2010/main" xmlns="" id="{5BEB2D2F-55A2-1C43-9A04-1456FC5E9A93}"/>
                  </a:ext>
                </a:extLst>
              </p:cNvPr>
              <p:cNvPicPr/>
              <p:nvPr/>
            </p:nvPicPr>
            <p:blipFill>
              <a:blip r:embed="rId9"/>
              <a:stretch>
                <a:fillRect/>
              </a:stretch>
            </p:blipFill>
            <p:spPr>
              <a:xfrm>
                <a:off x="5589051" y="1615142"/>
                <a:ext cx="526671" cy="40987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6">
                <a:extLst>
                  <a:ext uri="{FF2B5EF4-FFF2-40B4-BE49-F238E27FC236}">
                    <a16:creationId xmlns:a16="http://schemas.microsoft.com/office/drawing/2014/main" xmlns="" id="{E7ADFC95-6218-D442-ABFD-BF50A0D3FE30}"/>
                  </a:ext>
                </a:extLst>
              </p14:cNvPr>
              <p14:cNvContentPartPr/>
              <p14:nvPr/>
            </p14:nvContentPartPr>
            <p14:xfrm>
              <a:off x="4654375" y="1762217"/>
              <a:ext cx="806382" cy="239960"/>
            </p14:xfrm>
          </p:contentPart>
        </mc:Choice>
        <mc:Fallback xmlns="">
          <p:pic>
            <p:nvPicPr>
              <p:cNvPr id="25" name="Ink 26">
                <a:extLst>
                  <a:ext uri="{FF2B5EF4-FFF2-40B4-BE49-F238E27FC236}">
                    <a16:creationId xmlns:a16="http://schemas.microsoft.com/office/drawing/2014/main" xmlns:p14="http://schemas.microsoft.com/office/powerpoint/2010/main" xmlns="" id="{E7ADFC95-6218-D442-ABFD-BF50A0D3FE30}"/>
                  </a:ext>
                </a:extLst>
              </p:cNvPr>
              <p:cNvPicPr/>
              <p:nvPr/>
            </p:nvPicPr>
            <p:blipFill>
              <a:blip r:embed="rId11"/>
              <a:stretch>
                <a:fillRect/>
              </a:stretch>
            </p:blipFill>
            <p:spPr>
              <a:xfrm>
                <a:off x="4645019" y="1753236"/>
                <a:ext cx="824733" cy="25792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5">
                <a:extLst>
                  <a:ext uri="{FF2B5EF4-FFF2-40B4-BE49-F238E27FC236}">
                    <a16:creationId xmlns:a16="http://schemas.microsoft.com/office/drawing/2014/main" xmlns="" id="{17D54564-F81B-444F-8102-4E0954AEE037}"/>
                  </a:ext>
                </a:extLst>
              </p14:cNvPr>
              <p14:cNvContentPartPr/>
              <p14:nvPr/>
            </p14:nvContentPartPr>
            <p14:xfrm>
              <a:off x="7043576" y="1842065"/>
              <a:ext cx="929897" cy="203779"/>
            </p14:xfrm>
          </p:contentPart>
        </mc:Choice>
        <mc:Fallback xmlns="">
          <p:pic>
            <p:nvPicPr>
              <p:cNvPr id="43" name="Ink 45">
                <a:extLst>
                  <a:ext uri="{FF2B5EF4-FFF2-40B4-BE49-F238E27FC236}">
                    <a16:creationId xmlns:a16="http://schemas.microsoft.com/office/drawing/2014/main" xmlns:p14="http://schemas.microsoft.com/office/powerpoint/2010/main" xmlns="" id="{17D54564-F81B-444F-8102-4E0954AEE037}"/>
                  </a:ext>
                </a:extLst>
              </p:cNvPr>
              <p:cNvPicPr/>
              <p:nvPr/>
            </p:nvPicPr>
            <p:blipFill>
              <a:blip r:embed="rId13"/>
              <a:stretch>
                <a:fillRect/>
              </a:stretch>
            </p:blipFill>
            <p:spPr>
              <a:xfrm>
                <a:off x="7034219" y="1833064"/>
                <a:ext cx="948610" cy="2214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xmlns="" id="{B60D8242-5999-C24B-A2FC-C25EBED756D0}"/>
                  </a:ext>
                </a:extLst>
              </p14:cNvPr>
              <p14:cNvContentPartPr/>
              <p14:nvPr/>
            </p14:nvContentPartPr>
            <p14:xfrm>
              <a:off x="4900988" y="2452154"/>
              <a:ext cx="297351" cy="298182"/>
            </p14:xfrm>
          </p:contentPart>
        </mc:Choice>
        <mc:Fallback xmlns="">
          <p:pic>
            <p:nvPicPr>
              <p:cNvPr id="49" name="Ink 48">
                <a:extLst>
                  <a:ext uri="{FF2B5EF4-FFF2-40B4-BE49-F238E27FC236}">
                    <a16:creationId xmlns:a16="http://schemas.microsoft.com/office/drawing/2014/main" xmlns:p14="http://schemas.microsoft.com/office/powerpoint/2010/main" xmlns="" id="{B60D8242-5999-C24B-A2FC-C25EBED756D0}"/>
                  </a:ext>
                </a:extLst>
              </p:cNvPr>
              <p:cNvPicPr/>
              <p:nvPr/>
            </p:nvPicPr>
            <p:blipFill>
              <a:blip r:embed="rId15"/>
              <a:stretch>
                <a:fillRect/>
              </a:stretch>
            </p:blipFill>
            <p:spPr>
              <a:xfrm>
                <a:off x="4892348" y="2443151"/>
                <a:ext cx="314630"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xmlns="" id="{CF1EAEEE-08F8-0C48-94D0-71E2C4B52FCE}"/>
                  </a:ext>
                </a:extLst>
              </p14:cNvPr>
              <p14:cNvContentPartPr/>
              <p14:nvPr/>
            </p14:nvContentPartPr>
            <p14:xfrm>
              <a:off x="4734223" y="2836838"/>
              <a:ext cx="44083" cy="14972"/>
            </p14:xfrm>
          </p:contentPart>
        </mc:Choice>
        <mc:Fallback xmlns="">
          <p:pic>
            <p:nvPicPr>
              <p:cNvPr id="51" name="Ink 50">
                <a:extLst>
                  <a:ext uri="{FF2B5EF4-FFF2-40B4-BE49-F238E27FC236}">
                    <a16:creationId xmlns:a16="http://schemas.microsoft.com/office/drawing/2014/main" xmlns:p14="http://schemas.microsoft.com/office/powerpoint/2010/main" xmlns="" id="{CF1EAEEE-08F8-0C48-94D0-71E2C4B52FCE}"/>
                  </a:ext>
                </a:extLst>
              </p:cNvPr>
              <p:cNvPicPr/>
              <p:nvPr/>
            </p:nvPicPr>
            <p:blipFill>
              <a:blip r:embed="rId17"/>
              <a:stretch>
                <a:fillRect/>
              </a:stretch>
            </p:blipFill>
            <p:spPr>
              <a:xfrm>
                <a:off x="4725551" y="2828283"/>
                <a:ext cx="61066" cy="317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xmlns="" id="{7CE5DB82-9EE9-BC40-825F-48D447A4D1AD}"/>
                  </a:ext>
                </a:extLst>
              </p14:cNvPr>
              <p14:cNvContentPartPr/>
              <p14:nvPr/>
            </p14:nvContentPartPr>
            <p14:xfrm>
              <a:off x="4959211" y="2255860"/>
              <a:ext cx="247446" cy="131001"/>
            </p14:xfrm>
          </p:contentPart>
        </mc:Choice>
        <mc:Fallback xmlns="">
          <p:pic>
            <p:nvPicPr>
              <p:cNvPr id="55" name="Ink 54">
                <a:extLst>
                  <a:ext uri="{FF2B5EF4-FFF2-40B4-BE49-F238E27FC236}">
                    <a16:creationId xmlns:a16="http://schemas.microsoft.com/office/drawing/2014/main" xmlns:p14="http://schemas.microsoft.com/office/powerpoint/2010/main" xmlns="" id="{7CE5DB82-9EE9-BC40-825F-48D447A4D1AD}"/>
                  </a:ext>
                </a:extLst>
              </p:cNvPr>
              <p:cNvPicPr/>
              <p:nvPr/>
            </p:nvPicPr>
            <p:blipFill>
              <a:blip r:embed="rId19"/>
              <a:stretch>
                <a:fillRect/>
              </a:stretch>
            </p:blipFill>
            <p:spPr>
              <a:xfrm>
                <a:off x="4950193" y="2246863"/>
                <a:ext cx="265481"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7">
                <a:extLst>
                  <a:ext uri="{FF2B5EF4-FFF2-40B4-BE49-F238E27FC236}">
                    <a16:creationId xmlns:a16="http://schemas.microsoft.com/office/drawing/2014/main" xmlns="" id="{4042C7D8-F64B-374C-BC0E-2FA4E26CCDFC}"/>
                  </a:ext>
                </a:extLst>
              </p14:cNvPr>
              <p14:cNvContentPartPr/>
              <p14:nvPr/>
            </p14:nvContentPartPr>
            <p14:xfrm>
              <a:off x="4712181" y="2917101"/>
              <a:ext cx="647102" cy="174252"/>
            </p14:xfrm>
          </p:contentPart>
        </mc:Choice>
        <mc:Fallback xmlns="">
          <p:pic>
            <p:nvPicPr>
              <p:cNvPr id="56" name="Ink 57">
                <a:extLst>
                  <a:ext uri="{FF2B5EF4-FFF2-40B4-BE49-F238E27FC236}">
                    <a16:creationId xmlns:a16="http://schemas.microsoft.com/office/drawing/2014/main" xmlns:p14="http://schemas.microsoft.com/office/powerpoint/2010/main" xmlns="" id="{4042C7D8-F64B-374C-BC0E-2FA4E26CCDFC}"/>
                  </a:ext>
                </a:extLst>
              </p:cNvPr>
              <p:cNvPicPr/>
              <p:nvPr/>
            </p:nvPicPr>
            <p:blipFill>
              <a:blip r:embed="rId21"/>
              <a:stretch>
                <a:fillRect/>
              </a:stretch>
            </p:blipFill>
            <p:spPr>
              <a:xfrm>
                <a:off x="4703178" y="2907760"/>
                <a:ext cx="664747" cy="19221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8">
                <a:extLst>
                  <a:ext uri="{FF2B5EF4-FFF2-40B4-BE49-F238E27FC236}">
                    <a16:creationId xmlns:a16="http://schemas.microsoft.com/office/drawing/2014/main" xmlns="" id="{C4A4F8C2-48EC-7043-8121-F37CD56DFA45}"/>
                  </a:ext>
                </a:extLst>
              </p14:cNvPr>
              <p14:cNvContentPartPr/>
              <p14:nvPr/>
            </p14:nvContentPartPr>
            <p14:xfrm>
              <a:off x="4196496" y="2553627"/>
              <a:ext cx="174668" cy="95235"/>
            </p14:xfrm>
          </p:contentPart>
        </mc:Choice>
        <mc:Fallback xmlns="">
          <p:pic>
            <p:nvPicPr>
              <p:cNvPr id="57" name="Ink 58">
                <a:extLst>
                  <a:ext uri="{FF2B5EF4-FFF2-40B4-BE49-F238E27FC236}">
                    <a16:creationId xmlns:a16="http://schemas.microsoft.com/office/drawing/2014/main" xmlns:p14="http://schemas.microsoft.com/office/powerpoint/2010/main" xmlns="" id="{C4A4F8C2-48EC-7043-8121-F37CD56DFA45}"/>
                  </a:ext>
                </a:extLst>
              </p:cNvPr>
              <p:cNvPicPr/>
              <p:nvPr/>
            </p:nvPicPr>
            <p:blipFill>
              <a:blip r:embed="rId23"/>
              <a:stretch>
                <a:fillRect/>
              </a:stretch>
            </p:blipFill>
            <p:spPr>
              <a:xfrm>
                <a:off x="4187492" y="2544609"/>
                <a:ext cx="192675" cy="11399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xmlns="" id="{9B3F933B-84B3-1745-BDD5-EBEC2454F097}"/>
                  </a:ext>
                </a:extLst>
              </p14:cNvPr>
              <p14:cNvContentPartPr/>
              <p14:nvPr/>
            </p14:nvContentPartPr>
            <p14:xfrm>
              <a:off x="5743551" y="2386861"/>
              <a:ext cx="232890" cy="552282"/>
            </p14:xfrm>
          </p:contentPart>
        </mc:Choice>
        <mc:Fallback xmlns="">
          <p:pic>
            <p:nvPicPr>
              <p:cNvPr id="60" name="Ink 59">
                <a:extLst>
                  <a:ext uri="{FF2B5EF4-FFF2-40B4-BE49-F238E27FC236}">
                    <a16:creationId xmlns:a16="http://schemas.microsoft.com/office/drawing/2014/main" xmlns:p14="http://schemas.microsoft.com/office/powerpoint/2010/main" xmlns="" id="{9B3F933B-84B3-1745-BDD5-EBEC2454F097}"/>
                  </a:ext>
                </a:extLst>
              </p:cNvPr>
              <p:cNvPicPr/>
              <p:nvPr/>
            </p:nvPicPr>
            <p:blipFill>
              <a:blip r:embed="rId25"/>
              <a:stretch>
                <a:fillRect/>
              </a:stretch>
            </p:blipFill>
            <p:spPr>
              <a:xfrm>
                <a:off x="5734552" y="2378220"/>
                <a:ext cx="249808" cy="56884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a:extLst>
                  <a:ext uri="{FF2B5EF4-FFF2-40B4-BE49-F238E27FC236}">
                    <a16:creationId xmlns:a16="http://schemas.microsoft.com/office/drawing/2014/main" xmlns="" id="{3F068FF3-87FE-394D-B232-745745C4F4EE}"/>
                  </a:ext>
                </a:extLst>
              </p14:cNvPr>
              <p14:cNvContentPartPr/>
              <p14:nvPr/>
            </p14:nvContentPartPr>
            <p14:xfrm>
              <a:off x="6266722" y="2510376"/>
              <a:ext cx="196709" cy="341849"/>
            </p14:xfrm>
          </p:contentPart>
        </mc:Choice>
        <mc:Fallback xmlns="">
          <p:pic>
            <p:nvPicPr>
              <p:cNvPr id="61" name="Ink 60">
                <a:extLst>
                  <a:ext uri="{FF2B5EF4-FFF2-40B4-BE49-F238E27FC236}">
                    <a16:creationId xmlns:a16="http://schemas.microsoft.com/office/drawing/2014/main" xmlns:p14="http://schemas.microsoft.com/office/powerpoint/2010/main" xmlns="" id="{3F068FF3-87FE-394D-B232-745745C4F4EE}"/>
                  </a:ext>
                </a:extLst>
              </p:cNvPr>
              <p:cNvPicPr/>
              <p:nvPr/>
            </p:nvPicPr>
            <p:blipFill>
              <a:blip r:embed="rId27"/>
              <a:stretch>
                <a:fillRect/>
              </a:stretch>
            </p:blipFill>
            <p:spPr>
              <a:xfrm>
                <a:off x="6257355" y="2501380"/>
                <a:ext cx="215083" cy="36020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a:extLst>
                  <a:ext uri="{FF2B5EF4-FFF2-40B4-BE49-F238E27FC236}">
                    <a16:creationId xmlns:a16="http://schemas.microsoft.com/office/drawing/2014/main" xmlns="" id="{762A1CEE-BA0B-0E40-B381-B8D4D30FA6FD}"/>
                  </a:ext>
                </a:extLst>
              </p14:cNvPr>
              <p14:cNvContentPartPr/>
              <p14:nvPr/>
            </p14:nvContentPartPr>
            <p14:xfrm>
              <a:off x="6527892" y="2902546"/>
              <a:ext cx="196709" cy="101889"/>
            </p14:xfrm>
          </p:contentPart>
        </mc:Choice>
        <mc:Fallback xmlns="">
          <p:pic>
            <p:nvPicPr>
              <p:cNvPr id="62" name="Ink 61">
                <a:extLst>
                  <a:ext uri="{FF2B5EF4-FFF2-40B4-BE49-F238E27FC236}">
                    <a16:creationId xmlns:a16="http://schemas.microsoft.com/office/drawing/2014/main" xmlns:p14="http://schemas.microsoft.com/office/powerpoint/2010/main" xmlns="" id="{762A1CEE-BA0B-0E40-B381-B8D4D30FA6FD}"/>
                  </a:ext>
                </a:extLst>
              </p:cNvPr>
              <p:cNvPicPr/>
              <p:nvPr/>
            </p:nvPicPr>
            <p:blipFill>
              <a:blip r:embed="rId29"/>
              <a:stretch>
                <a:fillRect/>
              </a:stretch>
            </p:blipFill>
            <p:spPr>
              <a:xfrm>
                <a:off x="6518508" y="2893936"/>
                <a:ext cx="214395" cy="1187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3" name="Ink 62">
                <a:extLst>
                  <a:ext uri="{FF2B5EF4-FFF2-40B4-BE49-F238E27FC236}">
                    <a16:creationId xmlns:a16="http://schemas.microsoft.com/office/drawing/2014/main" xmlns="" id="{34FDB6A4-8898-E649-82CD-658E145CFA37}"/>
                  </a:ext>
                </a:extLst>
              </p14:cNvPr>
              <p14:cNvContentPartPr/>
              <p14:nvPr/>
            </p14:nvContentPartPr>
            <p14:xfrm>
              <a:off x="6586114" y="2764476"/>
              <a:ext cx="51153" cy="36597"/>
            </p14:xfrm>
          </p:contentPart>
        </mc:Choice>
        <mc:Fallback xmlns="">
          <p:pic>
            <p:nvPicPr>
              <p:cNvPr id="63" name="Ink 62">
                <a:extLst>
                  <a:ext uri="{FF2B5EF4-FFF2-40B4-BE49-F238E27FC236}">
                    <a16:creationId xmlns:a16="http://schemas.microsoft.com/office/drawing/2014/main" xmlns:p14="http://schemas.microsoft.com/office/powerpoint/2010/main" xmlns="" id="{34FDB6A4-8898-E649-82CD-658E145CFA37}"/>
                  </a:ext>
                </a:extLst>
              </p:cNvPr>
              <p:cNvPicPr/>
              <p:nvPr/>
            </p:nvPicPr>
            <p:blipFill>
              <a:blip r:embed="rId31"/>
              <a:stretch>
                <a:fillRect/>
              </a:stretch>
            </p:blipFill>
            <p:spPr>
              <a:xfrm>
                <a:off x="6577829" y="2755949"/>
                <a:ext cx="68444" cy="5400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xmlns="" id="{32FEAE18-4923-D949-99B7-4DB2D9CCF734}"/>
                  </a:ext>
                </a:extLst>
              </p14:cNvPr>
              <p14:cNvContentPartPr/>
              <p14:nvPr/>
            </p14:nvContentPartPr>
            <p14:xfrm>
              <a:off x="7014465" y="2655516"/>
              <a:ext cx="189223" cy="51153"/>
            </p14:xfrm>
          </p:contentPart>
        </mc:Choice>
        <mc:Fallback xmlns="">
          <p:pic>
            <p:nvPicPr>
              <p:cNvPr id="64" name="Ink 63">
                <a:extLst>
                  <a:ext uri="{FF2B5EF4-FFF2-40B4-BE49-F238E27FC236}">
                    <a16:creationId xmlns:a16="http://schemas.microsoft.com/office/drawing/2014/main" xmlns:p14="http://schemas.microsoft.com/office/powerpoint/2010/main" xmlns="" id="{32FEAE18-4923-D949-99B7-4DB2D9CCF734}"/>
                  </a:ext>
                </a:extLst>
              </p:cNvPr>
              <p:cNvPicPr/>
              <p:nvPr/>
            </p:nvPicPr>
            <p:blipFill>
              <a:blip r:embed="rId33"/>
              <a:stretch>
                <a:fillRect/>
              </a:stretch>
            </p:blipFill>
            <p:spPr>
              <a:xfrm>
                <a:off x="7005815" y="2646635"/>
                <a:ext cx="206884" cy="689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81">
                <a:extLst>
                  <a:ext uri="{FF2B5EF4-FFF2-40B4-BE49-F238E27FC236}">
                    <a16:creationId xmlns:a16="http://schemas.microsoft.com/office/drawing/2014/main" xmlns="" id="{4312A483-CC28-5340-99E2-8DAB9E445A4D}"/>
                  </a:ext>
                </a:extLst>
              </p14:cNvPr>
              <p14:cNvContentPartPr/>
              <p14:nvPr/>
            </p14:nvContentPartPr>
            <p14:xfrm>
              <a:off x="7457788" y="2481264"/>
              <a:ext cx="472434" cy="334364"/>
            </p14:xfrm>
          </p:contentPart>
        </mc:Choice>
        <mc:Fallback xmlns="">
          <p:pic>
            <p:nvPicPr>
              <p:cNvPr id="78" name="Ink 81">
                <a:extLst>
                  <a:ext uri="{FF2B5EF4-FFF2-40B4-BE49-F238E27FC236}">
                    <a16:creationId xmlns:a16="http://schemas.microsoft.com/office/drawing/2014/main" xmlns:p14="http://schemas.microsoft.com/office/powerpoint/2010/main" xmlns="" id="{4312A483-CC28-5340-99E2-8DAB9E445A4D}"/>
                  </a:ext>
                </a:extLst>
              </p:cNvPr>
              <p:cNvPicPr/>
              <p:nvPr/>
            </p:nvPicPr>
            <p:blipFill>
              <a:blip r:embed="rId35"/>
              <a:stretch>
                <a:fillRect/>
              </a:stretch>
            </p:blipFill>
            <p:spPr>
              <a:xfrm>
                <a:off x="7448426" y="2472635"/>
                <a:ext cx="490078" cy="3512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5" name="Ink 85">
                <a:extLst>
                  <a:ext uri="{FF2B5EF4-FFF2-40B4-BE49-F238E27FC236}">
                    <a16:creationId xmlns:a16="http://schemas.microsoft.com/office/drawing/2014/main" xmlns="" id="{122FC7D4-C814-7B4D-9D57-7D23864985EE}"/>
                  </a:ext>
                </a:extLst>
              </p14:cNvPr>
              <p14:cNvContentPartPr/>
              <p14:nvPr/>
            </p14:nvContentPartPr>
            <p14:xfrm>
              <a:off x="8125683" y="1682369"/>
              <a:ext cx="2825871" cy="1322483"/>
            </p14:xfrm>
          </p:contentPart>
        </mc:Choice>
        <mc:Fallback xmlns="">
          <p:pic>
            <p:nvPicPr>
              <p:cNvPr id="85" name="Ink 85">
                <a:extLst>
                  <a:ext uri="{FF2B5EF4-FFF2-40B4-BE49-F238E27FC236}">
                    <a16:creationId xmlns:a16="http://schemas.microsoft.com/office/drawing/2014/main" xmlns:p14="http://schemas.microsoft.com/office/powerpoint/2010/main" xmlns="" id="{122FC7D4-C814-7B4D-9D57-7D23864985EE}"/>
                  </a:ext>
                </a:extLst>
              </p:cNvPr>
              <p:cNvPicPr/>
              <p:nvPr/>
            </p:nvPicPr>
            <p:blipFill>
              <a:blip r:embed="rId37"/>
              <a:stretch>
                <a:fillRect/>
              </a:stretch>
            </p:blipFill>
            <p:spPr>
              <a:xfrm>
                <a:off x="8116683" y="1673370"/>
                <a:ext cx="2843510" cy="133940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88">
                <a:extLst>
                  <a:ext uri="{FF2B5EF4-FFF2-40B4-BE49-F238E27FC236}">
                    <a16:creationId xmlns:a16="http://schemas.microsoft.com/office/drawing/2014/main" xmlns="" id="{26CF0AE8-E1CC-EA48-9406-F387E688225F}"/>
                  </a:ext>
                </a:extLst>
              </p14:cNvPr>
              <p14:cNvContentPartPr/>
              <p14:nvPr/>
            </p14:nvContentPartPr>
            <p14:xfrm>
              <a:off x="3194238" y="3701442"/>
              <a:ext cx="160112" cy="174668"/>
            </p14:xfrm>
          </p:contentPart>
        </mc:Choice>
        <mc:Fallback xmlns="">
          <p:pic>
            <p:nvPicPr>
              <p:cNvPr id="89" name="Ink 88">
                <a:extLst>
                  <a:ext uri="{FF2B5EF4-FFF2-40B4-BE49-F238E27FC236}">
                    <a16:creationId xmlns:a16="http://schemas.microsoft.com/office/drawing/2014/main" xmlns:p14="http://schemas.microsoft.com/office/powerpoint/2010/main" xmlns="" id="{26CF0AE8-E1CC-EA48-9406-F387E688225F}"/>
                  </a:ext>
                </a:extLst>
              </p:cNvPr>
              <p:cNvPicPr/>
              <p:nvPr/>
            </p:nvPicPr>
            <p:blipFill>
              <a:blip r:embed="rId39"/>
              <a:stretch>
                <a:fillRect/>
              </a:stretch>
            </p:blipFill>
            <p:spPr>
              <a:xfrm>
                <a:off x="3185603" y="3692799"/>
                <a:ext cx="177742"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89">
                <a:extLst>
                  <a:ext uri="{FF2B5EF4-FFF2-40B4-BE49-F238E27FC236}">
                    <a16:creationId xmlns:a16="http://schemas.microsoft.com/office/drawing/2014/main" xmlns="" id="{10737384-6AA5-AE47-89D2-3A5901B07802}"/>
                  </a:ext>
                </a:extLst>
              </p14:cNvPr>
              <p14:cNvContentPartPr/>
              <p14:nvPr/>
            </p14:nvContentPartPr>
            <p14:xfrm>
              <a:off x="3514046" y="3686886"/>
              <a:ext cx="218334" cy="203779"/>
            </p14:xfrm>
          </p:contentPart>
        </mc:Choice>
        <mc:Fallback xmlns="">
          <p:pic>
            <p:nvPicPr>
              <p:cNvPr id="90" name="Ink 89">
                <a:extLst>
                  <a:ext uri="{FF2B5EF4-FFF2-40B4-BE49-F238E27FC236}">
                    <a16:creationId xmlns:a16="http://schemas.microsoft.com/office/drawing/2014/main" xmlns:p14="http://schemas.microsoft.com/office/powerpoint/2010/main" xmlns="" id="{10737384-6AA5-AE47-89D2-3A5901B07802}"/>
                  </a:ext>
                </a:extLst>
              </p:cNvPr>
              <p:cNvPicPr/>
              <p:nvPr/>
            </p:nvPicPr>
            <p:blipFill>
              <a:blip r:embed="rId41"/>
              <a:stretch>
                <a:fillRect/>
              </a:stretch>
            </p:blipFill>
            <p:spPr>
              <a:xfrm>
                <a:off x="3505773" y="3678245"/>
                <a:ext cx="235599" cy="22178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3" name="Ink 94">
                <a:extLst>
                  <a:ext uri="{FF2B5EF4-FFF2-40B4-BE49-F238E27FC236}">
                    <a16:creationId xmlns:a16="http://schemas.microsoft.com/office/drawing/2014/main" xmlns="" id="{32CB8FD9-0DBB-3844-AF22-6D44FAC2004A}"/>
                  </a:ext>
                </a:extLst>
              </p14:cNvPr>
              <p14:cNvContentPartPr/>
              <p14:nvPr/>
            </p14:nvContentPartPr>
            <p14:xfrm>
              <a:off x="3972340" y="3701442"/>
              <a:ext cx="551450" cy="276557"/>
            </p14:xfrm>
          </p:contentPart>
        </mc:Choice>
        <mc:Fallback xmlns="">
          <p:pic>
            <p:nvPicPr>
              <p:cNvPr id="93" name="Ink 94">
                <a:extLst>
                  <a:ext uri="{FF2B5EF4-FFF2-40B4-BE49-F238E27FC236}">
                    <a16:creationId xmlns:a16="http://schemas.microsoft.com/office/drawing/2014/main" xmlns:p14="http://schemas.microsoft.com/office/powerpoint/2010/main" xmlns="" id="{32CB8FD9-0DBB-3844-AF22-6D44FAC2004A}"/>
                  </a:ext>
                </a:extLst>
              </p:cNvPr>
              <p:cNvPicPr/>
              <p:nvPr/>
            </p:nvPicPr>
            <p:blipFill>
              <a:blip r:embed="rId43"/>
              <a:stretch>
                <a:fillRect/>
              </a:stretch>
            </p:blipFill>
            <p:spPr>
              <a:xfrm>
                <a:off x="3963347" y="3692439"/>
                <a:ext cx="569436" cy="29420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4" name="Ink 95">
                <a:extLst>
                  <a:ext uri="{FF2B5EF4-FFF2-40B4-BE49-F238E27FC236}">
                    <a16:creationId xmlns:a16="http://schemas.microsoft.com/office/drawing/2014/main" xmlns="" id="{1E70FEE2-EC71-9D4D-AB24-B055C15FA421}"/>
                  </a:ext>
                </a:extLst>
              </p14:cNvPr>
              <p14:cNvContentPartPr/>
              <p14:nvPr/>
            </p14:nvContentPartPr>
            <p14:xfrm>
              <a:off x="2642371" y="3664845"/>
              <a:ext cx="319808" cy="254516"/>
            </p14:xfrm>
          </p:contentPart>
        </mc:Choice>
        <mc:Fallback xmlns="">
          <p:pic>
            <p:nvPicPr>
              <p:cNvPr id="94" name="Ink 95">
                <a:extLst>
                  <a:ext uri="{FF2B5EF4-FFF2-40B4-BE49-F238E27FC236}">
                    <a16:creationId xmlns:a16="http://schemas.microsoft.com/office/drawing/2014/main" xmlns:p14="http://schemas.microsoft.com/office/powerpoint/2010/main" xmlns="" id="{1E70FEE2-EC71-9D4D-AB24-B055C15FA421}"/>
                  </a:ext>
                </a:extLst>
              </p:cNvPr>
              <p:cNvPicPr/>
              <p:nvPr/>
            </p:nvPicPr>
            <p:blipFill>
              <a:blip r:embed="rId45"/>
              <a:stretch>
                <a:fillRect/>
              </a:stretch>
            </p:blipFill>
            <p:spPr>
              <a:xfrm>
                <a:off x="2633378" y="3655125"/>
                <a:ext cx="337075" cy="27287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2" name="Ink 101">
                <a:extLst>
                  <a:ext uri="{FF2B5EF4-FFF2-40B4-BE49-F238E27FC236}">
                    <a16:creationId xmlns:a16="http://schemas.microsoft.com/office/drawing/2014/main" xmlns="" id="{381C9B8F-F2F0-6E45-B8A6-4BFBD93D1145}"/>
                  </a:ext>
                </a:extLst>
              </p14:cNvPr>
              <p14:cNvContentPartPr/>
              <p14:nvPr/>
            </p14:nvContentPartPr>
            <p14:xfrm>
              <a:off x="5605481" y="4108168"/>
              <a:ext cx="80264" cy="109375"/>
            </p14:xfrm>
          </p:contentPart>
        </mc:Choice>
        <mc:Fallback xmlns="">
          <p:pic>
            <p:nvPicPr>
              <p:cNvPr id="102" name="Ink 101">
                <a:extLst>
                  <a:ext uri="{FF2B5EF4-FFF2-40B4-BE49-F238E27FC236}">
                    <a16:creationId xmlns:a16="http://schemas.microsoft.com/office/drawing/2014/main" xmlns:p14="http://schemas.microsoft.com/office/powerpoint/2010/main" xmlns="" id="{381C9B8F-F2F0-6E45-B8A6-4BFBD93D1145}"/>
                  </a:ext>
                </a:extLst>
              </p:cNvPr>
              <p:cNvPicPr/>
              <p:nvPr/>
            </p:nvPicPr>
            <p:blipFill>
              <a:blip r:embed="rId47"/>
              <a:stretch>
                <a:fillRect/>
              </a:stretch>
            </p:blipFill>
            <p:spPr>
              <a:xfrm>
                <a:off x="5596123" y="4098783"/>
                <a:ext cx="98260" cy="12742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5">
                <a:extLst>
                  <a:ext uri="{FF2B5EF4-FFF2-40B4-BE49-F238E27FC236}">
                    <a16:creationId xmlns:a16="http://schemas.microsoft.com/office/drawing/2014/main" xmlns="" id="{3C3E7542-7300-1A45-A929-F750BE177B5A}"/>
                  </a:ext>
                </a:extLst>
              </p14:cNvPr>
              <p14:cNvContentPartPr/>
              <p14:nvPr/>
            </p14:nvContentPartPr>
            <p14:xfrm>
              <a:off x="5126393" y="3280992"/>
              <a:ext cx="435837" cy="551450"/>
            </p14:xfrm>
          </p:contentPart>
        </mc:Choice>
        <mc:Fallback xmlns="">
          <p:pic>
            <p:nvPicPr>
              <p:cNvPr id="104" name="Ink 105">
                <a:extLst>
                  <a:ext uri="{FF2B5EF4-FFF2-40B4-BE49-F238E27FC236}">
                    <a16:creationId xmlns:a16="http://schemas.microsoft.com/office/drawing/2014/main" xmlns:p14="http://schemas.microsoft.com/office/powerpoint/2010/main" xmlns="" id="{3C3E7542-7300-1A45-A929-F750BE177B5A}"/>
                  </a:ext>
                </a:extLst>
              </p:cNvPr>
              <p:cNvPicPr/>
              <p:nvPr/>
            </p:nvPicPr>
            <p:blipFill>
              <a:blip r:embed="rId49"/>
              <a:stretch>
                <a:fillRect/>
              </a:stretch>
            </p:blipFill>
            <p:spPr>
              <a:xfrm>
                <a:off x="5117403" y="3271999"/>
                <a:ext cx="453457" cy="56907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6">
                <a:extLst>
                  <a:ext uri="{FF2B5EF4-FFF2-40B4-BE49-F238E27FC236}">
                    <a16:creationId xmlns:a16="http://schemas.microsoft.com/office/drawing/2014/main" xmlns="" id="{8517C7AB-9BCC-4447-B61C-84DF6C627773}"/>
                  </a:ext>
                </a:extLst>
              </p14:cNvPr>
              <p14:cNvContentPartPr/>
              <p14:nvPr/>
            </p14:nvContentPartPr>
            <p14:xfrm>
              <a:off x="5031989" y="3991723"/>
              <a:ext cx="465364" cy="196709"/>
            </p14:xfrm>
          </p:contentPart>
        </mc:Choice>
        <mc:Fallback xmlns="">
          <p:pic>
            <p:nvPicPr>
              <p:cNvPr id="105" name="Ink 106">
                <a:extLst>
                  <a:ext uri="{FF2B5EF4-FFF2-40B4-BE49-F238E27FC236}">
                    <a16:creationId xmlns:a16="http://schemas.microsoft.com/office/drawing/2014/main" xmlns:p14="http://schemas.microsoft.com/office/powerpoint/2010/main" xmlns="" id="{8517C7AB-9BCC-4447-B61C-84DF6C627773}"/>
                  </a:ext>
                </a:extLst>
              </p:cNvPr>
              <p:cNvPicPr/>
              <p:nvPr/>
            </p:nvPicPr>
            <p:blipFill>
              <a:blip r:embed="rId51"/>
              <a:stretch>
                <a:fillRect/>
              </a:stretch>
            </p:blipFill>
            <p:spPr>
              <a:xfrm>
                <a:off x="5022984" y="3982716"/>
                <a:ext cx="482653" cy="21472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xmlns="" id="{E23CB966-1AFD-FE45-B9FB-28D87F140C51}"/>
                  </a:ext>
                </a:extLst>
              </p14:cNvPr>
              <p14:cNvContentPartPr/>
              <p14:nvPr/>
            </p14:nvContentPartPr>
            <p14:xfrm>
              <a:off x="5968955" y="3432787"/>
              <a:ext cx="247446" cy="436253"/>
            </p14:xfrm>
          </p:contentPart>
        </mc:Choice>
        <mc:Fallback xmlns="">
          <p:pic>
            <p:nvPicPr>
              <p:cNvPr id="108" name="Ink 107">
                <a:extLst>
                  <a:ext uri="{FF2B5EF4-FFF2-40B4-BE49-F238E27FC236}">
                    <a16:creationId xmlns:a16="http://schemas.microsoft.com/office/drawing/2014/main" xmlns:p14="http://schemas.microsoft.com/office/powerpoint/2010/main" xmlns="" id="{E23CB966-1AFD-FE45-B9FB-28D87F140C51}"/>
                  </a:ext>
                </a:extLst>
              </p:cNvPr>
              <p:cNvPicPr/>
              <p:nvPr/>
            </p:nvPicPr>
            <p:blipFill>
              <a:blip r:embed="rId53"/>
              <a:stretch>
                <a:fillRect/>
              </a:stretch>
            </p:blipFill>
            <p:spPr>
              <a:xfrm>
                <a:off x="5959964" y="3424141"/>
                <a:ext cx="264350" cy="45318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8" name="Ink 119">
                <a:extLst>
                  <a:ext uri="{FF2B5EF4-FFF2-40B4-BE49-F238E27FC236}">
                    <a16:creationId xmlns:a16="http://schemas.microsoft.com/office/drawing/2014/main" xmlns="" id="{13300A69-1E61-4C4C-9FE8-7BEA597F587A}"/>
                  </a:ext>
                </a:extLst>
              </p14:cNvPr>
              <p14:cNvContentPartPr/>
              <p14:nvPr/>
            </p14:nvContentPartPr>
            <p14:xfrm>
              <a:off x="6418932" y="3535092"/>
              <a:ext cx="509031" cy="428351"/>
            </p14:xfrm>
          </p:contentPart>
        </mc:Choice>
        <mc:Fallback xmlns="">
          <p:pic>
            <p:nvPicPr>
              <p:cNvPr id="118" name="Ink 119">
                <a:extLst>
                  <a:ext uri="{FF2B5EF4-FFF2-40B4-BE49-F238E27FC236}">
                    <a16:creationId xmlns:a16="http://schemas.microsoft.com/office/drawing/2014/main" xmlns:p14="http://schemas.microsoft.com/office/powerpoint/2010/main" xmlns="" id="{13300A69-1E61-4C4C-9FE8-7BEA597F587A}"/>
                  </a:ext>
                </a:extLst>
              </p:cNvPr>
              <p:cNvPicPr/>
              <p:nvPr/>
            </p:nvPicPr>
            <p:blipFill>
              <a:blip r:embed="rId55"/>
              <a:stretch>
                <a:fillRect/>
              </a:stretch>
            </p:blipFill>
            <p:spPr>
              <a:xfrm>
                <a:off x="6409926" y="3526093"/>
                <a:ext cx="525963" cy="44526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Ink 123">
                <a:extLst>
                  <a:ext uri="{FF2B5EF4-FFF2-40B4-BE49-F238E27FC236}">
                    <a16:creationId xmlns:a16="http://schemas.microsoft.com/office/drawing/2014/main" xmlns="" id="{084C6705-F3F3-1E43-B4C5-BC244AC56B16}"/>
                  </a:ext>
                </a:extLst>
              </p14:cNvPr>
              <p14:cNvContentPartPr/>
              <p14:nvPr/>
            </p14:nvContentPartPr>
            <p14:xfrm>
              <a:off x="7094729" y="3251049"/>
              <a:ext cx="1525430" cy="922827"/>
            </p14:xfrm>
          </p:contentPart>
        </mc:Choice>
        <mc:Fallback xmlns="">
          <p:pic>
            <p:nvPicPr>
              <p:cNvPr id="123" name="Ink 123">
                <a:extLst>
                  <a:ext uri="{FF2B5EF4-FFF2-40B4-BE49-F238E27FC236}">
                    <a16:creationId xmlns:a16="http://schemas.microsoft.com/office/drawing/2014/main" xmlns:p14="http://schemas.microsoft.com/office/powerpoint/2010/main" xmlns="" id="{084C6705-F3F3-1E43-B4C5-BC244AC56B16}"/>
                  </a:ext>
                </a:extLst>
              </p:cNvPr>
              <p:cNvPicPr/>
              <p:nvPr/>
            </p:nvPicPr>
            <p:blipFill>
              <a:blip r:embed="rId57"/>
              <a:stretch>
                <a:fillRect/>
              </a:stretch>
            </p:blipFill>
            <p:spPr>
              <a:xfrm>
                <a:off x="7085371" y="3242408"/>
                <a:ext cx="1543067" cy="94011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6" name="Ink 149">
                <a:extLst>
                  <a:ext uri="{FF2B5EF4-FFF2-40B4-BE49-F238E27FC236}">
                    <a16:creationId xmlns:a16="http://schemas.microsoft.com/office/drawing/2014/main" xmlns="" id="{0FA5C7A4-78C1-E443-ABFC-F25E815B8A69}"/>
                  </a:ext>
                </a:extLst>
              </p14:cNvPr>
              <p14:cNvContentPartPr/>
              <p14:nvPr/>
            </p14:nvContentPartPr>
            <p14:xfrm>
              <a:off x="10262033" y="3258119"/>
              <a:ext cx="558520" cy="370961"/>
            </p14:xfrm>
          </p:contentPart>
        </mc:Choice>
        <mc:Fallback xmlns="">
          <p:pic>
            <p:nvPicPr>
              <p:cNvPr id="146" name="Ink 149">
                <a:extLst>
                  <a:ext uri="{FF2B5EF4-FFF2-40B4-BE49-F238E27FC236}">
                    <a16:creationId xmlns:a16="http://schemas.microsoft.com/office/drawing/2014/main" xmlns:p14="http://schemas.microsoft.com/office/powerpoint/2010/main" xmlns="" id="{0FA5C7A4-78C1-E443-ABFC-F25E815B8A69}"/>
                  </a:ext>
                </a:extLst>
              </p:cNvPr>
              <p:cNvPicPr/>
              <p:nvPr/>
            </p:nvPicPr>
            <p:blipFill>
              <a:blip r:embed="rId59"/>
              <a:stretch>
                <a:fillRect/>
              </a:stretch>
            </p:blipFill>
            <p:spPr>
              <a:xfrm>
                <a:off x="10253396" y="3249484"/>
                <a:ext cx="575434" cy="38859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7" name="Ink 150">
                <a:extLst>
                  <a:ext uri="{FF2B5EF4-FFF2-40B4-BE49-F238E27FC236}">
                    <a16:creationId xmlns:a16="http://schemas.microsoft.com/office/drawing/2014/main" xmlns="" id="{24613DBC-3375-4F4F-9994-1B1364F571F6}"/>
                  </a:ext>
                </a:extLst>
              </p14:cNvPr>
              <p14:cNvContentPartPr/>
              <p14:nvPr/>
            </p14:nvContentPartPr>
            <p14:xfrm>
              <a:off x="8939135" y="3403675"/>
              <a:ext cx="1024716" cy="160112"/>
            </p14:xfrm>
          </p:contentPart>
        </mc:Choice>
        <mc:Fallback xmlns="">
          <p:pic>
            <p:nvPicPr>
              <p:cNvPr id="147" name="Ink 150">
                <a:extLst>
                  <a:ext uri="{FF2B5EF4-FFF2-40B4-BE49-F238E27FC236}">
                    <a16:creationId xmlns:a16="http://schemas.microsoft.com/office/drawing/2014/main" xmlns:p14="http://schemas.microsoft.com/office/powerpoint/2010/main" xmlns="" id="{24613DBC-3375-4F4F-9994-1B1364F571F6}"/>
                  </a:ext>
                </a:extLst>
              </p:cNvPr>
              <p:cNvPicPr/>
              <p:nvPr/>
            </p:nvPicPr>
            <p:blipFill>
              <a:blip r:embed="rId61"/>
              <a:stretch>
                <a:fillRect/>
              </a:stretch>
            </p:blipFill>
            <p:spPr>
              <a:xfrm>
                <a:off x="8930851" y="3395020"/>
                <a:ext cx="1041284" cy="1767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3" name="Ink 163">
                <a:extLst>
                  <a:ext uri="{FF2B5EF4-FFF2-40B4-BE49-F238E27FC236}">
                    <a16:creationId xmlns:a16="http://schemas.microsoft.com/office/drawing/2014/main" xmlns="" id="{39C2E824-5AD6-DC42-B49C-7E41AB6BDA28}"/>
                  </a:ext>
                </a:extLst>
              </p14:cNvPr>
              <p14:cNvContentPartPr/>
              <p14:nvPr/>
            </p14:nvContentPartPr>
            <p14:xfrm>
              <a:off x="9077205" y="3730969"/>
              <a:ext cx="2222852" cy="617159"/>
            </p14:xfrm>
          </p:contentPart>
        </mc:Choice>
        <mc:Fallback xmlns="">
          <p:pic>
            <p:nvPicPr>
              <p:cNvPr id="163" name="Ink 163">
                <a:extLst>
                  <a:ext uri="{FF2B5EF4-FFF2-40B4-BE49-F238E27FC236}">
                    <a16:creationId xmlns:a16="http://schemas.microsoft.com/office/drawing/2014/main" xmlns:p14="http://schemas.microsoft.com/office/powerpoint/2010/main" xmlns="" id="{39C2E824-5AD6-DC42-B49C-7E41AB6BDA28}"/>
                  </a:ext>
                </a:extLst>
              </p:cNvPr>
              <p:cNvPicPr/>
              <p:nvPr/>
            </p:nvPicPr>
            <p:blipFill>
              <a:blip r:embed="rId63"/>
              <a:stretch>
                <a:fillRect/>
              </a:stretch>
            </p:blipFill>
            <p:spPr>
              <a:xfrm>
                <a:off x="9068206" y="3722683"/>
                <a:ext cx="2240491" cy="63373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8" name="Ink 167">
                <a:extLst>
                  <a:ext uri="{FF2B5EF4-FFF2-40B4-BE49-F238E27FC236}">
                    <a16:creationId xmlns:a16="http://schemas.microsoft.com/office/drawing/2014/main" xmlns="" id="{06987A20-FC62-2945-9460-0114B9651031}"/>
                  </a:ext>
                </a:extLst>
              </p14:cNvPr>
              <p14:cNvContentPartPr/>
              <p14:nvPr/>
            </p14:nvContentPartPr>
            <p14:xfrm>
              <a:off x="5213311" y="5422748"/>
              <a:ext cx="247446" cy="7486"/>
            </p14:xfrm>
          </p:contentPart>
        </mc:Choice>
        <mc:Fallback xmlns="">
          <p:pic>
            <p:nvPicPr>
              <p:cNvPr id="168" name="Ink 167">
                <a:extLst>
                  <a:ext uri="{FF2B5EF4-FFF2-40B4-BE49-F238E27FC236}">
                    <a16:creationId xmlns:a16="http://schemas.microsoft.com/office/drawing/2014/main" xmlns:p14="http://schemas.microsoft.com/office/powerpoint/2010/main" xmlns="" id="{06987A20-FC62-2945-9460-0114B9651031}"/>
                  </a:ext>
                </a:extLst>
              </p:cNvPr>
              <p:cNvPicPr/>
              <p:nvPr/>
            </p:nvPicPr>
            <p:blipFill>
              <a:blip r:embed="rId65"/>
              <a:stretch>
                <a:fillRect/>
              </a:stretch>
            </p:blipFill>
            <p:spPr>
              <a:xfrm>
                <a:off x="5203960" y="5414241"/>
                <a:ext cx="26471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9" name="Ink 168">
                <a:extLst>
                  <a:ext uri="{FF2B5EF4-FFF2-40B4-BE49-F238E27FC236}">
                    <a16:creationId xmlns:a16="http://schemas.microsoft.com/office/drawing/2014/main" xmlns="" id="{FDC9DF74-9D4C-AD46-86CD-6D69A378C3D4}"/>
                  </a:ext>
                </a:extLst>
              </p14:cNvPr>
              <p14:cNvContentPartPr/>
              <p14:nvPr/>
            </p14:nvContentPartPr>
            <p14:xfrm>
              <a:off x="5213311" y="5611556"/>
              <a:ext cx="291113" cy="36597"/>
            </p14:xfrm>
          </p:contentPart>
        </mc:Choice>
        <mc:Fallback xmlns="">
          <p:pic>
            <p:nvPicPr>
              <p:cNvPr id="169" name="Ink 168">
                <a:extLst>
                  <a:ext uri="{FF2B5EF4-FFF2-40B4-BE49-F238E27FC236}">
                    <a16:creationId xmlns:a16="http://schemas.microsoft.com/office/drawing/2014/main" xmlns:p14="http://schemas.microsoft.com/office/powerpoint/2010/main" xmlns="" id="{FDC9DF74-9D4C-AD46-86CD-6D69A378C3D4}"/>
                  </a:ext>
                </a:extLst>
              </p:cNvPr>
              <p:cNvPicPr/>
              <p:nvPr/>
            </p:nvPicPr>
            <p:blipFill>
              <a:blip r:embed="rId67"/>
              <a:stretch>
                <a:fillRect/>
              </a:stretch>
            </p:blipFill>
            <p:spPr>
              <a:xfrm>
                <a:off x="5204664" y="5602945"/>
                <a:ext cx="308407" cy="538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0" name="Ink 169">
                <a:extLst>
                  <a:ext uri="{FF2B5EF4-FFF2-40B4-BE49-F238E27FC236}">
                    <a16:creationId xmlns:a16="http://schemas.microsoft.com/office/drawing/2014/main" xmlns="" id="{AE7B1AA0-1C6B-1940-9FD0-455CFC6B13A2}"/>
                  </a:ext>
                </a:extLst>
              </p14:cNvPr>
              <p14:cNvContentPartPr/>
              <p14:nvPr/>
            </p14:nvContentPartPr>
            <p14:xfrm>
              <a:off x="6223055" y="5241011"/>
              <a:ext cx="203779" cy="625060"/>
            </p14:xfrm>
          </p:contentPart>
        </mc:Choice>
        <mc:Fallback xmlns="">
          <p:pic>
            <p:nvPicPr>
              <p:cNvPr id="170" name="Ink 169">
                <a:extLst>
                  <a:ext uri="{FF2B5EF4-FFF2-40B4-BE49-F238E27FC236}">
                    <a16:creationId xmlns:a16="http://schemas.microsoft.com/office/drawing/2014/main" xmlns:p14="http://schemas.microsoft.com/office/powerpoint/2010/main" xmlns="" id="{AE7B1AA0-1C6B-1940-9FD0-455CFC6B13A2}"/>
                  </a:ext>
                </a:extLst>
              </p:cNvPr>
              <p:cNvPicPr/>
              <p:nvPr/>
            </p:nvPicPr>
            <p:blipFill>
              <a:blip r:embed="rId69"/>
              <a:stretch>
                <a:fillRect/>
              </a:stretch>
            </p:blipFill>
            <p:spPr>
              <a:xfrm>
                <a:off x="6214054" y="5232375"/>
                <a:ext cx="220701" cy="64305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1" name="Ink 170">
                <a:extLst>
                  <a:ext uri="{FF2B5EF4-FFF2-40B4-BE49-F238E27FC236}">
                    <a16:creationId xmlns:a16="http://schemas.microsoft.com/office/drawing/2014/main" xmlns="" id="{A7C71A9C-9E32-2245-8086-4791E41840A7}"/>
                  </a:ext>
                </a:extLst>
              </p14:cNvPr>
              <p14:cNvContentPartPr/>
              <p14:nvPr/>
            </p14:nvContentPartPr>
            <p14:xfrm>
              <a:off x="6992840" y="5531708"/>
              <a:ext cx="407142" cy="44083"/>
            </p14:xfrm>
          </p:contentPart>
        </mc:Choice>
        <mc:Fallback xmlns="">
          <p:pic>
            <p:nvPicPr>
              <p:cNvPr id="171" name="Ink 170">
                <a:extLst>
                  <a:ext uri="{FF2B5EF4-FFF2-40B4-BE49-F238E27FC236}">
                    <a16:creationId xmlns:a16="http://schemas.microsoft.com/office/drawing/2014/main" xmlns:p14="http://schemas.microsoft.com/office/powerpoint/2010/main" xmlns="" id="{A7C71A9C-9E32-2245-8086-4791E41840A7}"/>
                  </a:ext>
                </a:extLst>
              </p:cNvPr>
              <p:cNvPicPr/>
              <p:nvPr/>
            </p:nvPicPr>
            <p:blipFill>
              <a:blip r:embed="rId71"/>
              <a:stretch>
                <a:fillRect/>
              </a:stretch>
            </p:blipFill>
            <p:spPr>
              <a:xfrm>
                <a:off x="6984200" y="5523036"/>
                <a:ext cx="424421" cy="6142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2">
                <a:extLst>
                  <a:ext uri="{FF2B5EF4-FFF2-40B4-BE49-F238E27FC236}">
                    <a16:creationId xmlns:a16="http://schemas.microsoft.com/office/drawing/2014/main" xmlns="" id="{AF7EDAF6-FCAB-644A-B00C-8FA4CA85CF46}"/>
                  </a:ext>
                </a:extLst>
              </p14:cNvPr>
              <p14:cNvContentPartPr/>
              <p14:nvPr/>
            </p14:nvContentPartPr>
            <p14:xfrm>
              <a:off x="3978578" y="4943245"/>
              <a:ext cx="915757" cy="864604"/>
            </p14:xfrm>
          </p:contentPart>
        </mc:Choice>
        <mc:Fallback xmlns="">
          <p:pic>
            <p:nvPicPr>
              <p:cNvPr id="172" name="Ink 172">
                <a:extLst>
                  <a:ext uri="{FF2B5EF4-FFF2-40B4-BE49-F238E27FC236}">
                    <a16:creationId xmlns:a16="http://schemas.microsoft.com/office/drawing/2014/main" xmlns:p14="http://schemas.microsoft.com/office/powerpoint/2010/main" xmlns="" id="{AF7EDAF6-FCAB-644A-B00C-8FA4CA85CF46}"/>
                  </a:ext>
                </a:extLst>
              </p:cNvPr>
              <p:cNvPicPr/>
              <p:nvPr/>
            </p:nvPicPr>
            <p:blipFill>
              <a:blip r:embed="rId73"/>
              <a:stretch>
                <a:fillRect/>
              </a:stretch>
            </p:blipFill>
            <p:spPr>
              <a:xfrm>
                <a:off x="3970292" y="4934606"/>
                <a:ext cx="932329" cy="88116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6" name="Ink 175">
                <a:extLst>
                  <a:ext uri="{FF2B5EF4-FFF2-40B4-BE49-F238E27FC236}">
                    <a16:creationId xmlns:a16="http://schemas.microsoft.com/office/drawing/2014/main" xmlns="" id="{921EBF65-B60D-EC4E-88F2-013685580C15}"/>
                  </a:ext>
                </a:extLst>
              </p14:cNvPr>
              <p14:cNvContentPartPr/>
              <p14:nvPr/>
            </p14:nvContentPartPr>
            <p14:xfrm>
              <a:off x="8982802" y="4986911"/>
              <a:ext cx="232890" cy="254516"/>
            </p14:xfrm>
          </p:contentPart>
        </mc:Choice>
        <mc:Fallback xmlns="">
          <p:pic>
            <p:nvPicPr>
              <p:cNvPr id="176" name="Ink 175">
                <a:extLst>
                  <a:ext uri="{FF2B5EF4-FFF2-40B4-BE49-F238E27FC236}">
                    <a16:creationId xmlns:a16="http://schemas.microsoft.com/office/drawing/2014/main" xmlns:p14="http://schemas.microsoft.com/office/powerpoint/2010/main" xmlns="" id="{921EBF65-B60D-EC4E-88F2-013685580C15}"/>
                  </a:ext>
                </a:extLst>
              </p:cNvPr>
              <p:cNvPicPr/>
              <p:nvPr/>
            </p:nvPicPr>
            <p:blipFill>
              <a:blip r:embed="rId75"/>
              <a:stretch>
                <a:fillRect/>
              </a:stretch>
            </p:blipFill>
            <p:spPr>
              <a:xfrm>
                <a:off x="8974523" y="4978283"/>
                <a:ext cx="249808" cy="27213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7" name="Ink 176">
                <a:extLst>
                  <a:ext uri="{FF2B5EF4-FFF2-40B4-BE49-F238E27FC236}">
                    <a16:creationId xmlns:a16="http://schemas.microsoft.com/office/drawing/2014/main" xmlns="" id="{05EFBFF7-5F44-004F-855D-C32371E21042}"/>
                  </a:ext>
                </a:extLst>
              </p14:cNvPr>
              <p14:cNvContentPartPr/>
              <p14:nvPr/>
            </p14:nvContentPartPr>
            <p14:xfrm>
              <a:off x="9389528" y="4972356"/>
              <a:ext cx="232890" cy="262001"/>
            </p14:xfrm>
          </p:contentPart>
        </mc:Choice>
        <mc:Fallback xmlns="">
          <p:pic>
            <p:nvPicPr>
              <p:cNvPr id="177" name="Ink 176">
                <a:extLst>
                  <a:ext uri="{FF2B5EF4-FFF2-40B4-BE49-F238E27FC236}">
                    <a16:creationId xmlns:a16="http://schemas.microsoft.com/office/drawing/2014/main" xmlns:p14="http://schemas.microsoft.com/office/powerpoint/2010/main" xmlns="" id="{05EFBFF7-5F44-004F-855D-C32371E21042}"/>
                  </a:ext>
                </a:extLst>
              </p:cNvPr>
              <p:cNvPicPr/>
              <p:nvPr/>
            </p:nvPicPr>
            <p:blipFill>
              <a:blip r:embed="rId77"/>
              <a:stretch>
                <a:fillRect/>
              </a:stretch>
            </p:blipFill>
            <p:spPr>
              <a:xfrm>
                <a:off x="9380889" y="4963719"/>
                <a:ext cx="250168" cy="27963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8" name="Ink 177">
                <a:extLst>
                  <a:ext uri="{FF2B5EF4-FFF2-40B4-BE49-F238E27FC236}">
                    <a16:creationId xmlns:a16="http://schemas.microsoft.com/office/drawing/2014/main" xmlns="" id="{D883042E-AB2B-8E47-B16F-E32E94A34158}"/>
                  </a:ext>
                </a:extLst>
              </p14:cNvPr>
              <p14:cNvContentPartPr/>
              <p14:nvPr/>
            </p14:nvContentPartPr>
            <p14:xfrm>
              <a:off x="8074947" y="5560819"/>
              <a:ext cx="1707167" cy="44083"/>
            </p14:xfrm>
          </p:contentPart>
        </mc:Choice>
        <mc:Fallback xmlns="">
          <p:pic>
            <p:nvPicPr>
              <p:cNvPr id="178" name="Ink 177">
                <a:extLst>
                  <a:ext uri="{FF2B5EF4-FFF2-40B4-BE49-F238E27FC236}">
                    <a16:creationId xmlns:a16="http://schemas.microsoft.com/office/drawing/2014/main" xmlns:p14="http://schemas.microsoft.com/office/powerpoint/2010/main" xmlns="" id="{D883042E-AB2B-8E47-B16F-E32E94A34158}"/>
                  </a:ext>
                </a:extLst>
              </p:cNvPr>
              <p:cNvPicPr/>
              <p:nvPr/>
            </p:nvPicPr>
            <p:blipFill>
              <a:blip r:embed="rId79"/>
              <a:stretch>
                <a:fillRect/>
              </a:stretch>
            </p:blipFill>
            <p:spPr>
              <a:xfrm>
                <a:off x="8066309" y="5551063"/>
                <a:ext cx="1724444" cy="6251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Ink 180">
                <a:extLst>
                  <a:ext uri="{FF2B5EF4-FFF2-40B4-BE49-F238E27FC236}">
                    <a16:creationId xmlns:a16="http://schemas.microsoft.com/office/drawing/2014/main" xmlns="" id="{B3408944-8CDB-DC4B-92AF-3EBBDAFC017D}"/>
                  </a:ext>
                </a:extLst>
              </p14:cNvPr>
              <p14:cNvContentPartPr/>
              <p14:nvPr/>
            </p14:nvContentPartPr>
            <p14:xfrm>
              <a:off x="9011913" y="5945504"/>
              <a:ext cx="261170" cy="225404"/>
            </p14:xfrm>
          </p:contentPart>
        </mc:Choice>
        <mc:Fallback xmlns="">
          <p:pic>
            <p:nvPicPr>
              <p:cNvPr id="181" name="Ink 180">
                <a:extLst>
                  <a:ext uri="{FF2B5EF4-FFF2-40B4-BE49-F238E27FC236}">
                    <a16:creationId xmlns:a16="http://schemas.microsoft.com/office/drawing/2014/main" xmlns:p14="http://schemas.microsoft.com/office/powerpoint/2010/main" xmlns="" id="{B3408944-8CDB-DC4B-92AF-3EBBDAFC017D}"/>
                  </a:ext>
                </a:extLst>
              </p:cNvPr>
              <p:cNvPicPr/>
              <p:nvPr/>
            </p:nvPicPr>
            <p:blipFill>
              <a:blip r:embed="rId81"/>
              <a:stretch>
                <a:fillRect/>
              </a:stretch>
            </p:blipFill>
            <p:spPr>
              <a:xfrm>
                <a:off x="9003267" y="5936862"/>
                <a:ext cx="278461" cy="24304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2" name="Ink 181">
                <a:extLst>
                  <a:ext uri="{FF2B5EF4-FFF2-40B4-BE49-F238E27FC236}">
                    <a16:creationId xmlns:a16="http://schemas.microsoft.com/office/drawing/2014/main" xmlns="" id="{2C54AC8D-2A7E-7144-B16C-FC5CF4E74E2D}"/>
                  </a:ext>
                </a:extLst>
              </p14:cNvPr>
              <p14:cNvContentPartPr/>
              <p14:nvPr/>
            </p14:nvContentPartPr>
            <p14:xfrm>
              <a:off x="9476861" y="5894767"/>
              <a:ext cx="283627" cy="319808"/>
            </p14:xfrm>
          </p:contentPart>
        </mc:Choice>
        <mc:Fallback xmlns="">
          <p:pic>
            <p:nvPicPr>
              <p:cNvPr id="182" name="Ink 181">
                <a:extLst>
                  <a:ext uri="{FF2B5EF4-FFF2-40B4-BE49-F238E27FC236}">
                    <a16:creationId xmlns:a16="http://schemas.microsoft.com/office/drawing/2014/main" xmlns:p14="http://schemas.microsoft.com/office/powerpoint/2010/main" xmlns="" id="{2C54AC8D-2A7E-7144-B16C-FC5CF4E74E2D}"/>
                  </a:ext>
                </a:extLst>
              </p:cNvPr>
              <p:cNvPicPr/>
              <p:nvPr/>
            </p:nvPicPr>
            <p:blipFill>
              <a:blip r:embed="rId83"/>
              <a:stretch>
                <a:fillRect/>
              </a:stretch>
            </p:blipFill>
            <p:spPr>
              <a:xfrm>
                <a:off x="9468572" y="5885784"/>
                <a:ext cx="300565" cy="33777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3" name="Ink 184">
                <a:extLst>
                  <a:ext uri="{FF2B5EF4-FFF2-40B4-BE49-F238E27FC236}">
                    <a16:creationId xmlns:a16="http://schemas.microsoft.com/office/drawing/2014/main" xmlns="" id="{260E50B5-F468-FB43-8DBD-CE451C3E41C1}"/>
                  </a:ext>
                </a:extLst>
              </p14:cNvPr>
              <p14:cNvContentPartPr/>
              <p14:nvPr/>
            </p14:nvContentPartPr>
            <p14:xfrm>
              <a:off x="8198461" y="5938434"/>
              <a:ext cx="523171" cy="298182"/>
            </p14:xfrm>
          </p:contentPart>
        </mc:Choice>
        <mc:Fallback xmlns="">
          <p:pic>
            <p:nvPicPr>
              <p:cNvPr id="183" name="Ink 184">
                <a:extLst>
                  <a:ext uri="{FF2B5EF4-FFF2-40B4-BE49-F238E27FC236}">
                    <a16:creationId xmlns:a16="http://schemas.microsoft.com/office/drawing/2014/main" xmlns:p14="http://schemas.microsoft.com/office/powerpoint/2010/main" xmlns="" id="{260E50B5-F468-FB43-8DBD-CE451C3E41C1}"/>
                  </a:ext>
                </a:extLst>
              </p:cNvPr>
              <p:cNvPicPr/>
              <p:nvPr/>
            </p:nvPicPr>
            <p:blipFill>
              <a:blip r:embed="rId85"/>
              <a:stretch>
                <a:fillRect/>
              </a:stretch>
            </p:blipFill>
            <p:spPr>
              <a:xfrm>
                <a:off x="8189819" y="5929071"/>
                <a:ext cx="539734"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4" name="Ink 185">
                <a:extLst>
                  <a:ext uri="{FF2B5EF4-FFF2-40B4-BE49-F238E27FC236}">
                    <a16:creationId xmlns:a16="http://schemas.microsoft.com/office/drawing/2014/main" xmlns="" id="{DB87422A-6D1B-BA40-B897-892415344E1F}"/>
                  </a:ext>
                </a:extLst>
              </p14:cNvPr>
              <p14:cNvContentPartPr/>
              <p14:nvPr/>
            </p14:nvContentPartPr>
            <p14:xfrm>
              <a:off x="8380199" y="4964870"/>
              <a:ext cx="385516" cy="334364"/>
            </p14:xfrm>
          </p:contentPart>
        </mc:Choice>
        <mc:Fallback xmlns="">
          <p:pic>
            <p:nvPicPr>
              <p:cNvPr id="184" name="Ink 185">
                <a:extLst>
                  <a:ext uri="{FF2B5EF4-FFF2-40B4-BE49-F238E27FC236}">
                    <a16:creationId xmlns:a16="http://schemas.microsoft.com/office/drawing/2014/main" xmlns:p14="http://schemas.microsoft.com/office/powerpoint/2010/main" xmlns="" id="{DB87422A-6D1B-BA40-B897-892415344E1F}"/>
                  </a:ext>
                </a:extLst>
              </p:cNvPr>
              <p:cNvPicPr/>
              <p:nvPr/>
            </p:nvPicPr>
            <p:blipFill>
              <a:blip r:embed="rId87"/>
              <a:stretch>
                <a:fillRect/>
              </a:stretch>
            </p:blipFill>
            <p:spPr>
              <a:xfrm>
                <a:off x="8370840" y="4955872"/>
                <a:ext cx="403154" cy="351640"/>
              </a:xfrm>
              <a:prstGeom prst="rect">
                <a:avLst/>
              </a:prstGeom>
            </p:spPr>
          </p:pic>
        </mc:Fallback>
      </mc:AlternateContent>
    </p:spTree>
    <p:extLst>
      <p:ext uri="{BB962C8B-B14F-4D97-AF65-F5344CB8AC3E}">
        <p14:creationId xmlns:p14="http://schemas.microsoft.com/office/powerpoint/2010/main" val="1653328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mn-lt"/>
              </a:rPr>
              <a:t>Which of these two models would be a better fit to the data?</a:t>
            </a:r>
          </a:p>
          <a:p>
            <a:r>
              <a:rPr lang="en-US" dirty="0"/>
              <a:t> </a:t>
            </a:r>
          </a:p>
          <a:p>
            <a:r>
              <a:rPr lang="en-US" dirty="0"/>
              <a:t> </a:t>
            </a:r>
          </a:p>
          <a:p>
            <a:endParaRPr lang="en-US" dirty="0"/>
          </a:p>
        </p:txBody>
      </p:sp>
      <p:sp>
        <p:nvSpPr>
          <p:cNvPr id="3" name="Title 2"/>
          <p:cNvSpPr>
            <a:spLocks noGrp="1"/>
          </p:cNvSpPr>
          <p:nvPr>
            <p:ph type="title" idx="4294967295"/>
          </p:nvPr>
        </p:nvSpPr>
        <p:spPr>
          <a:xfrm>
            <a:off x="2816860" y="591864"/>
            <a:ext cx="6866096" cy="817757"/>
          </a:xfrm>
        </p:spPr>
        <p:txBody>
          <a:bodyPr>
            <a:normAutofit fontScale="90000"/>
          </a:bodyPr>
          <a:lstStyle/>
          <a:p>
            <a:r>
              <a:rPr lang="en-US" sz="3697" dirty="0">
                <a:latin typeface="Book Antiqua" pitchFamily="18" charset="0"/>
              </a:rPr>
              <a:t>   </a:t>
            </a:r>
            <a:r>
              <a:rPr lang="en-US" sz="3697" b="1" dirty="0" err="1">
                <a:latin typeface="+mn-lt"/>
              </a:rPr>
              <a:t>Overfitting</a:t>
            </a:r>
            <a:r>
              <a:rPr lang="en-US" sz="3697" b="1" dirty="0">
                <a:latin typeface="+mn-lt"/>
              </a:rPr>
              <a:t/>
            </a:r>
            <a:br>
              <a:rPr lang="en-US" sz="3697" b="1" dirty="0">
                <a:latin typeface="+mn-lt"/>
              </a:rPr>
            </a:br>
            <a:endParaRPr lang="en-US" sz="3697" b="1" dirty="0">
              <a:latin typeface="+mn-lt"/>
            </a:endParaRPr>
          </a:p>
        </p:txBody>
      </p:sp>
      <p:sp>
        <p:nvSpPr>
          <p:cNvPr id="40961" name="Rectangle 1"/>
          <p:cNvSpPr>
            <a:spLocks noChangeArrowheads="1"/>
          </p:cNvSpPr>
          <p:nvPr/>
        </p:nvSpPr>
        <p:spPr bwMode="auto">
          <a:xfrm>
            <a:off x="1760538" y="1256"/>
            <a:ext cx="271035" cy="817627"/>
          </a:xfrm>
          <a:prstGeom prst="rect">
            <a:avLst/>
          </a:prstGeom>
          <a:solidFill>
            <a:srgbClr val="FFFFFF"/>
          </a:solidFill>
          <a:ln w="9525">
            <a:noFill/>
            <a:miter lim="800000"/>
            <a:headEnd/>
            <a:tailEnd/>
          </a:ln>
          <a:effectLst/>
        </p:spPr>
        <p:txBody>
          <a:bodyPr vert="horz" wrap="none" lIns="105632" tIns="52816" rIns="105632" bIns="52816" numCol="1" anchor="ctr" anchorCtr="0" compatLnSpc="1">
            <a:prstTxWarp prst="textNoShape">
              <a:avLst/>
            </a:prstTxWarp>
            <a:spAutoFit/>
          </a:bodyPr>
          <a:lstStyle/>
          <a:p>
            <a:pPr eaLnBrk="0" fontAlgn="base" hangingPunct="0">
              <a:spcBef>
                <a:spcPct val="0"/>
              </a:spcBef>
              <a:spcAft>
                <a:spcPct val="0"/>
              </a:spcAft>
            </a:pPr>
            <a:r>
              <a:rPr lang="en-US" sz="1155" dirty="0">
                <a:solidFill>
                  <a:srgbClr val="808080"/>
                </a:solidFill>
                <a:latin typeface="Lato"/>
                <a:cs typeface="Arial" pitchFamily="34" charset="0"/>
              </a:rPr>
              <a:t>  </a:t>
            </a:r>
            <a:endParaRPr lang="en-US" sz="1155" dirty="0">
              <a:solidFill>
                <a:srgbClr val="333333"/>
              </a:solidFill>
              <a:latin typeface="Lato"/>
              <a:cs typeface="Arial" pitchFamily="34" charset="0"/>
            </a:endParaRPr>
          </a:p>
          <a:p>
            <a:pPr eaLnBrk="0" fontAlgn="base" hangingPunct="0">
              <a:spcBef>
                <a:spcPct val="0"/>
              </a:spcBef>
              <a:spcAft>
                <a:spcPct val="0"/>
              </a:spcAft>
            </a:pPr>
            <a:r>
              <a:rPr lang="en-US" sz="1155" dirty="0">
                <a:solidFill>
                  <a:srgbClr val="808080"/>
                </a:solidFill>
                <a:latin typeface="Lato"/>
                <a:cs typeface="Arial" pitchFamily="34" charset="0"/>
              </a:rPr>
              <a:t> </a:t>
            </a:r>
            <a:endParaRPr lang="en-US" sz="1155" dirty="0">
              <a:solidFill>
                <a:srgbClr val="333333"/>
              </a:solidFill>
              <a:latin typeface="Lato"/>
              <a:cs typeface="Arial" pitchFamily="34" charset="0"/>
            </a:endParaRPr>
          </a:p>
          <a:p>
            <a:pPr eaLnBrk="0" fontAlgn="base" hangingPunct="0">
              <a:spcBef>
                <a:spcPct val="0"/>
              </a:spcBef>
              <a:spcAft>
                <a:spcPct val="0"/>
              </a:spcAft>
            </a:pPr>
            <a:r>
              <a:rPr lang="en-US" sz="1155" dirty="0">
                <a:solidFill>
                  <a:srgbClr val="808080"/>
                </a:solidFill>
                <a:latin typeface="Lato"/>
                <a:cs typeface="Arial" pitchFamily="34" charset="0"/>
              </a:rPr>
              <a:t>  </a:t>
            </a:r>
            <a:endParaRPr lang="en-US" sz="1155" dirty="0">
              <a:solidFill>
                <a:srgbClr val="333333"/>
              </a:solidFill>
              <a:latin typeface="Lato"/>
              <a:cs typeface="Arial" pitchFamily="34" charset="0"/>
            </a:endParaRPr>
          </a:p>
          <a:p>
            <a:pPr eaLnBrk="0" fontAlgn="base" hangingPunct="0">
              <a:spcBef>
                <a:spcPct val="0"/>
              </a:spcBef>
              <a:spcAft>
                <a:spcPct val="0"/>
              </a:spcAft>
            </a:pPr>
            <a:r>
              <a:rPr lang="en-US" sz="1155" dirty="0">
                <a:solidFill>
                  <a:srgbClr val="808080"/>
                </a:solidFill>
                <a:latin typeface="Lato"/>
                <a:cs typeface="Arial" pitchFamily="34" charset="0"/>
              </a:rPr>
              <a:t> </a:t>
            </a:r>
            <a:endParaRPr lang="en-US" sz="15364" dirty="0">
              <a:solidFill>
                <a:srgbClr val="808080"/>
              </a:solidFill>
              <a:latin typeface="Lato"/>
              <a:cs typeface="Arial" pitchFamily="34" charset="0"/>
            </a:endParaRPr>
          </a:p>
        </p:txBody>
      </p:sp>
      <p:pic>
        <p:nvPicPr>
          <p:cNvPr id="40962" name="Picture 2" descr="https://images.upgrad.com/8fef9956-17b8-49a4-9211-09a3ba25d813-2.PNG"/>
          <p:cNvPicPr>
            <a:picLocks noChangeAspect="1" noChangeArrowheads="1"/>
          </p:cNvPicPr>
          <p:nvPr/>
        </p:nvPicPr>
        <p:blipFill>
          <a:blip r:embed="rId2"/>
          <a:srcRect/>
          <a:stretch>
            <a:fillRect/>
          </a:stretch>
        </p:blipFill>
        <p:spPr bwMode="auto">
          <a:xfrm>
            <a:off x="2816860" y="2553970"/>
            <a:ext cx="5721747" cy="2398732"/>
          </a:xfrm>
          <a:prstGeom prst="rect">
            <a:avLst/>
          </a:prstGeom>
          <a:noFill/>
        </p:spPr>
      </p:pic>
      <p:pic>
        <p:nvPicPr>
          <p:cNvPr id="40963" name="Picture 3" descr="https://images.upgrad.com/39d96707-66cd-47a6-98c7-e79148a94327-3.PNG"/>
          <p:cNvPicPr>
            <a:picLocks noChangeAspect="1" noChangeArrowheads="1"/>
          </p:cNvPicPr>
          <p:nvPr/>
        </p:nvPicPr>
        <p:blipFill>
          <a:blip r:embed="rId3"/>
          <a:srcRect/>
          <a:stretch>
            <a:fillRect/>
          </a:stretch>
        </p:blipFill>
        <p:spPr bwMode="auto">
          <a:xfrm>
            <a:off x="2816860" y="4930697"/>
            <a:ext cx="5721747" cy="2453749"/>
          </a:xfrm>
          <a:prstGeom prst="rect">
            <a:avLst/>
          </a:prstGeom>
          <a:noFill/>
        </p:spPr>
      </p:pic>
    </p:spTree>
    <p:extLst>
      <p:ext uri="{BB962C8B-B14F-4D97-AF65-F5344CB8AC3E}">
        <p14:creationId xmlns:p14="http://schemas.microsoft.com/office/powerpoint/2010/main" val="3251004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buFont typeface="Wingdings" panose="05000000000000000000" pitchFamily="2" charset="2"/>
              <a:buChar char="Ø"/>
            </a:pPr>
            <a:r>
              <a:rPr lang="en-US" dirty="0"/>
              <a:t>   </a:t>
            </a:r>
            <a:r>
              <a:rPr lang="en-US" sz="3004" dirty="0">
                <a:latin typeface="+mn-lt"/>
              </a:rPr>
              <a:t>It refers to the phenomenon of having related predictor variables in the input dataset. </a:t>
            </a:r>
          </a:p>
          <a:p>
            <a:pPr marL="528157" indent="-528157" algn="just">
              <a:buFont typeface="Wingdings" panose="05000000000000000000" pitchFamily="2" charset="2"/>
              <a:buChar char="Ø"/>
            </a:pPr>
            <a:r>
              <a:rPr lang="en-US" sz="3004" dirty="0">
                <a:latin typeface="+mn-lt"/>
              </a:rPr>
              <a:t>     In simple terms, in a model which has been built using several independent variables, some of these variables might be interrelated, due to which the presence of that variable in the model is redundant. You drop some of these related independent variables as a way of dealing with multicollinearity.</a:t>
            </a:r>
          </a:p>
          <a:p>
            <a:pPr marL="528157" indent="-528157" algn="just">
              <a:buFont typeface="Wingdings" panose="05000000000000000000" pitchFamily="2" charset="2"/>
              <a:buChar char="Ø"/>
            </a:pPr>
            <a:r>
              <a:rPr lang="en-US" sz="3004" b="1" dirty="0">
                <a:latin typeface="+mn-lt"/>
              </a:rPr>
              <a:t>Multicollinearity affects:</a:t>
            </a:r>
          </a:p>
          <a:p>
            <a:pPr algn="just"/>
            <a:r>
              <a:rPr lang="en-US" sz="3004" b="1" dirty="0">
                <a:latin typeface="+mn-lt"/>
              </a:rPr>
              <a:t>     Interpretation</a:t>
            </a:r>
            <a:r>
              <a:rPr lang="en-US" sz="3004" dirty="0">
                <a:latin typeface="+mn-lt"/>
              </a:rPr>
              <a:t>:</a:t>
            </a:r>
          </a:p>
          <a:p>
            <a:pPr lvl="1" algn="just">
              <a:buFont typeface="Courier New" panose="02070309020205020404" pitchFamily="49" charset="0"/>
              <a:buChar char="o"/>
            </a:pPr>
            <a:r>
              <a:rPr lang="en-US" sz="3004" dirty="0">
                <a:latin typeface="+mn-lt"/>
              </a:rPr>
              <a:t>Does “change in Y, when all others are held constant” apply?</a:t>
            </a:r>
          </a:p>
          <a:p>
            <a:pPr algn="just"/>
            <a:r>
              <a:rPr lang="en-US" sz="3004" b="1" dirty="0">
                <a:latin typeface="+mn-lt"/>
              </a:rPr>
              <a:t>     Inference</a:t>
            </a:r>
            <a:r>
              <a:rPr lang="en-US" sz="3004" dirty="0">
                <a:latin typeface="+mn-lt"/>
              </a:rPr>
              <a:t>: </a:t>
            </a:r>
          </a:p>
          <a:p>
            <a:pPr lvl="1" algn="just">
              <a:buFont typeface="Courier New" panose="02070309020205020404" pitchFamily="49" charset="0"/>
              <a:buChar char="o"/>
            </a:pPr>
            <a:r>
              <a:rPr lang="en-US" sz="3004" dirty="0">
                <a:latin typeface="+mn-lt"/>
              </a:rPr>
              <a:t>Coefficients swing wildly, signs can invert</a:t>
            </a:r>
          </a:p>
          <a:p>
            <a:pPr lvl="1" algn="just">
              <a:buFont typeface="Courier New" panose="02070309020205020404" pitchFamily="49" charset="0"/>
              <a:buChar char="o"/>
            </a:pPr>
            <a:r>
              <a:rPr lang="en-US" sz="3004" dirty="0">
                <a:latin typeface="+mn-lt"/>
              </a:rPr>
              <a:t>p-values are, therefore, not reliable</a:t>
            </a:r>
          </a:p>
          <a:p>
            <a:endParaRPr lang="en-US" dirty="0"/>
          </a:p>
        </p:txBody>
      </p:sp>
      <p:sp>
        <p:nvSpPr>
          <p:cNvPr id="3" name="Title 2"/>
          <p:cNvSpPr>
            <a:spLocks noGrp="1"/>
          </p:cNvSpPr>
          <p:nvPr>
            <p:ph type="title" idx="4294967295"/>
          </p:nvPr>
        </p:nvSpPr>
        <p:spPr>
          <a:xfrm>
            <a:off x="2640806" y="353298"/>
            <a:ext cx="7042150" cy="968296"/>
          </a:xfrm>
        </p:spPr>
        <p:txBody>
          <a:bodyPr>
            <a:normAutofit/>
          </a:bodyPr>
          <a:lstStyle/>
          <a:p>
            <a:r>
              <a:rPr lang="en-US" sz="4159" b="1" dirty="0" err="1">
                <a:latin typeface="+mn-lt"/>
              </a:rPr>
              <a:t>Multicollinearity</a:t>
            </a:r>
            <a:endParaRPr lang="en-US" sz="4159" b="1" dirty="0">
              <a:latin typeface="+mn-lt"/>
            </a:endParaRPr>
          </a:p>
        </p:txBody>
      </p:sp>
    </p:spTree>
    <p:extLst>
      <p:ext uri="{BB962C8B-B14F-4D97-AF65-F5344CB8AC3E}">
        <p14:creationId xmlns:p14="http://schemas.microsoft.com/office/powerpoint/2010/main" val="620888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8699" y="1638491"/>
            <a:ext cx="9418876" cy="5668932"/>
          </a:xfrm>
        </p:spPr>
        <p:txBody>
          <a:bodyPr>
            <a:normAutofit fontScale="92500" lnSpcReduction="10000"/>
          </a:bodyPr>
          <a:lstStyle/>
          <a:p>
            <a:pPr algn="just">
              <a:lnSpc>
                <a:spcPct val="150000"/>
              </a:lnSpc>
              <a:spcBef>
                <a:spcPts val="0"/>
              </a:spcBef>
              <a:buFont typeface="Wingdings" panose="05000000000000000000" pitchFamily="2" charset="2"/>
              <a:buChar char="Ø"/>
            </a:pPr>
            <a:r>
              <a:rPr lang="en-US" dirty="0">
                <a:latin typeface="+mn-lt"/>
              </a:rPr>
              <a:t>Two basic ways of dealing with </a:t>
            </a:r>
            <a:r>
              <a:rPr lang="en-US" dirty="0" err="1">
                <a:latin typeface="+mn-lt"/>
              </a:rPr>
              <a:t>multicollinearity</a:t>
            </a:r>
            <a:endParaRPr lang="en-US" dirty="0">
              <a:latin typeface="+mn-lt"/>
            </a:endParaRPr>
          </a:p>
          <a:p>
            <a:pPr algn="just">
              <a:lnSpc>
                <a:spcPct val="150000"/>
              </a:lnSpc>
              <a:spcBef>
                <a:spcPts val="0"/>
              </a:spcBef>
              <a:buFont typeface="Wingdings" panose="05000000000000000000" pitchFamily="2" charset="2"/>
              <a:buChar char="Ø"/>
            </a:pPr>
            <a:r>
              <a:rPr lang="en-US" dirty="0">
                <a:latin typeface="+mn-lt"/>
              </a:rPr>
              <a:t> Looking at </a:t>
            </a:r>
            <a:r>
              <a:rPr lang="en-US" b="1" dirty="0">
                <a:latin typeface="+mn-lt"/>
              </a:rPr>
              <a:t>pairwise correlations</a:t>
            </a:r>
            <a:endParaRPr lang="en-US" dirty="0">
              <a:latin typeface="+mn-lt"/>
            </a:endParaRPr>
          </a:p>
          <a:p>
            <a:pPr lvl="1" algn="just">
              <a:lnSpc>
                <a:spcPct val="150000"/>
              </a:lnSpc>
              <a:spcBef>
                <a:spcPts val="0"/>
              </a:spcBef>
              <a:buFont typeface="Courier New" panose="02070309020205020404" pitchFamily="49" charset="0"/>
              <a:buChar char="o"/>
            </a:pPr>
            <a:r>
              <a:rPr lang="en-US" dirty="0">
                <a:latin typeface="+mn-lt"/>
              </a:rPr>
              <a:t>Looking at the correlation between different pairs of independent variables</a:t>
            </a:r>
          </a:p>
          <a:p>
            <a:pPr algn="just">
              <a:lnSpc>
                <a:spcPct val="150000"/>
              </a:lnSpc>
              <a:spcBef>
                <a:spcPts val="0"/>
              </a:spcBef>
            </a:pPr>
            <a:r>
              <a:rPr lang="en-US" dirty="0">
                <a:latin typeface="+mn-lt"/>
              </a:rPr>
              <a:t>Checking the </a:t>
            </a:r>
            <a:r>
              <a:rPr lang="en-US" b="1" dirty="0">
                <a:latin typeface="+mn-lt"/>
              </a:rPr>
              <a:t>Variance Inflation Factor</a:t>
            </a:r>
            <a:r>
              <a:rPr lang="en-US" dirty="0">
                <a:latin typeface="+mn-lt"/>
              </a:rPr>
              <a:t> (VIF)</a:t>
            </a:r>
          </a:p>
          <a:p>
            <a:pPr lvl="1" algn="just">
              <a:lnSpc>
                <a:spcPct val="150000"/>
              </a:lnSpc>
              <a:spcBef>
                <a:spcPts val="0"/>
              </a:spcBef>
              <a:buFont typeface="Courier New" panose="02070309020205020404" pitchFamily="49" charset="0"/>
              <a:buChar char="o"/>
            </a:pPr>
            <a:r>
              <a:rPr lang="en-US" dirty="0">
                <a:latin typeface="+mn-lt"/>
              </a:rPr>
              <a:t>Sometimes </a:t>
            </a:r>
            <a:r>
              <a:rPr lang="en-US" dirty="0" err="1">
                <a:latin typeface="+mn-lt"/>
              </a:rPr>
              <a:t>pairwise</a:t>
            </a:r>
            <a:r>
              <a:rPr lang="en-US" dirty="0">
                <a:latin typeface="+mn-lt"/>
              </a:rPr>
              <a:t> correlations aren't enough</a:t>
            </a:r>
          </a:p>
          <a:p>
            <a:pPr lvl="1" algn="just">
              <a:lnSpc>
                <a:spcPct val="150000"/>
              </a:lnSpc>
              <a:spcBef>
                <a:spcPts val="0"/>
              </a:spcBef>
              <a:buFont typeface="Courier New" panose="02070309020205020404" pitchFamily="49" charset="0"/>
              <a:buChar char="o"/>
            </a:pPr>
            <a:r>
              <a:rPr lang="en-US" dirty="0">
                <a:latin typeface="+mn-lt"/>
              </a:rPr>
              <a:t>Instead of just one variable, the independent variable might depend upon a combination of other variables</a:t>
            </a:r>
          </a:p>
          <a:p>
            <a:pPr lvl="1" algn="just">
              <a:lnSpc>
                <a:spcPct val="150000"/>
              </a:lnSpc>
              <a:spcBef>
                <a:spcPts val="0"/>
              </a:spcBef>
              <a:buFont typeface="Courier New" panose="02070309020205020404" pitchFamily="49" charset="0"/>
              <a:buChar char="o"/>
            </a:pPr>
            <a:r>
              <a:rPr lang="en-US" dirty="0">
                <a:latin typeface="+mn-lt"/>
              </a:rPr>
              <a:t>VIF calculates how well one independent variable is explained by all the other independent variables combined</a:t>
            </a:r>
          </a:p>
          <a:p>
            <a:endParaRPr lang="en-US" dirty="0"/>
          </a:p>
        </p:txBody>
      </p:sp>
      <p:sp>
        <p:nvSpPr>
          <p:cNvPr id="3" name="Title 2"/>
          <p:cNvSpPr>
            <a:spLocks noGrp="1"/>
          </p:cNvSpPr>
          <p:nvPr>
            <p:ph type="title" idx="4294967295"/>
          </p:nvPr>
        </p:nvSpPr>
        <p:spPr>
          <a:xfrm>
            <a:off x="1936593" y="31737"/>
            <a:ext cx="7845899" cy="1465911"/>
          </a:xfrm>
        </p:spPr>
        <p:txBody>
          <a:bodyPr>
            <a:normAutofit/>
          </a:bodyPr>
          <a:lstStyle/>
          <a:p>
            <a:r>
              <a:rPr lang="en-US" sz="4159" b="1" dirty="0">
                <a:latin typeface="+mn-lt"/>
              </a:rPr>
              <a:t>Dealing with </a:t>
            </a:r>
            <a:r>
              <a:rPr lang="en-US" sz="4159" b="1" dirty="0" err="1">
                <a:latin typeface="+mn-lt"/>
              </a:rPr>
              <a:t>Multicollinearity</a:t>
            </a:r>
            <a:endParaRPr lang="en-US" sz="4159" b="1" dirty="0">
              <a:latin typeface="+mn-lt"/>
            </a:endParaRPr>
          </a:p>
        </p:txBody>
      </p:sp>
      <p:sp>
        <p:nvSpPr>
          <p:cNvPr id="4" name="Title 2"/>
          <p:cNvSpPr txBox="1">
            <a:spLocks/>
          </p:cNvSpPr>
          <p:nvPr/>
        </p:nvSpPr>
        <p:spPr>
          <a:xfrm>
            <a:off x="1760539" y="1191"/>
            <a:ext cx="7845899" cy="1377884"/>
          </a:xfrm>
          <a:prstGeom prst="rect">
            <a:avLst/>
          </a:prstGeom>
        </p:spPr>
        <p:txBody>
          <a:bodyPr vert="horz" lIns="105632" tIns="52816" rIns="105632" bIns="52816" rtlCol="0" anchor="ctr">
            <a:noAutofit/>
          </a:bodyPr>
          <a:lstStyle/>
          <a:p>
            <a:pPr>
              <a:spcBef>
                <a:spcPct val="0"/>
              </a:spcBef>
              <a:defRPr/>
            </a:pPr>
            <a:endParaRPr lang="en-US" sz="4159">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0832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1075" y="3639235"/>
            <a:ext cx="7042150" cy="1200329"/>
          </a:xfrm>
          <a:prstGeom prst="rect">
            <a:avLst/>
          </a:prstGeom>
        </p:spPr>
        <p:txBody>
          <a:bodyPr>
            <a:spAutoFit/>
          </a:bodyPr>
          <a:lstStyle/>
          <a:p>
            <a:endParaRPr lang="en-US" kern="0" dirty="0">
              <a:solidFill>
                <a:sysClr val="windowText" lastClr="000000"/>
              </a:solidFill>
              <a:latin typeface="Times New Roman" pitchFamily="18" charset="0"/>
              <a:cs typeface="Times New Roman" pitchFamily="18" charset="0"/>
            </a:endParaRPr>
          </a:p>
          <a:p>
            <a:r>
              <a:rPr lang="en-US" sz="5400" b="1" kern="0" dirty="0">
                <a:solidFill>
                  <a:srgbClr val="FF0000"/>
                </a:solidFill>
                <a:latin typeface="Times New Roman" pitchFamily="18" charset="0"/>
                <a:cs typeface="Times New Roman" pitchFamily="18" charset="0"/>
              </a:rPr>
              <a:t>Correlation Analysis</a:t>
            </a:r>
          </a:p>
        </p:txBody>
      </p:sp>
    </p:spTree>
    <p:extLst>
      <p:ext uri="{BB962C8B-B14F-4D97-AF65-F5344CB8AC3E}">
        <p14:creationId xmlns:p14="http://schemas.microsoft.com/office/powerpoint/2010/main" val="413666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76725" y="1638491"/>
            <a:ext cx="9418876" cy="5668932"/>
          </a:xfrm>
        </p:spPr>
        <p:txBody>
          <a:bodyPr>
            <a:normAutofit/>
          </a:bodyPr>
          <a:lstStyle/>
          <a:p>
            <a:pPr algn="just">
              <a:buFont typeface="Wingdings" panose="05000000000000000000" pitchFamily="2" charset="2"/>
              <a:buChar char="v"/>
            </a:pPr>
            <a:r>
              <a:rPr lang="en-US" sz="2310" dirty="0">
                <a:latin typeface="+mn-lt"/>
              </a:rPr>
              <a:t>The VIF is given by:</a:t>
            </a:r>
          </a:p>
          <a:p>
            <a:pPr algn="just"/>
            <a:r>
              <a:rPr lang="en-US" sz="2310" dirty="0">
                <a:latin typeface="+mn-lt"/>
              </a:rPr>
              <a:t> </a:t>
            </a:r>
          </a:p>
          <a:p>
            <a:pPr algn="just"/>
            <a:r>
              <a:rPr lang="en-US" sz="2310" dirty="0">
                <a:latin typeface="+mn-lt"/>
              </a:rPr>
              <a:t>                                                                             </a:t>
            </a:r>
          </a:p>
          <a:p>
            <a:pPr algn="just"/>
            <a:r>
              <a:rPr lang="en-US" sz="2310" dirty="0">
                <a:latin typeface="+mn-lt"/>
              </a:rPr>
              <a:t> </a:t>
            </a:r>
          </a:p>
          <a:p>
            <a:pPr algn="just"/>
            <a:r>
              <a:rPr lang="en-US" sz="2310" dirty="0">
                <a:latin typeface="+mn-lt"/>
              </a:rPr>
              <a:t>    where </a:t>
            </a:r>
            <a:r>
              <a:rPr lang="en-US" sz="2310" i="1" dirty="0">
                <a:latin typeface="+mn-lt"/>
              </a:rPr>
              <a:t>'</a:t>
            </a:r>
            <a:r>
              <a:rPr lang="en-US" sz="2310" i="1" dirty="0" err="1">
                <a:latin typeface="+mn-lt"/>
              </a:rPr>
              <a:t>i</a:t>
            </a:r>
            <a:r>
              <a:rPr lang="en-US" sz="2310" i="1" dirty="0">
                <a:latin typeface="+mn-lt"/>
              </a:rPr>
              <a:t>'</a:t>
            </a:r>
            <a:r>
              <a:rPr lang="en-US" sz="2310" dirty="0">
                <a:latin typeface="+mn-lt"/>
              </a:rPr>
              <a:t> refers to the </a:t>
            </a:r>
            <a:r>
              <a:rPr lang="en-US" sz="2310" dirty="0" err="1">
                <a:latin typeface="+mn-lt"/>
              </a:rPr>
              <a:t>i-th</a:t>
            </a:r>
            <a:r>
              <a:rPr lang="en-US" sz="2310" dirty="0">
                <a:latin typeface="+mn-lt"/>
              </a:rPr>
              <a:t> variable which is being represented as a linear combination of rest of the independent variables. </a:t>
            </a:r>
          </a:p>
          <a:p>
            <a:pPr algn="just"/>
            <a:r>
              <a:rPr lang="en-US" sz="2310" dirty="0">
                <a:latin typeface="+mn-lt"/>
              </a:rPr>
              <a:t> </a:t>
            </a:r>
          </a:p>
          <a:p>
            <a:pPr algn="just">
              <a:buFont typeface="Wingdings" panose="05000000000000000000" pitchFamily="2" charset="2"/>
              <a:buChar char="v"/>
            </a:pPr>
            <a:r>
              <a:rPr lang="en-US" sz="2310" dirty="0">
                <a:latin typeface="+mn-lt"/>
              </a:rPr>
              <a:t>The common heuristic we follow for the VIF values is:</a:t>
            </a:r>
          </a:p>
          <a:p>
            <a:pPr algn="just"/>
            <a:r>
              <a:rPr lang="en-US" sz="2310" b="1" dirty="0">
                <a:latin typeface="+mn-lt"/>
              </a:rPr>
              <a:t>&gt; 10: </a:t>
            </a:r>
            <a:r>
              <a:rPr lang="en-US" sz="2310" dirty="0">
                <a:latin typeface="+mn-lt"/>
              </a:rPr>
              <a:t> Definitely high VIF value and the variable should be eliminated.</a:t>
            </a:r>
          </a:p>
          <a:p>
            <a:pPr algn="just"/>
            <a:r>
              <a:rPr lang="en-US" sz="2310" b="1" dirty="0">
                <a:latin typeface="+mn-lt"/>
              </a:rPr>
              <a:t>&gt; 5: </a:t>
            </a:r>
            <a:r>
              <a:rPr lang="en-US" sz="2310" dirty="0">
                <a:latin typeface="+mn-lt"/>
              </a:rPr>
              <a:t> Can be okay, but it is worth inspecting.</a:t>
            </a:r>
          </a:p>
          <a:p>
            <a:pPr algn="just"/>
            <a:r>
              <a:rPr lang="en-US" sz="2310" b="1" dirty="0">
                <a:latin typeface="+mn-lt"/>
              </a:rPr>
              <a:t>&lt; 5: </a:t>
            </a:r>
            <a:r>
              <a:rPr lang="en-US" sz="2310" dirty="0">
                <a:latin typeface="+mn-lt"/>
              </a:rPr>
              <a:t>Good VIF value. No need to eliminate this variable.</a:t>
            </a:r>
          </a:p>
          <a:p>
            <a:endParaRPr lang="en-US" dirty="0"/>
          </a:p>
        </p:txBody>
      </p:sp>
      <p:sp>
        <p:nvSpPr>
          <p:cNvPr id="3" name="Title 2"/>
          <p:cNvSpPr>
            <a:spLocks noGrp="1"/>
          </p:cNvSpPr>
          <p:nvPr>
            <p:ph type="title" idx="4294967295"/>
          </p:nvPr>
        </p:nvSpPr>
        <p:spPr>
          <a:xfrm>
            <a:off x="1936593" y="31737"/>
            <a:ext cx="7658339" cy="1377884"/>
          </a:xfrm>
        </p:spPr>
        <p:txBody>
          <a:bodyPr/>
          <a:lstStyle/>
          <a:p>
            <a:r>
              <a:rPr lang="en-US" sz="3697" b="1" dirty="0">
                <a:latin typeface="+mn-lt"/>
              </a:rPr>
              <a:t>Variance Inflation Factor (VIF)</a:t>
            </a:r>
          </a:p>
        </p:txBody>
      </p:sp>
      <p:pic>
        <p:nvPicPr>
          <p:cNvPr id="6" name="Picture 2"/>
          <p:cNvPicPr>
            <a:picLocks noChangeAspect="1" noChangeArrowheads="1"/>
          </p:cNvPicPr>
          <p:nvPr/>
        </p:nvPicPr>
        <p:blipFill>
          <a:blip r:embed="rId2"/>
          <a:srcRect/>
          <a:stretch>
            <a:fillRect/>
          </a:stretch>
        </p:blipFill>
        <p:spPr bwMode="auto">
          <a:xfrm>
            <a:off x="5721747" y="1937782"/>
            <a:ext cx="2316954" cy="1144349"/>
          </a:xfrm>
          <a:prstGeom prst="rect">
            <a:avLst/>
          </a:prstGeom>
          <a:noFill/>
          <a:ln w="9525" cap="flat" cmpd="sng" algn="ctr">
            <a:noFill/>
            <a:prstDash val="solid"/>
            <a:miter lim="800000"/>
            <a:headEnd/>
            <a:tailEnd/>
          </a:ln>
          <a:effectLst/>
        </p:spPr>
      </p:pic>
    </p:spTree>
    <p:extLst>
      <p:ext uri="{BB962C8B-B14F-4D97-AF65-F5344CB8AC3E}">
        <p14:creationId xmlns:p14="http://schemas.microsoft.com/office/powerpoint/2010/main" val="886485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k 5">
            <a:extLst>
              <a:ext uri="{FF2B5EF4-FFF2-40B4-BE49-F238E27FC236}">
                <a16:creationId xmlns:a16="http://schemas.microsoft.com/office/drawing/2014/main" xmlns="" id="{BE287199-E4BF-8243-808C-78C739010475}"/>
              </a:ext>
            </a:extLst>
          </p:cNvPr>
          <p:cNvPicPr/>
          <p:nvPr/>
        </p:nvPicPr>
        <p:blipFill>
          <a:blip r:embed="rId2"/>
          <a:stretch>
            <a:fillRect/>
          </a:stretch>
        </p:blipFill>
        <p:spPr>
          <a:xfrm>
            <a:off x="3017602" y="436823"/>
            <a:ext cx="40974" cy="64877"/>
          </a:xfrm>
          <a:prstGeom prst="rect">
            <a:avLst/>
          </a:prstGeom>
        </p:spPr>
      </p:pic>
      <mc:AlternateContent xmlns:mc="http://schemas.openxmlformats.org/markup-compatibility/2006" xmlns:p14="http://schemas.microsoft.com/office/powerpoint/2010/main">
        <mc:Choice Requires="p14">
          <p:contentPart p14:bwMode="auto" r:id="rId3">
            <p14:nvContentPartPr>
              <p14:cNvPr id="294" name="Ink 294">
                <a:extLst>
                  <a:ext uri="{FF2B5EF4-FFF2-40B4-BE49-F238E27FC236}">
                    <a16:creationId xmlns:a16="http://schemas.microsoft.com/office/drawing/2014/main" xmlns="" id="{4CA17A72-C5B8-C543-B94E-2061C5FD841A}"/>
                  </a:ext>
                </a:extLst>
              </p14:cNvPr>
              <p14:cNvContentPartPr/>
              <p14:nvPr/>
            </p14:nvContentPartPr>
            <p14:xfrm>
              <a:off x="2075950" y="1588797"/>
              <a:ext cx="7953194" cy="5264146"/>
            </p14:xfrm>
          </p:contentPart>
        </mc:Choice>
        <mc:Fallback xmlns="">
          <p:pic>
            <p:nvPicPr>
              <p:cNvPr id="294" name="Ink 294">
                <a:extLst>
                  <a:ext uri="{FF2B5EF4-FFF2-40B4-BE49-F238E27FC236}">
                    <a16:creationId xmlns:a16="http://schemas.microsoft.com/office/drawing/2014/main" xmlns:p14="http://schemas.microsoft.com/office/powerpoint/2010/main" xmlns="" id="{4CA17A72-C5B8-C543-B94E-2061C5FD841A}"/>
                  </a:ext>
                </a:extLst>
              </p:cNvPr>
              <p:cNvPicPr/>
              <p:nvPr/>
            </p:nvPicPr>
            <p:blipFill>
              <a:blip r:embed="rId4"/>
              <a:stretch>
                <a:fillRect/>
              </a:stretch>
            </p:blipFill>
            <p:spPr>
              <a:xfrm>
                <a:off x="2067670" y="1579438"/>
                <a:ext cx="7971193" cy="52817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xmlns="" id="{BEA0C550-AC05-964A-AD27-FCBC929F991F}"/>
                  </a:ext>
                </a:extLst>
              </p14:cNvPr>
              <p14:cNvContentPartPr/>
              <p14:nvPr/>
            </p14:nvContentPartPr>
            <p14:xfrm>
              <a:off x="6557240" y="651203"/>
              <a:ext cx="5622630" cy="4797118"/>
            </p14:xfrm>
          </p:contentPart>
        </mc:Choice>
        <mc:Fallback xmlns="">
          <p:pic>
            <p:nvPicPr>
              <p:cNvPr id="2" name="Ink 1">
                <a:extLst>
                  <a:ext uri="{FF2B5EF4-FFF2-40B4-BE49-F238E27FC236}">
                    <a16:creationId xmlns:a16="http://schemas.microsoft.com/office/drawing/2014/main" xmlns:p14="http://schemas.microsoft.com/office/powerpoint/2010/main" xmlns="" id="{BEA0C550-AC05-964A-AD27-FCBC929F991F}"/>
                  </a:ext>
                </a:extLst>
              </p:cNvPr>
              <p:cNvPicPr/>
              <p:nvPr/>
            </p:nvPicPr>
            <p:blipFill>
              <a:blip r:embed="rId6"/>
              <a:stretch>
                <a:fillRect/>
              </a:stretch>
            </p:blipFill>
            <p:spPr>
              <a:xfrm>
                <a:off x="6548600" y="642923"/>
                <a:ext cx="5640630" cy="4814038"/>
              </a:xfrm>
              <a:prstGeom prst="rect">
                <a:avLst/>
              </a:prstGeom>
            </p:spPr>
          </p:pic>
        </mc:Fallback>
      </mc:AlternateContent>
    </p:spTree>
    <p:extLst>
      <p:ext uri="{BB962C8B-B14F-4D97-AF65-F5344CB8AC3E}">
        <p14:creationId xmlns:p14="http://schemas.microsoft.com/office/powerpoint/2010/main" val="72944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FC53AD6-61B9-4E4E-B098-1D4E9263226E}"/>
              </a:ext>
            </a:extLst>
          </p:cNvPr>
          <p:cNvSpPr>
            <a:spLocks noGrp="1"/>
          </p:cNvSpPr>
          <p:nvPr>
            <p:ph type="title" idx="4294967295"/>
          </p:nvPr>
        </p:nvSpPr>
        <p:spPr>
          <a:xfrm>
            <a:off x="1837059" y="31737"/>
            <a:ext cx="7845899" cy="1377884"/>
          </a:xfrm>
        </p:spPr>
        <p:txBody>
          <a:bodyPr/>
          <a:lstStyle/>
          <a:p>
            <a:r>
              <a:rPr lang="en-IN" dirty="0"/>
              <a:t>Multiple Linear Regression </a:t>
            </a:r>
            <a:endParaRPr lang="en-US" dirty="0"/>
          </a:p>
        </p:txBody>
      </p:sp>
      <mc:AlternateContent xmlns:mc="http://schemas.openxmlformats.org/markup-compatibility/2006" xmlns:p14="http://schemas.microsoft.com/office/powerpoint/2010/main">
        <mc:Choice Requires="p14">
          <p:contentPart p14:bwMode="auto" r:id="rId2">
            <p14:nvContentPartPr>
              <p14:cNvPr id="8" name="Ink 8">
                <a:extLst>
                  <a:ext uri="{FF2B5EF4-FFF2-40B4-BE49-F238E27FC236}">
                    <a16:creationId xmlns:a16="http://schemas.microsoft.com/office/drawing/2014/main" xmlns="" id="{F127EBEB-471F-4849-8A32-C9650A466DA0}"/>
                  </a:ext>
                </a:extLst>
              </p14:cNvPr>
              <p14:cNvContentPartPr/>
              <p14:nvPr/>
            </p14:nvContentPartPr>
            <p14:xfrm>
              <a:off x="2983389" y="1805052"/>
              <a:ext cx="944452" cy="225404"/>
            </p14:xfrm>
          </p:contentPart>
        </mc:Choice>
        <mc:Fallback xmlns="">
          <p:pic>
            <p:nvPicPr>
              <p:cNvPr id="8" name="Ink 8">
                <a:extLst>
                  <a:ext uri="{FF2B5EF4-FFF2-40B4-BE49-F238E27FC236}">
                    <a16:creationId xmlns:a16="http://schemas.microsoft.com/office/drawing/2014/main" xmlns:p14="http://schemas.microsoft.com/office/powerpoint/2010/main" xmlns="" id="{F127EBEB-471F-4849-8A32-C9650A466DA0}"/>
                  </a:ext>
                </a:extLst>
              </p:cNvPr>
              <p:cNvPicPr/>
              <p:nvPr/>
            </p:nvPicPr>
            <p:blipFill>
              <a:blip r:embed="rId3"/>
              <a:stretch>
                <a:fillRect/>
              </a:stretch>
            </p:blipFill>
            <p:spPr>
              <a:xfrm>
                <a:off x="2973675" y="1796050"/>
                <a:ext cx="962442" cy="2448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6">
                <a:extLst>
                  <a:ext uri="{FF2B5EF4-FFF2-40B4-BE49-F238E27FC236}">
                    <a16:creationId xmlns:a16="http://schemas.microsoft.com/office/drawing/2014/main" xmlns="" id="{F209177F-C4E1-6D48-BEF0-65D437A541AC}"/>
                  </a:ext>
                </a:extLst>
              </p14:cNvPr>
              <p14:cNvContentPartPr/>
              <p14:nvPr/>
            </p14:nvContentPartPr>
            <p14:xfrm>
              <a:off x="4545416" y="1659911"/>
              <a:ext cx="1183580" cy="414212"/>
            </p14:xfrm>
          </p:contentPart>
        </mc:Choice>
        <mc:Fallback xmlns="">
          <p:pic>
            <p:nvPicPr>
              <p:cNvPr id="16" name="Ink 16">
                <a:extLst>
                  <a:ext uri="{FF2B5EF4-FFF2-40B4-BE49-F238E27FC236}">
                    <a16:creationId xmlns:a16="http://schemas.microsoft.com/office/drawing/2014/main" xmlns:p14="http://schemas.microsoft.com/office/powerpoint/2010/main" xmlns="" id="{F209177F-C4E1-6D48-BEF0-65D437A541AC}"/>
                  </a:ext>
                </a:extLst>
              </p:cNvPr>
              <p:cNvPicPr/>
              <p:nvPr/>
            </p:nvPicPr>
            <p:blipFill>
              <a:blip r:embed="rId5"/>
              <a:stretch>
                <a:fillRect/>
              </a:stretch>
            </p:blipFill>
            <p:spPr>
              <a:xfrm>
                <a:off x="4536057" y="1650914"/>
                <a:ext cx="1201578" cy="4325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8">
                <a:extLst>
                  <a:ext uri="{FF2B5EF4-FFF2-40B4-BE49-F238E27FC236}">
                    <a16:creationId xmlns:a16="http://schemas.microsoft.com/office/drawing/2014/main" xmlns="" id="{B437C94C-1BF2-0248-89D6-2DCA132260EE}"/>
                  </a:ext>
                </a:extLst>
              </p14:cNvPr>
              <p14:cNvContentPartPr/>
              <p14:nvPr/>
            </p14:nvContentPartPr>
            <p14:xfrm>
              <a:off x="6367780" y="1652426"/>
              <a:ext cx="1851476" cy="393002"/>
            </p14:xfrm>
          </p:contentPart>
        </mc:Choice>
        <mc:Fallback xmlns="">
          <p:pic>
            <p:nvPicPr>
              <p:cNvPr id="28" name="Ink 28">
                <a:extLst>
                  <a:ext uri="{FF2B5EF4-FFF2-40B4-BE49-F238E27FC236}">
                    <a16:creationId xmlns:a16="http://schemas.microsoft.com/office/drawing/2014/main" xmlns:p14="http://schemas.microsoft.com/office/powerpoint/2010/main" xmlns="" id="{B437C94C-1BF2-0248-89D6-2DCA132260EE}"/>
                  </a:ext>
                </a:extLst>
              </p:cNvPr>
              <p:cNvPicPr/>
              <p:nvPr/>
            </p:nvPicPr>
            <p:blipFill>
              <a:blip r:embed="rId7"/>
              <a:stretch>
                <a:fillRect/>
              </a:stretch>
            </p:blipFill>
            <p:spPr>
              <a:xfrm>
                <a:off x="6358060" y="1643420"/>
                <a:ext cx="1870196" cy="41173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xmlns="" id="{57E534E1-5193-5E41-8009-E6DDCDB3B45E}"/>
                  </a:ext>
                </a:extLst>
              </p14:cNvPr>
              <p14:cNvContentPartPr/>
              <p14:nvPr/>
            </p14:nvContentPartPr>
            <p14:xfrm>
              <a:off x="9229415" y="1899456"/>
              <a:ext cx="334364" cy="145556"/>
            </p14:xfrm>
          </p:contentPart>
        </mc:Choice>
        <mc:Fallback xmlns="">
          <p:pic>
            <p:nvPicPr>
              <p:cNvPr id="33" name="Ink 32">
                <a:extLst>
                  <a:ext uri="{FF2B5EF4-FFF2-40B4-BE49-F238E27FC236}">
                    <a16:creationId xmlns:a16="http://schemas.microsoft.com/office/drawing/2014/main" xmlns:p14="http://schemas.microsoft.com/office/powerpoint/2010/main" xmlns="" id="{57E534E1-5193-5E41-8009-E6DDCDB3B45E}"/>
                  </a:ext>
                </a:extLst>
              </p:cNvPr>
              <p:cNvPicPr/>
              <p:nvPr/>
            </p:nvPicPr>
            <p:blipFill>
              <a:blip r:embed="rId9"/>
              <a:stretch>
                <a:fillRect/>
              </a:stretch>
            </p:blipFill>
            <p:spPr>
              <a:xfrm>
                <a:off x="9220427" y="1890112"/>
                <a:ext cx="352700" cy="16316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4">
                <a:extLst>
                  <a:ext uri="{FF2B5EF4-FFF2-40B4-BE49-F238E27FC236}">
                    <a16:creationId xmlns:a16="http://schemas.microsoft.com/office/drawing/2014/main" xmlns="" id="{604CECCC-ADE6-6944-9B57-0F658A60B9F7}"/>
                  </a:ext>
                </a:extLst>
              </p14:cNvPr>
              <p14:cNvContentPartPr/>
              <p14:nvPr/>
            </p14:nvContentPartPr>
            <p14:xfrm>
              <a:off x="8684619" y="1783426"/>
              <a:ext cx="283627" cy="327294"/>
            </p14:xfrm>
          </p:contentPart>
        </mc:Choice>
        <mc:Fallback xmlns="">
          <p:pic>
            <p:nvPicPr>
              <p:cNvPr id="34" name="Ink 34">
                <a:extLst>
                  <a:ext uri="{FF2B5EF4-FFF2-40B4-BE49-F238E27FC236}">
                    <a16:creationId xmlns:a16="http://schemas.microsoft.com/office/drawing/2014/main" xmlns:p14="http://schemas.microsoft.com/office/powerpoint/2010/main" xmlns="" id="{604CECCC-ADE6-6944-9B57-0F658A60B9F7}"/>
                  </a:ext>
                </a:extLst>
              </p:cNvPr>
              <p:cNvPicPr/>
              <p:nvPr/>
            </p:nvPicPr>
            <p:blipFill>
              <a:blip r:embed="rId11"/>
              <a:stretch>
                <a:fillRect/>
              </a:stretch>
            </p:blipFill>
            <p:spPr>
              <a:xfrm>
                <a:off x="8675261" y="1773704"/>
                <a:ext cx="301624" cy="34637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9">
                <a:extLst>
                  <a:ext uri="{FF2B5EF4-FFF2-40B4-BE49-F238E27FC236}">
                    <a16:creationId xmlns:a16="http://schemas.microsoft.com/office/drawing/2014/main" xmlns="" id="{150C6C76-F306-C24C-835F-7F2B7D701763}"/>
                  </a:ext>
                </a:extLst>
              </p14:cNvPr>
              <p14:cNvContentPartPr/>
              <p14:nvPr/>
            </p14:nvContentPartPr>
            <p14:xfrm>
              <a:off x="9868615" y="1689023"/>
              <a:ext cx="2353437" cy="327294"/>
            </p14:xfrm>
          </p:contentPart>
        </mc:Choice>
        <mc:Fallback xmlns="">
          <p:pic>
            <p:nvPicPr>
              <p:cNvPr id="49" name="Ink 49">
                <a:extLst>
                  <a:ext uri="{FF2B5EF4-FFF2-40B4-BE49-F238E27FC236}">
                    <a16:creationId xmlns:a16="http://schemas.microsoft.com/office/drawing/2014/main" xmlns:p14="http://schemas.microsoft.com/office/powerpoint/2010/main" xmlns="" id="{150C6C76-F306-C24C-835F-7F2B7D701763}"/>
                  </a:ext>
                </a:extLst>
              </p:cNvPr>
              <p:cNvPicPr/>
              <p:nvPr/>
            </p:nvPicPr>
            <p:blipFill>
              <a:blip r:embed="rId13"/>
              <a:stretch>
                <a:fillRect/>
              </a:stretch>
            </p:blipFill>
            <p:spPr>
              <a:xfrm>
                <a:off x="9858896" y="1679661"/>
                <a:ext cx="2372155" cy="3449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xmlns="" id="{48DAAD60-0A4A-2844-B530-3A39D3104F34}"/>
                  </a:ext>
                </a:extLst>
              </p14:cNvPr>
              <p14:cNvContentPartPr/>
              <p14:nvPr/>
            </p14:nvContentPartPr>
            <p14:xfrm>
              <a:off x="3164710" y="2647614"/>
              <a:ext cx="283627" cy="87750"/>
            </p14:xfrm>
          </p:contentPart>
        </mc:Choice>
        <mc:Fallback xmlns="">
          <p:pic>
            <p:nvPicPr>
              <p:cNvPr id="54" name="Ink 53">
                <a:extLst>
                  <a:ext uri="{FF2B5EF4-FFF2-40B4-BE49-F238E27FC236}">
                    <a16:creationId xmlns:a16="http://schemas.microsoft.com/office/drawing/2014/main" xmlns:p14="http://schemas.microsoft.com/office/powerpoint/2010/main" xmlns="" id="{48DAAD60-0A4A-2844-B530-3A39D3104F34}"/>
                  </a:ext>
                </a:extLst>
              </p:cNvPr>
              <p:cNvPicPr/>
              <p:nvPr/>
            </p:nvPicPr>
            <p:blipFill>
              <a:blip r:embed="rId15"/>
              <a:stretch>
                <a:fillRect/>
              </a:stretch>
            </p:blipFill>
            <p:spPr>
              <a:xfrm>
                <a:off x="3155352" y="2638264"/>
                <a:ext cx="301264" cy="10645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5">
                <a:extLst>
                  <a:ext uri="{FF2B5EF4-FFF2-40B4-BE49-F238E27FC236}">
                    <a16:creationId xmlns:a16="http://schemas.microsoft.com/office/drawing/2014/main" xmlns="" id="{7B8F55D7-D34E-5446-8E7A-7BA9EE4D1A18}"/>
                  </a:ext>
                </a:extLst>
              </p14:cNvPr>
              <p14:cNvContentPartPr/>
              <p14:nvPr/>
            </p14:nvContentPartPr>
            <p14:xfrm>
              <a:off x="2409481" y="2603948"/>
              <a:ext cx="407142" cy="124347"/>
            </p14:xfrm>
          </p:contentPart>
        </mc:Choice>
        <mc:Fallback xmlns="">
          <p:pic>
            <p:nvPicPr>
              <p:cNvPr id="55" name="Ink 55">
                <a:extLst>
                  <a:ext uri="{FF2B5EF4-FFF2-40B4-BE49-F238E27FC236}">
                    <a16:creationId xmlns:a16="http://schemas.microsoft.com/office/drawing/2014/main" xmlns:p14="http://schemas.microsoft.com/office/powerpoint/2010/main" xmlns="" id="{7B8F55D7-D34E-5446-8E7A-7BA9EE4D1A18}"/>
                  </a:ext>
                </a:extLst>
              </p:cNvPr>
              <p:cNvPicPr/>
              <p:nvPr/>
            </p:nvPicPr>
            <p:blipFill>
              <a:blip r:embed="rId17"/>
              <a:stretch>
                <a:fillRect/>
              </a:stretch>
            </p:blipFill>
            <p:spPr>
              <a:xfrm>
                <a:off x="2400121" y="2594577"/>
                <a:ext cx="424781" cy="14200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Ink 70">
                <a:extLst>
                  <a:ext uri="{FF2B5EF4-FFF2-40B4-BE49-F238E27FC236}">
                    <a16:creationId xmlns:a16="http://schemas.microsoft.com/office/drawing/2014/main" xmlns="" id="{7886B3A9-7FD5-2F40-8CEF-6135B0FE1AD1}"/>
                  </a:ext>
                </a:extLst>
              </p14:cNvPr>
              <p14:cNvContentPartPr/>
              <p14:nvPr/>
            </p14:nvContentPartPr>
            <p14:xfrm>
              <a:off x="3941981" y="2451321"/>
              <a:ext cx="2273589" cy="450809"/>
            </p14:xfrm>
          </p:contentPart>
        </mc:Choice>
        <mc:Fallback xmlns="">
          <p:pic>
            <p:nvPicPr>
              <p:cNvPr id="70" name="Ink 70">
                <a:extLst>
                  <a:ext uri="{FF2B5EF4-FFF2-40B4-BE49-F238E27FC236}">
                    <a16:creationId xmlns:a16="http://schemas.microsoft.com/office/drawing/2014/main" xmlns:p14="http://schemas.microsoft.com/office/powerpoint/2010/main" xmlns="" id="{7886B3A9-7FD5-2F40-8CEF-6135B0FE1AD1}"/>
                  </a:ext>
                </a:extLst>
              </p:cNvPr>
              <p:cNvPicPr/>
              <p:nvPr/>
            </p:nvPicPr>
            <p:blipFill>
              <a:blip r:embed="rId19"/>
              <a:stretch>
                <a:fillRect/>
              </a:stretch>
            </p:blipFill>
            <p:spPr>
              <a:xfrm>
                <a:off x="3932982" y="2442679"/>
                <a:ext cx="2290868" cy="46737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4">
                <a:extLst>
                  <a:ext uri="{FF2B5EF4-FFF2-40B4-BE49-F238E27FC236}">
                    <a16:creationId xmlns:a16="http://schemas.microsoft.com/office/drawing/2014/main" xmlns="" id="{E9D7C694-AC1B-B246-9980-E39B414C911B}"/>
                  </a:ext>
                </a:extLst>
              </p14:cNvPr>
              <p14:cNvContentPartPr/>
              <p14:nvPr/>
            </p14:nvContentPartPr>
            <p14:xfrm>
              <a:off x="7449886" y="2502474"/>
              <a:ext cx="1837752" cy="363475"/>
            </p14:xfrm>
          </p:contentPart>
        </mc:Choice>
        <mc:Fallback xmlns="">
          <p:pic>
            <p:nvPicPr>
              <p:cNvPr id="83" name="Ink 84">
                <a:extLst>
                  <a:ext uri="{FF2B5EF4-FFF2-40B4-BE49-F238E27FC236}">
                    <a16:creationId xmlns:a16="http://schemas.microsoft.com/office/drawing/2014/main" xmlns:p14="http://schemas.microsoft.com/office/powerpoint/2010/main" xmlns="" id="{E9D7C694-AC1B-B246-9980-E39B414C911B}"/>
                  </a:ext>
                </a:extLst>
              </p:cNvPr>
              <p:cNvPicPr/>
              <p:nvPr/>
            </p:nvPicPr>
            <p:blipFill>
              <a:blip r:embed="rId21"/>
              <a:stretch>
                <a:fillRect/>
              </a:stretch>
            </p:blipFill>
            <p:spPr>
              <a:xfrm>
                <a:off x="7440526" y="2493117"/>
                <a:ext cx="1855752" cy="38074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5">
                <a:extLst>
                  <a:ext uri="{FF2B5EF4-FFF2-40B4-BE49-F238E27FC236}">
                    <a16:creationId xmlns:a16="http://schemas.microsoft.com/office/drawing/2014/main" xmlns="" id="{2486ADDB-9D9B-7543-975D-6E4133541E26}"/>
                  </a:ext>
                </a:extLst>
              </p14:cNvPr>
              <p14:cNvContentPartPr/>
              <p14:nvPr/>
            </p14:nvContentPartPr>
            <p14:xfrm>
              <a:off x="6636435" y="2545725"/>
              <a:ext cx="341849" cy="123931"/>
            </p14:xfrm>
          </p:contentPart>
        </mc:Choice>
        <mc:Fallback xmlns="">
          <p:pic>
            <p:nvPicPr>
              <p:cNvPr id="84" name="Ink 85">
                <a:extLst>
                  <a:ext uri="{FF2B5EF4-FFF2-40B4-BE49-F238E27FC236}">
                    <a16:creationId xmlns:a16="http://schemas.microsoft.com/office/drawing/2014/main" xmlns:p14="http://schemas.microsoft.com/office/powerpoint/2010/main" xmlns="" id="{2486ADDB-9D9B-7543-975D-6E4133541E26}"/>
                  </a:ext>
                </a:extLst>
              </p:cNvPr>
              <p:cNvPicPr/>
              <p:nvPr/>
            </p:nvPicPr>
            <p:blipFill>
              <a:blip r:embed="rId23"/>
              <a:stretch>
                <a:fillRect/>
              </a:stretch>
            </p:blipFill>
            <p:spPr>
              <a:xfrm>
                <a:off x="6628510" y="2537463"/>
                <a:ext cx="358059" cy="14117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8">
                <a:extLst>
                  <a:ext uri="{FF2B5EF4-FFF2-40B4-BE49-F238E27FC236}">
                    <a16:creationId xmlns:a16="http://schemas.microsoft.com/office/drawing/2014/main" xmlns="" id="{01DB6705-722A-0446-B3B7-5CA72C111B86}"/>
                  </a:ext>
                </a:extLst>
              </p14:cNvPr>
              <p14:cNvContentPartPr/>
              <p14:nvPr/>
            </p14:nvContentPartPr>
            <p14:xfrm>
              <a:off x="9650697" y="2335293"/>
              <a:ext cx="2215366" cy="312738"/>
            </p14:xfrm>
          </p:contentPart>
        </mc:Choice>
        <mc:Fallback xmlns="">
          <p:pic>
            <p:nvPicPr>
              <p:cNvPr id="98" name="Ink 98">
                <a:extLst>
                  <a:ext uri="{FF2B5EF4-FFF2-40B4-BE49-F238E27FC236}">
                    <a16:creationId xmlns:a16="http://schemas.microsoft.com/office/drawing/2014/main" xmlns:p14="http://schemas.microsoft.com/office/powerpoint/2010/main" xmlns="" id="{01DB6705-722A-0446-B3B7-5CA72C111B86}"/>
                  </a:ext>
                </a:extLst>
              </p:cNvPr>
              <p:cNvPicPr/>
              <p:nvPr/>
            </p:nvPicPr>
            <p:blipFill>
              <a:blip r:embed="rId25"/>
              <a:stretch>
                <a:fillRect/>
              </a:stretch>
            </p:blipFill>
            <p:spPr>
              <a:xfrm>
                <a:off x="9642059" y="2326286"/>
                <a:ext cx="2232283" cy="33003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4" name="Ink 104">
                <a:extLst>
                  <a:ext uri="{FF2B5EF4-FFF2-40B4-BE49-F238E27FC236}">
                    <a16:creationId xmlns:a16="http://schemas.microsoft.com/office/drawing/2014/main" xmlns="" id="{2F6B7BAD-E113-4A4D-B857-8FF9D574BEE8}"/>
                  </a:ext>
                </a:extLst>
              </p14:cNvPr>
              <p14:cNvContentPartPr/>
              <p14:nvPr/>
            </p14:nvContentPartPr>
            <p14:xfrm>
              <a:off x="2525511" y="3068896"/>
              <a:ext cx="661241" cy="312738"/>
            </p14:xfrm>
          </p:contentPart>
        </mc:Choice>
        <mc:Fallback xmlns="">
          <p:pic>
            <p:nvPicPr>
              <p:cNvPr id="104" name="Ink 104">
                <a:extLst>
                  <a:ext uri="{FF2B5EF4-FFF2-40B4-BE49-F238E27FC236}">
                    <a16:creationId xmlns:a16="http://schemas.microsoft.com/office/drawing/2014/main" xmlns:p14="http://schemas.microsoft.com/office/powerpoint/2010/main" xmlns="" id="{2F6B7BAD-E113-4A4D-B857-8FF9D574BEE8}"/>
                  </a:ext>
                </a:extLst>
              </p:cNvPr>
              <p:cNvPicPr/>
              <p:nvPr/>
            </p:nvPicPr>
            <p:blipFill>
              <a:blip r:embed="rId27"/>
              <a:stretch>
                <a:fillRect/>
              </a:stretch>
            </p:blipFill>
            <p:spPr>
              <a:xfrm>
                <a:off x="2516512" y="3060609"/>
                <a:ext cx="679239" cy="33003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1" name="Ink 122">
                <a:extLst>
                  <a:ext uri="{FF2B5EF4-FFF2-40B4-BE49-F238E27FC236}">
                    <a16:creationId xmlns:a16="http://schemas.microsoft.com/office/drawing/2014/main" xmlns="" id="{73FBF8D7-82BD-9C4C-AF91-FC92BB9A2B8E}"/>
                  </a:ext>
                </a:extLst>
              </p14:cNvPr>
              <p14:cNvContentPartPr/>
              <p14:nvPr/>
            </p14:nvContentPartPr>
            <p14:xfrm>
              <a:off x="4116233" y="3068896"/>
              <a:ext cx="2172115" cy="341849"/>
            </p14:xfrm>
          </p:contentPart>
        </mc:Choice>
        <mc:Fallback xmlns="">
          <p:pic>
            <p:nvPicPr>
              <p:cNvPr id="121" name="Ink 122">
                <a:extLst>
                  <a:ext uri="{FF2B5EF4-FFF2-40B4-BE49-F238E27FC236}">
                    <a16:creationId xmlns:a16="http://schemas.microsoft.com/office/drawing/2014/main" xmlns:p14="http://schemas.microsoft.com/office/powerpoint/2010/main" xmlns="" id="{73FBF8D7-82BD-9C4C-AF91-FC92BB9A2B8E}"/>
                  </a:ext>
                </a:extLst>
              </p:cNvPr>
              <p:cNvPicPr/>
              <p:nvPr/>
            </p:nvPicPr>
            <p:blipFill>
              <a:blip r:embed="rId29"/>
              <a:stretch>
                <a:fillRect/>
              </a:stretch>
            </p:blipFill>
            <p:spPr>
              <a:xfrm>
                <a:off x="4106872" y="3059530"/>
                <a:ext cx="2189757" cy="3595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2" name="Ink 123">
                <a:extLst>
                  <a:ext uri="{FF2B5EF4-FFF2-40B4-BE49-F238E27FC236}">
                    <a16:creationId xmlns:a16="http://schemas.microsoft.com/office/drawing/2014/main" xmlns="" id="{9B6835E4-17D2-7C49-906A-59A720B08EB1}"/>
                  </a:ext>
                </a:extLst>
              </p14:cNvPr>
              <p14:cNvContentPartPr/>
              <p14:nvPr/>
            </p14:nvContentPartPr>
            <p14:xfrm>
              <a:off x="3622589" y="3134188"/>
              <a:ext cx="160112" cy="247446"/>
            </p14:xfrm>
          </p:contentPart>
        </mc:Choice>
        <mc:Fallback xmlns="">
          <p:pic>
            <p:nvPicPr>
              <p:cNvPr id="122" name="Ink 123">
                <a:extLst>
                  <a:ext uri="{FF2B5EF4-FFF2-40B4-BE49-F238E27FC236}">
                    <a16:creationId xmlns:a16="http://schemas.microsoft.com/office/drawing/2014/main" xmlns:p14="http://schemas.microsoft.com/office/powerpoint/2010/main" xmlns="" id="{9B6835E4-17D2-7C49-906A-59A720B08EB1}"/>
                  </a:ext>
                </a:extLst>
              </p:cNvPr>
              <p:cNvPicPr/>
              <p:nvPr/>
            </p:nvPicPr>
            <p:blipFill>
              <a:blip r:embed="rId31"/>
              <a:stretch>
                <a:fillRect/>
              </a:stretch>
            </p:blipFill>
            <p:spPr>
              <a:xfrm>
                <a:off x="3613234" y="3125170"/>
                <a:ext cx="178462" cy="264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7" name="Ink 127">
                <a:extLst>
                  <a:ext uri="{FF2B5EF4-FFF2-40B4-BE49-F238E27FC236}">
                    <a16:creationId xmlns:a16="http://schemas.microsoft.com/office/drawing/2014/main" xmlns="" id="{1DC35245-4492-F24E-822C-9CD29DE8D59F}"/>
                  </a:ext>
                </a:extLst>
              </p14:cNvPr>
              <p14:cNvContentPartPr/>
              <p14:nvPr/>
            </p14:nvContentPartPr>
            <p14:xfrm>
              <a:off x="6796131" y="3119633"/>
              <a:ext cx="342265" cy="131001"/>
            </p14:xfrm>
          </p:contentPart>
        </mc:Choice>
        <mc:Fallback xmlns="">
          <p:pic>
            <p:nvPicPr>
              <p:cNvPr id="127" name="Ink 127">
                <a:extLst>
                  <a:ext uri="{FF2B5EF4-FFF2-40B4-BE49-F238E27FC236}">
                    <a16:creationId xmlns:a16="http://schemas.microsoft.com/office/drawing/2014/main" xmlns:p14="http://schemas.microsoft.com/office/powerpoint/2010/main" xmlns="" id="{1DC35245-4492-F24E-822C-9CD29DE8D59F}"/>
                  </a:ext>
                </a:extLst>
              </p:cNvPr>
              <p:cNvPicPr/>
              <p:nvPr/>
            </p:nvPicPr>
            <p:blipFill>
              <a:blip r:embed="rId33"/>
              <a:stretch>
                <a:fillRect/>
              </a:stretch>
            </p:blipFill>
            <p:spPr>
              <a:xfrm>
                <a:off x="6787124" y="3110996"/>
                <a:ext cx="359919"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37">
                <a:extLst>
                  <a:ext uri="{FF2B5EF4-FFF2-40B4-BE49-F238E27FC236}">
                    <a16:creationId xmlns:a16="http://schemas.microsoft.com/office/drawing/2014/main" xmlns="" id="{0411C173-A47B-6344-A8AF-E92C43310A57}"/>
                  </a:ext>
                </a:extLst>
              </p14:cNvPr>
              <p14:cNvContentPartPr/>
              <p14:nvPr/>
            </p14:nvContentPartPr>
            <p14:xfrm>
              <a:off x="7529735" y="3003603"/>
              <a:ext cx="1329552" cy="370545"/>
            </p14:xfrm>
          </p:contentPart>
        </mc:Choice>
        <mc:Fallback xmlns="">
          <p:pic>
            <p:nvPicPr>
              <p:cNvPr id="137" name="Ink 137">
                <a:extLst>
                  <a:ext uri="{FF2B5EF4-FFF2-40B4-BE49-F238E27FC236}">
                    <a16:creationId xmlns:a16="http://schemas.microsoft.com/office/drawing/2014/main" xmlns:p14="http://schemas.microsoft.com/office/powerpoint/2010/main" xmlns="" id="{0411C173-A47B-6344-A8AF-E92C43310A57}"/>
                  </a:ext>
                </a:extLst>
              </p:cNvPr>
              <p:cNvPicPr/>
              <p:nvPr/>
            </p:nvPicPr>
            <p:blipFill>
              <a:blip r:embed="rId35"/>
              <a:stretch>
                <a:fillRect/>
              </a:stretch>
            </p:blipFill>
            <p:spPr>
              <a:xfrm>
                <a:off x="7520735" y="2994618"/>
                <a:ext cx="1347913" cy="38743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4" name="Ink 144">
                <a:extLst>
                  <a:ext uri="{FF2B5EF4-FFF2-40B4-BE49-F238E27FC236}">
                    <a16:creationId xmlns:a16="http://schemas.microsoft.com/office/drawing/2014/main" xmlns="" id="{04FB6698-5910-8F4E-B9C3-E14DF2A1A502}"/>
                  </a:ext>
                </a:extLst>
              </p14:cNvPr>
              <p14:cNvContentPartPr/>
              <p14:nvPr/>
            </p14:nvContentPartPr>
            <p14:xfrm>
              <a:off x="9018567" y="3003604"/>
              <a:ext cx="1068383" cy="501545"/>
            </p14:xfrm>
          </p:contentPart>
        </mc:Choice>
        <mc:Fallback xmlns="">
          <p:pic>
            <p:nvPicPr>
              <p:cNvPr id="144" name="Ink 144">
                <a:extLst>
                  <a:ext uri="{FF2B5EF4-FFF2-40B4-BE49-F238E27FC236}">
                    <a16:creationId xmlns:a16="http://schemas.microsoft.com/office/drawing/2014/main" xmlns:p14="http://schemas.microsoft.com/office/powerpoint/2010/main" xmlns="" id="{04FB6698-5910-8F4E-B9C3-E14DF2A1A502}"/>
                  </a:ext>
                </a:extLst>
              </p:cNvPr>
              <p:cNvPicPr/>
              <p:nvPr/>
            </p:nvPicPr>
            <p:blipFill>
              <a:blip r:embed="rId37"/>
              <a:stretch>
                <a:fillRect/>
              </a:stretch>
            </p:blipFill>
            <p:spPr>
              <a:xfrm>
                <a:off x="9009922" y="2994609"/>
                <a:ext cx="1085313" cy="51989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Ink 156">
                <a:extLst>
                  <a:ext uri="{FF2B5EF4-FFF2-40B4-BE49-F238E27FC236}">
                    <a16:creationId xmlns:a16="http://schemas.microsoft.com/office/drawing/2014/main" xmlns="" id="{6A07184E-B29B-2F42-9CA8-D41064E6CC72}"/>
                  </a:ext>
                </a:extLst>
              </p14:cNvPr>
              <p14:cNvContentPartPr/>
              <p14:nvPr/>
            </p14:nvContentPartPr>
            <p14:xfrm>
              <a:off x="10394697" y="2894644"/>
              <a:ext cx="1653103" cy="305668"/>
            </p14:xfrm>
          </p:contentPart>
        </mc:Choice>
        <mc:Fallback xmlns="">
          <p:pic>
            <p:nvPicPr>
              <p:cNvPr id="156" name="Ink 156">
                <a:extLst>
                  <a:ext uri="{FF2B5EF4-FFF2-40B4-BE49-F238E27FC236}">
                    <a16:creationId xmlns:a16="http://schemas.microsoft.com/office/drawing/2014/main" xmlns:p14="http://schemas.microsoft.com/office/powerpoint/2010/main" xmlns="" id="{6A07184E-B29B-2F42-9CA8-D41064E6CC72}"/>
                  </a:ext>
                </a:extLst>
              </p:cNvPr>
              <p:cNvPicPr/>
              <p:nvPr/>
            </p:nvPicPr>
            <p:blipFill>
              <a:blip r:embed="rId39"/>
              <a:stretch>
                <a:fillRect/>
              </a:stretch>
            </p:blipFill>
            <p:spPr>
              <a:xfrm>
                <a:off x="10386419" y="2885283"/>
                <a:ext cx="1670739" cy="3236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1" name="Ink 160">
                <a:extLst>
                  <a:ext uri="{FF2B5EF4-FFF2-40B4-BE49-F238E27FC236}">
                    <a16:creationId xmlns:a16="http://schemas.microsoft.com/office/drawing/2014/main" xmlns="" id="{B85C41BF-D6E6-E141-90F9-A689AE2C7D11}"/>
                  </a:ext>
                </a:extLst>
              </p14:cNvPr>
              <p14:cNvContentPartPr/>
              <p14:nvPr/>
            </p14:nvContentPartPr>
            <p14:xfrm>
              <a:off x="3673326" y="3889417"/>
              <a:ext cx="44083" cy="80264"/>
            </p14:xfrm>
          </p:contentPart>
        </mc:Choice>
        <mc:Fallback xmlns="">
          <p:pic>
            <p:nvPicPr>
              <p:cNvPr id="161" name="Ink 160">
                <a:extLst>
                  <a:ext uri="{FF2B5EF4-FFF2-40B4-BE49-F238E27FC236}">
                    <a16:creationId xmlns:a16="http://schemas.microsoft.com/office/drawing/2014/main" xmlns:p14="http://schemas.microsoft.com/office/powerpoint/2010/main" xmlns="" id="{B85C41BF-D6E6-E141-90F9-A689AE2C7D11}"/>
                  </a:ext>
                </a:extLst>
              </p:cNvPr>
              <p:cNvPicPr/>
              <p:nvPr/>
            </p:nvPicPr>
            <p:blipFill>
              <a:blip r:embed="rId41"/>
              <a:stretch>
                <a:fillRect/>
              </a:stretch>
            </p:blipFill>
            <p:spPr>
              <a:xfrm>
                <a:off x="3665015" y="3880059"/>
                <a:ext cx="61427" cy="979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5" name="Ink 164">
                <a:extLst>
                  <a:ext uri="{FF2B5EF4-FFF2-40B4-BE49-F238E27FC236}">
                    <a16:creationId xmlns:a16="http://schemas.microsoft.com/office/drawing/2014/main" xmlns="" id="{1F051D9F-87D9-3A47-8A49-36909853816D}"/>
                  </a:ext>
                </a:extLst>
              </p14:cNvPr>
              <p14:cNvContentPartPr/>
              <p14:nvPr/>
            </p14:nvContentPartPr>
            <p14:xfrm>
              <a:off x="4631918" y="3933084"/>
              <a:ext cx="29527" cy="116445"/>
            </p14:xfrm>
          </p:contentPart>
        </mc:Choice>
        <mc:Fallback xmlns="">
          <p:pic>
            <p:nvPicPr>
              <p:cNvPr id="165" name="Ink 164">
                <a:extLst>
                  <a:ext uri="{FF2B5EF4-FFF2-40B4-BE49-F238E27FC236}">
                    <a16:creationId xmlns:a16="http://schemas.microsoft.com/office/drawing/2014/main" xmlns:p14="http://schemas.microsoft.com/office/powerpoint/2010/main" xmlns="" id="{1F051D9F-87D9-3A47-8A49-36909853816D}"/>
                  </a:ext>
                </a:extLst>
              </p:cNvPr>
              <p:cNvPicPr/>
              <p:nvPr/>
            </p:nvPicPr>
            <p:blipFill>
              <a:blip r:embed="rId43"/>
              <a:stretch>
                <a:fillRect/>
              </a:stretch>
            </p:blipFill>
            <p:spPr>
              <a:xfrm>
                <a:off x="4622440" y="3923740"/>
                <a:ext cx="47754" cy="1336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6" name="Ink 165">
                <a:extLst>
                  <a:ext uri="{FF2B5EF4-FFF2-40B4-BE49-F238E27FC236}">
                    <a16:creationId xmlns:a16="http://schemas.microsoft.com/office/drawing/2014/main" xmlns="" id="{300FE7FC-F437-984D-A97D-65E58DFA647D}"/>
                  </a:ext>
                </a:extLst>
              </p14:cNvPr>
              <p14:cNvContentPartPr/>
              <p14:nvPr/>
            </p14:nvContentPartPr>
            <p14:xfrm>
              <a:off x="5060269" y="3874862"/>
              <a:ext cx="65708" cy="416"/>
            </p14:xfrm>
          </p:contentPart>
        </mc:Choice>
        <mc:Fallback xmlns="">
          <p:pic>
            <p:nvPicPr>
              <p:cNvPr id="166" name="Ink 165">
                <a:extLst>
                  <a:ext uri="{FF2B5EF4-FFF2-40B4-BE49-F238E27FC236}">
                    <a16:creationId xmlns:a16="http://schemas.microsoft.com/office/drawing/2014/main" xmlns:p14="http://schemas.microsoft.com/office/powerpoint/2010/main" xmlns="" id="{300FE7FC-F437-984D-A97D-65E58DFA647D}"/>
                  </a:ext>
                </a:extLst>
              </p:cNvPr>
              <p:cNvPicPr/>
              <p:nvPr/>
            </p:nvPicPr>
            <p:blipFill>
              <a:blip r:embed="rId45"/>
              <a:stretch>
                <a:fillRect/>
              </a:stretch>
            </p:blipFill>
            <p:spPr>
              <a:xfrm>
                <a:off x="5050933" y="3864046"/>
                <a:ext cx="82943"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7" name="Ink 166">
                <a:extLst>
                  <a:ext uri="{FF2B5EF4-FFF2-40B4-BE49-F238E27FC236}">
                    <a16:creationId xmlns:a16="http://schemas.microsoft.com/office/drawing/2014/main" xmlns="" id="{CBFD3A0F-60BE-6041-B570-D35F7BFA9DB2}"/>
                  </a:ext>
                </a:extLst>
              </p14:cNvPr>
              <p14:cNvContentPartPr/>
              <p14:nvPr/>
            </p14:nvContentPartPr>
            <p14:xfrm>
              <a:off x="5438299" y="3860306"/>
              <a:ext cx="73194" cy="7486"/>
            </p14:xfrm>
          </p:contentPart>
        </mc:Choice>
        <mc:Fallback xmlns="">
          <p:pic>
            <p:nvPicPr>
              <p:cNvPr id="167" name="Ink 166">
                <a:extLst>
                  <a:ext uri="{FF2B5EF4-FFF2-40B4-BE49-F238E27FC236}">
                    <a16:creationId xmlns:a16="http://schemas.microsoft.com/office/drawing/2014/main" xmlns:p14="http://schemas.microsoft.com/office/powerpoint/2010/main" xmlns="" id="{CBFD3A0F-60BE-6041-B570-D35F7BFA9DB2}"/>
                  </a:ext>
                </a:extLst>
              </p:cNvPr>
              <p:cNvPicPr/>
              <p:nvPr/>
            </p:nvPicPr>
            <p:blipFill>
              <a:blip r:embed="rId47"/>
              <a:stretch>
                <a:fillRect/>
              </a:stretch>
            </p:blipFill>
            <p:spPr>
              <a:xfrm>
                <a:off x="5429329" y="3851394"/>
                <a:ext cx="90416" cy="2459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8" name="Ink 167">
                <a:extLst>
                  <a:ext uri="{FF2B5EF4-FFF2-40B4-BE49-F238E27FC236}">
                    <a16:creationId xmlns:a16="http://schemas.microsoft.com/office/drawing/2014/main" xmlns="" id="{75985DE1-3969-754F-B5CB-B7BDD9BBD4E7}"/>
                  </a:ext>
                </a:extLst>
              </p14:cNvPr>
              <p14:cNvContentPartPr/>
              <p14:nvPr/>
            </p14:nvContentPartPr>
            <p14:xfrm>
              <a:off x="6149861" y="3838681"/>
              <a:ext cx="29527" cy="416"/>
            </p14:xfrm>
          </p:contentPart>
        </mc:Choice>
        <mc:Fallback xmlns="">
          <p:pic>
            <p:nvPicPr>
              <p:cNvPr id="168" name="Ink 167">
                <a:extLst>
                  <a:ext uri="{FF2B5EF4-FFF2-40B4-BE49-F238E27FC236}">
                    <a16:creationId xmlns:a16="http://schemas.microsoft.com/office/drawing/2014/main" xmlns:p14="http://schemas.microsoft.com/office/powerpoint/2010/main" xmlns="" id="{75985DE1-3969-754F-B5CB-B7BDD9BBD4E7}"/>
                  </a:ext>
                </a:extLst>
              </p:cNvPr>
              <p:cNvPicPr/>
              <p:nvPr/>
            </p:nvPicPr>
            <p:blipFill>
              <a:blip r:embed="rId49"/>
              <a:stretch>
                <a:fillRect/>
              </a:stretch>
            </p:blipFill>
            <p:spPr>
              <a:xfrm>
                <a:off x="6140383" y="3827865"/>
                <a:ext cx="48118"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4" name="Ink 176">
                <a:extLst>
                  <a:ext uri="{FF2B5EF4-FFF2-40B4-BE49-F238E27FC236}">
                    <a16:creationId xmlns:a16="http://schemas.microsoft.com/office/drawing/2014/main" xmlns="" id="{D951909A-027B-CD4C-AF7C-ABC99DF2CF80}"/>
                  </a:ext>
                </a:extLst>
              </p14:cNvPr>
              <p14:cNvContentPartPr/>
              <p14:nvPr/>
            </p14:nvContentPartPr>
            <p14:xfrm>
              <a:off x="6396891" y="3664429"/>
              <a:ext cx="755645" cy="399656"/>
            </p14:xfrm>
          </p:contentPart>
        </mc:Choice>
        <mc:Fallback xmlns="">
          <p:pic>
            <p:nvPicPr>
              <p:cNvPr id="174" name="Ink 176">
                <a:extLst>
                  <a:ext uri="{FF2B5EF4-FFF2-40B4-BE49-F238E27FC236}">
                    <a16:creationId xmlns:a16="http://schemas.microsoft.com/office/drawing/2014/main" xmlns:p14="http://schemas.microsoft.com/office/powerpoint/2010/main" xmlns="" id="{D951909A-027B-CD4C-AF7C-ABC99DF2CF80}"/>
                  </a:ext>
                </a:extLst>
              </p:cNvPr>
              <p:cNvPicPr/>
              <p:nvPr/>
            </p:nvPicPr>
            <p:blipFill>
              <a:blip r:embed="rId51"/>
              <a:stretch>
                <a:fillRect/>
              </a:stretch>
            </p:blipFill>
            <p:spPr>
              <a:xfrm>
                <a:off x="6388975" y="3655796"/>
                <a:ext cx="772197" cy="41656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5" name="Ink 177">
                <a:extLst>
                  <a:ext uri="{FF2B5EF4-FFF2-40B4-BE49-F238E27FC236}">
                    <a16:creationId xmlns:a16="http://schemas.microsoft.com/office/drawing/2014/main" xmlns="" id="{6F4B76D1-5F04-4048-9115-EF23051151BE}"/>
                  </a:ext>
                </a:extLst>
              </p14:cNvPr>
              <p14:cNvContentPartPr/>
              <p14:nvPr/>
            </p14:nvContentPartPr>
            <p14:xfrm>
              <a:off x="3927425" y="3774220"/>
              <a:ext cx="450809" cy="260754"/>
            </p14:xfrm>
          </p:contentPart>
        </mc:Choice>
        <mc:Fallback xmlns="">
          <p:pic>
            <p:nvPicPr>
              <p:cNvPr id="175" name="Ink 177">
                <a:extLst>
                  <a:ext uri="{FF2B5EF4-FFF2-40B4-BE49-F238E27FC236}">
                    <a16:creationId xmlns:a16="http://schemas.microsoft.com/office/drawing/2014/main" xmlns:p14="http://schemas.microsoft.com/office/powerpoint/2010/main" xmlns="" id="{6F4B76D1-5F04-4048-9115-EF23051151BE}"/>
                  </a:ext>
                </a:extLst>
              </p:cNvPr>
              <p:cNvPicPr/>
              <p:nvPr/>
            </p:nvPicPr>
            <p:blipFill>
              <a:blip r:embed="rId53"/>
              <a:stretch>
                <a:fillRect/>
              </a:stretch>
            </p:blipFill>
            <p:spPr>
              <a:xfrm>
                <a:off x="3918056" y="3764869"/>
                <a:ext cx="468467" cy="27837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8">
                <a:extLst>
                  <a:ext uri="{FF2B5EF4-FFF2-40B4-BE49-F238E27FC236}">
                    <a16:creationId xmlns:a16="http://schemas.microsoft.com/office/drawing/2014/main" xmlns="" id="{3A3A40E7-9A21-9B47-AA77-570A30C3DD0F}"/>
                  </a:ext>
                </a:extLst>
              </p14:cNvPr>
              <p14:cNvContentPartPr/>
              <p14:nvPr/>
            </p14:nvContentPartPr>
            <p14:xfrm>
              <a:off x="3077793" y="3722651"/>
              <a:ext cx="341849" cy="290697"/>
            </p14:xfrm>
          </p:contentPart>
        </mc:Choice>
        <mc:Fallback xmlns="">
          <p:pic>
            <p:nvPicPr>
              <p:cNvPr id="176" name="Ink 178">
                <a:extLst>
                  <a:ext uri="{FF2B5EF4-FFF2-40B4-BE49-F238E27FC236}">
                    <a16:creationId xmlns:a16="http://schemas.microsoft.com/office/drawing/2014/main" xmlns:p14="http://schemas.microsoft.com/office/powerpoint/2010/main" xmlns="" id="{3A3A40E7-9A21-9B47-AA77-570A30C3DD0F}"/>
                  </a:ext>
                </a:extLst>
              </p:cNvPr>
              <p:cNvPicPr/>
              <p:nvPr/>
            </p:nvPicPr>
            <p:blipFill>
              <a:blip r:embed="rId55"/>
              <a:stretch>
                <a:fillRect/>
              </a:stretch>
            </p:blipFill>
            <p:spPr>
              <a:xfrm>
                <a:off x="3068437" y="3713297"/>
                <a:ext cx="359481" cy="30832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7" name="Ink 189">
                <a:extLst>
                  <a:ext uri="{FF2B5EF4-FFF2-40B4-BE49-F238E27FC236}">
                    <a16:creationId xmlns:a16="http://schemas.microsoft.com/office/drawing/2014/main" xmlns="" id="{8621E8B3-3B51-504C-AED4-FA429A272EBA}"/>
                  </a:ext>
                </a:extLst>
              </p14:cNvPr>
              <p14:cNvContentPartPr/>
              <p14:nvPr/>
            </p14:nvContentPartPr>
            <p14:xfrm>
              <a:off x="3506144" y="4427144"/>
              <a:ext cx="436253" cy="363475"/>
            </p14:xfrm>
          </p:contentPart>
        </mc:Choice>
        <mc:Fallback xmlns="">
          <p:pic>
            <p:nvPicPr>
              <p:cNvPr id="187" name="Ink 189">
                <a:extLst>
                  <a:ext uri="{FF2B5EF4-FFF2-40B4-BE49-F238E27FC236}">
                    <a16:creationId xmlns:a16="http://schemas.microsoft.com/office/drawing/2014/main" xmlns:p14="http://schemas.microsoft.com/office/powerpoint/2010/main" xmlns="" id="{8621E8B3-3B51-504C-AED4-FA429A272EBA}"/>
                  </a:ext>
                </a:extLst>
              </p:cNvPr>
              <p:cNvPicPr/>
              <p:nvPr/>
            </p:nvPicPr>
            <p:blipFill>
              <a:blip r:embed="rId57"/>
              <a:stretch>
                <a:fillRect/>
              </a:stretch>
            </p:blipFill>
            <p:spPr>
              <a:xfrm>
                <a:off x="3496778" y="4417778"/>
                <a:ext cx="454625" cy="38076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8" name="Ink 190">
                <a:extLst>
                  <a:ext uri="{FF2B5EF4-FFF2-40B4-BE49-F238E27FC236}">
                    <a16:creationId xmlns:a16="http://schemas.microsoft.com/office/drawing/2014/main" xmlns="" id="{E15CA72C-EAED-9348-8EB0-2D5583676835}"/>
                  </a:ext>
                </a:extLst>
              </p14:cNvPr>
              <p14:cNvContentPartPr/>
              <p14:nvPr/>
            </p14:nvContentPartPr>
            <p14:xfrm>
              <a:off x="2957605" y="4550659"/>
              <a:ext cx="128090" cy="87334"/>
            </p14:xfrm>
          </p:contentPart>
        </mc:Choice>
        <mc:Fallback xmlns="">
          <p:pic>
            <p:nvPicPr>
              <p:cNvPr id="188" name="Ink 190">
                <a:extLst>
                  <a:ext uri="{FF2B5EF4-FFF2-40B4-BE49-F238E27FC236}">
                    <a16:creationId xmlns:a16="http://schemas.microsoft.com/office/drawing/2014/main" xmlns:p14="http://schemas.microsoft.com/office/powerpoint/2010/main" xmlns="" id="{E15CA72C-EAED-9348-8EB0-2D5583676835}"/>
                  </a:ext>
                </a:extLst>
              </p:cNvPr>
              <p:cNvPicPr/>
              <p:nvPr/>
            </p:nvPicPr>
            <p:blipFill>
              <a:blip r:embed="rId59"/>
              <a:stretch>
                <a:fillRect/>
              </a:stretch>
            </p:blipFill>
            <p:spPr>
              <a:xfrm>
                <a:off x="2948224" y="4541674"/>
                <a:ext cx="145770" cy="10494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xmlns="" id="{0A2F5927-902E-E74D-AF8E-78EC2E5A2A92}"/>
                  </a:ext>
                </a:extLst>
              </p14:cNvPr>
              <p14:cNvContentPartPr/>
              <p14:nvPr/>
            </p14:nvContentPartPr>
            <p14:xfrm>
              <a:off x="2438593" y="4434214"/>
              <a:ext cx="269071" cy="269071"/>
            </p14:xfrm>
          </p:contentPart>
        </mc:Choice>
        <mc:Fallback xmlns="">
          <p:pic>
            <p:nvPicPr>
              <p:cNvPr id="189" name="Ink 191">
                <a:extLst>
                  <a:ext uri="{FF2B5EF4-FFF2-40B4-BE49-F238E27FC236}">
                    <a16:creationId xmlns:a16="http://schemas.microsoft.com/office/drawing/2014/main" xmlns:p14="http://schemas.microsoft.com/office/powerpoint/2010/main" xmlns="" id="{0A2F5927-902E-E74D-AF8E-78EC2E5A2A92}"/>
                  </a:ext>
                </a:extLst>
              </p:cNvPr>
              <p:cNvPicPr/>
              <p:nvPr/>
            </p:nvPicPr>
            <p:blipFill>
              <a:blip r:embed="rId61"/>
              <a:stretch>
                <a:fillRect/>
              </a:stretch>
            </p:blipFill>
            <p:spPr>
              <a:xfrm>
                <a:off x="2428881" y="4425581"/>
                <a:ext cx="287057" cy="28597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8" name="Ink 199">
                <a:extLst>
                  <a:ext uri="{FF2B5EF4-FFF2-40B4-BE49-F238E27FC236}">
                    <a16:creationId xmlns:a16="http://schemas.microsoft.com/office/drawing/2014/main" xmlns="" id="{43479D0A-8077-E74D-A6FC-ECE464C3589A}"/>
                  </a:ext>
                </a:extLst>
              </p14:cNvPr>
              <p14:cNvContentPartPr/>
              <p14:nvPr/>
            </p14:nvContentPartPr>
            <p14:xfrm>
              <a:off x="4639403" y="4347296"/>
              <a:ext cx="341849" cy="341849"/>
            </p14:xfrm>
          </p:contentPart>
        </mc:Choice>
        <mc:Fallback xmlns="">
          <p:pic>
            <p:nvPicPr>
              <p:cNvPr id="198" name="Ink 199">
                <a:extLst>
                  <a:ext uri="{FF2B5EF4-FFF2-40B4-BE49-F238E27FC236}">
                    <a16:creationId xmlns:a16="http://schemas.microsoft.com/office/drawing/2014/main" xmlns:p14="http://schemas.microsoft.com/office/powerpoint/2010/main" xmlns="" id="{43479D0A-8077-E74D-A6FC-ECE464C3589A}"/>
                  </a:ext>
                </a:extLst>
              </p:cNvPr>
              <p:cNvPicPr/>
              <p:nvPr/>
            </p:nvPicPr>
            <p:blipFill>
              <a:blip r:embed="rId63"/>
              <a:stretch>
                <a:fillRect/>
              </a:stretch>
            </p:blipFill>
            <p:spPr>
              <a:xfrm>
                <a:off x="4630047" y="4337930"/>
                <a:ext cx="360201" cy="3595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00">
                <a:extLst>
                  <a:ext uri="{FF2B5EF4-FFF2-40B4-BE49-F238E27FC236}">
                    <a16:creationId xmlns:a16="http://schemas.microsoft.com/office/drawing/2014/main" xmlns="" id="{A155499A-692A-814E-98D3-97D8ACCA3D3D}"/>
                  </a:ext>
                </a:extLst>
              </p14:cNvPr>
              <p14:cNvContentPartPr/>
              <p14:nvPr/>
            </p14:nvContentPartPr>
            <p14:xfrm>
              <a:off x="4218122" y="4419658"/>
              <a:ext cx="189223" cy="145556"/>
            </p14:xfrm>
          </p:contentPart>
        </mc:Choice>
        <mc:Fallback xmlns="">
          <p:pic>
            <p:nvPicPr>
              <p:cNvPr id="199" name="Ink 200">
                <a:extLst>
                  <a:ext uri="{FF2B5EF4-FFF2-40B4-BE49-F238E27FC236}">
                    <a16:creationId xmlns:a16="http://schemas.microsoft.com/office/drawing/2014/main" xmlns:p14="http://schemas.microsoft.com/office/powerpoint/2010/main" xmlns="" id="{A155499A-692A-814E-98D3-97D8ACCA3D3D}"/>
                  </a:ext>
                </a:extLst>
              </p:cNvPr>
              <p:cNvPicPr/>
              <p:nvPr/>
            </p:nvPicPr>
            <p:blipFill>
              <a:blip r:embed="rId65"/>
              <a:stretch>
                <a:fillRect/>
              </a:stretch>
            </p:blipFill>
            <p:spPr>
              <a:xfrm>
                <a:off x="4209848" y="4410651"/>
                <a:ext cx="205411" cy="16285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5">
                <a:extLst>
                  <a:ext uri="{FF2B5EF4-FFF2-40B4-BE49-F238E27FC236}">
                    <a16:creationId xmlns:a16="http://schemas.microsoft.com/office/drawing/2014/main" xmlns="" id="{A260141B-A73E-514C-BE22-BE06D53B1CCD}"/>
                  </a:ext>
                </a:extLst>
              </p14:cNvPr>
              <p14:cNvContentPartPr/>
              <p14:nvPr/>
            </p14:nvContentPartPr>
            <p14:xfrm>
              <a:off x="5162158" y="4319016"/>
              <a:ext cx="326878" cy="289865"/>
            </p14:xfrm>
          </p:contentPart>
        </mc:Choice>
        <mc:Fallback xmlns="">
          <p:pic>
            <p:nvPicPr>
              <p:cNvPr id="205" name="Ink 205">
                <a:extLst>
                  <a:ext uri="{FF2B5EF4-FFF2-40B4-BE49-F238E27FC236}">
                    <a16:creationId xmlns:a16="http://schemas.microsoft.com/office/drawing/2014/main" xmlns:p14="http://schemas.microsoft.com/office/powerpoint/2010/main" xmlns="" id="{A260141B-A73E-514C-BE22-BE06D53B1CCD}"/>
                  </a:ext>
                </a:extLst>
              </p:cNvPr>
              <p:cNvPicPr/>
              <p:nvPr/>
            </p:nvPicPr>
            <p:blipFill>
              <a:blip r:embed="rId67"/>
              <a:stretch>
                <a:fillRect/>
              </a:stretch>
            </p:blipFill>
            <p:spPr>
              <a:xfrm>
                <a:off x="5153168" y="4310025"/>
                <a:ext cx="344858" cy="30712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 name="Ink 209">
                <a:extLst>
                  <a:ext uri="{FF2B5EF4-FFF2-40B4-BE49-F238E27FC236}">
                    <a16:creationId xmlns:a16="http://schemas.microsoft.com/office/drawing/2014/main" xmlns="" id="{103F0AFA-D5ED-404E-A4B3-35C1D53D1AB7}"/>
                  </a:ext>
                </a:extLst>
              </p14:cNvPr>
              <p14:cNvContentPartPr/>
              <p14:nvPr/>
            </p14:nvContentPartPr>
            <p14:xfrm>
              <a:off x="5772247" y="4368921"/>
              <a:ext cx="210849" cy="153042"/>
            </p14:xfrm>
          </p:contentPart>
        </mc:Choice>
        <mc:Fallback xmlns="">
          <p:pic>
            <p:nvPicPr>
              <p:cNvPr id="209" name="Ink 209">
                <a:extLst>
                  <a:ext uri="{FF2B5EF4-FFF2-40B4-BE49-F238E27FC236}">
                    <a16:creationId xmlns:a16="http://schemas.microsoft.com/office/drawing/2014/main" xmlns:p14="http://schemas.microsoft.com/office/powerpoint/2010/main" xmlns="" id="{103F0AFA-D5ED-404E-A4B3-35C1D53D1AB7}"/>
                  </a:ext>
                </a:extLst>
              </p:cNvPr>
              <p:cNvPicPr/>
              <p:nvPr/>
            </p:nvPicPr>
            <p:blipFill>
              <a:blip r:embed="rId69"/>
              <a:stretch>
                <a:fillRect/>
              </a:stretch>
            </p:blipFill>
            <p:spPr>
              <a:xfrm>
                <a:off x="5763626" y="4359558"/>
                <a:ext cx="227372" cy="17068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xmlns="" id="{E3C3455D-C5F1-184A-BBF6-98FE552BD9D5}"/>
                  </a:ext>
                </a:extLst>
              </p14:cNvPr>
              <p14:cNvContentPartPr/>
              <p14:nvPr/>
            </p14:nvContentPartPr>
            <p14:xfrm>
              <a:off x="7929390" y="4390547"/>
              <a:ext cx="14972" cy="416"/>
            </p14:xfrm>
          </p:contentPart>
        </mc:Choice>
        <mc:Fallback xmlns="">
          <p:pic>
            <p:nvPicPr>
              <p:cNvPr id="219" name="Ink 218">
                <a:extLst>
                  <a:ext uri="{FF2B5EF4-FFF2-40B4-BE49-F238E27FC236}">
                    <a16:creationId xmlns:a16="http://schemas.microsoft.com/office/drawing/2014/main" xmlns:p14="http://schemas.microsoft.com/office/powerpoint/2010/main" xmlns="" id="{E3C3455D-C5F1-184A-BBF6-98FE552BD9D5}"/>
                  </a:ext>
                </a:extLst>
              </p:cNvPr>
              <p:cNvPicPr/>
              <p:nvPr/>
            </p:nvPicPr>
            <p:blipFill>
              <a:blip r:embed="rId71"/>
              <a:stretch>
                <a:fillRect/>
              </a:stretch>
            </p:blipFill>
            <p:spPr>
              <a:xfrm>
                <a:off x="7921191" y="4380979"/>
                <a:ext cx="31370" cy="195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3" name="Ink 225">
                <a:extLst>
                  <a:ext uri="{FF2B5EF4-FFF2-40B4-BE49-F238E27FC236}">
                    <a16:creationId xmlns:a16="http://schemas.microsoft.com/office/drawing/2014/main" xmlns="" id="{C3CDCEA9-2CF4-9042-A2BA-6D1FFF3F5A34}"/>
                  </a:ext>
                </a:extLst>
              </p14:cNvPr>
              <p14:cNvContentPartPr/>
              <p14:nvPr/>
            </p14:nvContentPartPr>
            <p14:xfrm>
              <a:off x="8190976" y="4354366"/>
              <a:ext cx="486574" cy="22457"/>
            </p14:xfrm>
          </p:contentPart>
        </mc:Choice>
        <mc:Fallback xmlns="">
          <p:pic>
            <p:nvPicPr>
              <p:cNvPr id="223" name="Ink 225">
                <a:extLst>
                  <a:ext uri="{FF2B5EF4-FFF2-40B4-BE49-F238E27FC236}">
                    <a16:creationId xmlns:a16="http://schemas.microsoft.com/office/drawing/2014/main" xmlns:p14="http://schemas.microsoft.com/office/powerpoint/2010/main" xmlns="" id="{C3CDCEA9-2CF4-9042-A2BA-6D1FFF3F5A34}"/>
                  </a:ext>
                </a:extLst>
              </p:cNvPr>
              <p:cNvPicPr/>
              <p:nvPr/>
            </p:nvPicPr>
            <p:blipFill>
              <a:blip r:embed="rId73"/>
              <a:stretch>
                <a:fillRect/>
              </a:stretch>
            </p:blipFill>
            <p:spPr>
              <a:xfrm>
                <a:off x="8181619" y="4344949"/>
                <a:ext cx="504928" cy="4020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4" name="Ink 226">
                <a:extLst>
                  <a:ext uri="{FF2B5EF4-FFF2-40B4-BE49-F238E27FC236}">
                    <a16:creationId xmlns:a16="http://schemas.microsoft.com/office/drawing/2014/main" xmlns="" id="{7A9B6196-141C-1049-9E4A-8AB27E8DDBF8}"/>
                  </a:ext>
                </a:extLst>
              </p14:cNvPr>
              <p14:cNvContentPartPr/>
              <p14:nvPr/>
            </p14:nvContentPartPr>
            <p14:xfrm>
              <a:off x="7464442" y="4339810"/>
              <a:ext cx="182153" cy="109375"/>
            </p14:xfrm>
          </p:contentPart>
        </mc:Choice>
        <mc:Fallback xmlns="">
          <p:pic>
            <p:nvPicPr>
              <p:cNvPr id="224" name="Ink 226">
                <a:extLst>
                  <a:ext uri="{FF2B5EF4-FFF2-40B4-BE49-F238E27FC236}">
                    <a16:creationId xmlns:a16="http://schemas.microsoft.com/office/drawing/2014/main" xmlns:p14="http://schemas.microsoft.com/office/powerpoint/2010/main" xmlns="" id="{7A9B6196-141C-1049-9E4A-8AB27E8DDBF8}"/>
                  </a:ext>
                </a:extLst>
              </p:cNvPr>
              <p:cNvPicPr/>
              <p:nvPr/>
            </p:nvPicPr>
            <p:blipFill>
              <a:blip r:embed="rId75"/>
              <a:stretch>
                <a:fillRect/>
              </a:stretch>
            </p:blipFill>
            <p:spPr>
              <a:xfrm>
                <a:off x="7455064" y="4330456"/>
                <a:ext cx="199827" cy="12700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5" name="Ink 227">
                <a:extLst>
                  <a:ext uri="{FF2B5EF4-FFF2-40B4-BE49-F238E27FC236}">
                    <a16:creationId xmlns:a16="http://schemas.microsoft.com/office/drawing/2014/main" xmlns="" id="{AA3929F8-F715-344F-BB8D-186F345F3BA9}"/>
                  </a:ext>
                </a:extLst>
              </p14:cNvPr>
              <p14:cNvContentPartPr/>
              <p14:nvPr/>
            </p14:nvContentPartPr>
            <p14:xfrm>
              <a:off x="6237195" y="4325255"/>
              <a:ext cx="1002675" cy="298182"/>
            </p14:xfrm>
          </p:contentPart>
        </mc:Choice>
        <mc:Fallback xmlns="">
          <p:pic>
            <p:nvPicPr>
              <p:cNvPr id="225" name="Ink 227">
                <a:extLst>
                  <a:ext uri="{FF2B5EF4-FFF2-40B4-BE49-F238E27FC236}">
                    <a16:creationId xmlns:a16="http://schemas.microsoft.com/office/drawing/2014/main" xmlns:p14="http://schemas.microsoft.com/office/powerpoint/2010/main" xmlns="" id="{AA3929F8-F715-344F-BB8D-186F345F3BA9}"/>
                  </a:ext>
                </a:extLst>
              </p:cNvPr>
              <p:cNvPicPr/>
              <p:nvPr/>
            </p:nvPicPr>
            <p:blipFill>
              <a:blip r:embed="rId77"/>
              <a:stretch>
                <a:fillRect/>
              </a:stretch>
            </p:blipFill>
            <p:spPr>
              <a:xfrm>
                <a:off x="6227834" y="4316612"/>
                <a:ext cx="1020676" cy="31510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39">
                <a:extLst>
                  <a:ext uri="{FF2B5EF4-FFF2-40B4-BE49-F238E27FC236}">
                    <a16:creationId xmlns:a16="http://schemas.microsoft.com/office/drawing/2014/main" xmlns="" id="{698748AB-30F0-9E47-BFB9-BA953D4873E4}"/>
                  </a:ext>
                </a:extLst>
              </p14:cNvPr>
              <p14:cNvContentPartPr/>
              <p14:nvPr/>
            </p14:nvContentPartPr>
            <p14:xfrm>
              <a:off x="9396597" y="4136447"/>
              <a:ext cx="915341" cy="356405"/>
            </p14:xfrm>
          </p:contentPart>
        </mc:Choice>
        <mc:Fallback xmlns="">
          <p:pic>
            <p:nvPicPr>
              <p:cNvPr id="238" name="Ink 239">
                <a:extLst>
                  <a:ext uri="{FF2B5EF4-FFF2-40B4-BE49-F238E27FC236}">
                    <a16:creationId xmlns:a16="http://schemas.microsoft.com/office/drawing/2014/main" xmlns:p14="http://schemas.microsoft.com/office/powerpoint/2010/main" xmlns="" id="{698748AB-30F0-9E47-BFB9-BA953D4873E4}"/>
                  </a:ext>
                </a:extLst>
              </p:cNvPr>
              <p:cNvPicPr/>
              <p:nvPr/>
            </p:nvPicPr>
            <p:blipFill>
              <a:blip r:embed="rId79"/>
              <a:stretch>
                <a:fillRect/>
              </a:stretch>
            </p:blipFill>
            <p:spPr>
              <a:xfrm>
                <a:off x="9387238" y="4127438"/>
                <a:ext cx="933338" cy="37334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9" name="Ink 240">
                <a:extLst>
                  <a:ext uri="{FF2B5EF4-FFF2-40B4-BE49-F238E27FC236}">
                    <a16:creationId xmlns:a16="http://schemas.microsoft.com/office/drawing/2014/main" xmlns="" id="{D7F1B0B5-E324-A040-8BDE-800490182287}"/>
                  </a:ext>
                </a:extLst>
              </p14:cNvPr>
              <p14:cNvContentPartPr/>
              <p14:nvPr/>
            </p14:nvContentPartPr>
            <p14:xfrm>
              <a:off x="8902538" y="4267032"/>
              <a:ext cx="232890" cy="123931"/>
            </p14:xfrm>
          </p:contentPart>
        </mc:Choice>
        <mc:Fallback xmlns="">
          <p:pic>
            <p:nvPicPr>
              <p:cNvPr id="239" name="Ink 240">
                <a:extLst>
                  <a:ext uri="{FF2B5EF4-FFF2-40B4-BE49-F238E27FC236}">
                    <a16:creationId xmlns:a16="http://schemas.microsoft.com/office/drawing/2014/main" xmlns:p14="http://schemas.microsoft.com/office/powerpoint/2010/main" xmlns="" id="{D7F1B0B5-E324-A040-8BDE-800490182287}"/>
                  </a:ext>
                </a:extLst>
              </p:cNvPr>
              <p:cNvPicPr/>
              <p:nvPr/>
            </p:nvPicPr>
            <p:blipFill>
              <a:blip r:embed="rId81"/>
              <a:stretch>
                <a:fillRect/>
              </a:stretch>
            </p:blipFill>
            <p:spPr>
              <a:xfrm>
                <a:off x="8893165" y="4258386"/>
                <a:ext cx="250555" cy="1408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46" name="Ink 247">
                <a:extLst>
                  <a:ext uri="{FF2B5EF4-FFF2-40B4-BE49-F238E27FC236}">
                    <a16:creationId xmlns:a16="http://schemas.microsoft.com/office/drawing/2014/main" xmlns="" id="{18D2352B-F0D6-204E-A9E1-BCBCEF0DFAB2}"/>
                  </a:ext>
                </a:extLst>
              </p14:cNvPr>
              <p14:cNvContentPartPr/>
              <p14:nvPr/>
            </p14:nvContentPartPr>
            <p14:xfrm>
              <a:off x="10979834" y="4078225"/>
              <a:ext cx="232890" cy="218334"/>
            </p14:xfrm>
          </p:contentPart>
        </mc:Choice>
        <mc:Fallback xmlns="">
          <p:pic>
            <p:nvPicPr>
              <p:cNvPr id="246" name="Ink 247">
                <a:extLst>
                  <a:ext uri="{FF2B5EF4-FFF2-40B4-BE49-F238E27FC236}">
                    <a16:creationId xmlns:a16="http://schemas.microsoft.com/office/drawing/2014/main" xmlns:p14="http://schemas.microsoft.com/office/powerpoint/2010/main" xmlns="" id="{18D2352B-F0D6-204E-A9E1-BCBCEF0DFAB2}"/>
                  </a:ext>
                </a:extLst>
              </p:cNvPr>
              <p:cNvPicPr/>
              <p:nvPr/>
            </p:nvPicPr>
            <p:blipFill>
              <a:blip r:embed="rId83"/>
              <a:stretch>
                <a:fillRect/>
              </a:stretch>
            </p:blipFill>
            <p:spPr>
              <a:xfrm>
                <a:off x="10970461" y="4069233"/>
                <a:ext cx="250555" cy="23667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7" name="Ink 248">
                <a:extLst>
                  <a:ext uri="{FF2B5EF4-FFF2-40B4-BE49-F238E27FC236}">
                    <a16:creationId xmlns:a16="http://schemas.microsoft.com/office/drawing/2014/main" xmlns="" id="{44BC8F38-F41E-5448-99FE-2B4C2D7DE861}"/>
                  </a:ext>
                </a:extLst>
              </p14:cNvPr>
              <p14:cNvContentPartPr/>
              <p14:nvPr/>
            </p14:nvContentPartPr>
            <p14:xfrm>
              <a:off x="10536927" y="4194670"/>
              <a:ext cx="225404" cy="189223"/>
            </p14:xfrm>
          </p:contentPart>
        </mc:Choice>
        <mc:Fallback xmlns="">
          <p:pic>
            <p:nvPicPr>
              <p:cNvPr id="247" name="Ink 248">
                <a:extLst>
                  <a:ext uri="{FF2B5EF4-FFF2-40B4-BE49-F238E27FC236}">
                    <a16:creationId xmlns:a16="http://schemas.microsoft.com/office/drawing/2014/main" xmlns:p14="http://schemas.microsoft.com/office/powerpoint/2010/main" xmlns="" id="{44BC8F38-F41E-5448-99FE-2B4C2D7DE861}"/>
                  </a:ext>
                </a:extLst>
              </p:cNvPr>
              <p:cNvPicPr/>
              <p:nvPr/>
            </p:nvPicPr>
            <p:blipFill>
              <a:blip r:embed="rId85"/>
              <a:stretch>
                <a:fillRect/>
              </a:stretch>
            </p:blipFill>
            <p:spPr>
              <a:xfrm>
                <a:off x="10527565" y="4186020"/>
                <a:ext cx="242687" cy="20616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6" name="Ink 256">
                <a:extLst>
                  <a:ext uri="{FF2B5EF4-FFF2-40B4-BE49-F238E27FC236}">
                    <a16:creationId xmlns:a16="http://schemas.microsoft.com/office/drawing/2014/main" xmlns="" id="{5AA79F5F-A208-D547-8523-7321D1331A0D}"/>
                  </a:ext>
                </a:extLst>
              </p14:cNvPr>
              <p14:cNvContentPartPr/>
              <p14:nvPr/>
            </p14:nvContentPartPr>
            <p14:xfrm>
              <a:off x="3542325" y="5008121"/>
              <a:ext cx="624228" cy="414627"/>
            </p14:xfrm>
          </p:contentPart>
        </mc:Choice>
        <mc:Fallback xmlns="">
          <p:pic>
            <p:nvPicPr>
              <p:cNvPr id="256" name="Ink 256">
                <a:extLst>
                  <a:ext uri="{FF2B5EF4-FFF2-40B4-BE49-F238E27FC236}">
                    <a16:creationId xmlns:a16="http://schemas.microsoft.com/office/drawing/2014/main" xmlns:p14="http://schemas.microsoft.com/office/powerpoint/2010/main" xmlns="" id="{5AA79F5F-A208-D547-8523-7321D1331A0D}"/>
                  </a:ext>
                </a:extLst>
              </p:cNvPr>
              <p:cNvPicPr/>
              <p:nvPr/>
            </p:nvPicPr>
            <p:blipFill>
              <a:blip r:embed="rId87"/>
              <a:stretch>
                <a:fillRect/>
              </a:stretch>
            </p:blipFill>
            <p:spPr>
              <a:xfrm>
                <a:off x="3533685" y="4999843"/>
                <a:ext cx="641508" cy="43082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2" name="Ink 273">
                <a:extLst>
                  <a:ext uri="{FF2B5EF4-FFF2-40B4-BE49-F238E27FC236}">
                    <a16:creationId xmlns:a16="http://schemas.microsoft.com/office/drawing/2014/main" xmlns="" id="{DEB094BF-5E67-1342-9EB7-6394221BABD0}"/>
                  </a:ext>
                </a:extLst>
              </p14:cNvPr>
              <p14:cNvContentPartPr/>
              <p14:nvPr/>
            </p14:nvContentPartPr>
            <p14:xfrm>
              <a:off x="5852095" y="5029747"/>
              <a:ext cx="2382548" cy="443323"/>
            </p14:xfrm>
          </p:contentPart>
        </mc:Choice>
        <mc:Fallback xmlns="">
          <p:pic>
            <p:nvPicPr>
              <p:cNvPr id="272" name="Ink 273">
                <a:extLst>
                  <a:ext uri="{FF2B5EF4-FFF2-40B4-BE49-F238E27FC236}">
                    <a16:creationId xmlns:a16="http://schemas.microsoft.com/office/drawing/2014/main" xmlns:p14="http://schemas.microsoft.com/office/powerpoint/2010/main" xmlns="" id="{DEB094BF-5E67-1342-9EB7-6394221BABD0}"/>
                  </a:ext>
                </a:extLst>
              </p:cNvPr>
              <p:cNvPicPr/>
              <p:nvPr/>
            </p:nvPicPr>
            <p:blipFill>
              <a:blip r:embed="rId89"/>
              <a:stretch>
                <a:fillRect/>
              </a:stretch>
            </p:blipFill>
            <p:spPr>
              <a:xfrm>
                <a:off x="5843095" y="5021104"/>
                <a:ext cx="2400189" cy="46096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3" name="Ink 274">
                <a:extLst>
                  <a:ext uri="{FF2B5EF4-FFF2-40B4-BE49-F238E27FC236}">
                    <a16:creationId xmlns:a16="http://schemas.microsoft.com/office/drawing/2014/main" xmlns="" id="{E42E3BEC-8302-4D44-BA19-3A67FCA76690}"/>
                  </a:ext>
                </a:extLst>
              </p14:cNvPr>
              <p14:cNvContentPartPr/>
              <p14:nvPr/>
            </p14:nvContentPartPr>
            <p14:xfrm>
              <a:off x="4661029" y="5196928"/>
              <a:ext cx="661241" cy="123931"/>
            </p14:xfrm>
          </p:contentPart>
        </mc:Choice>
        <mc:Fallback xmlns="">
          <p:pic>
            <p:nvPicPr>
              <p:cNvPr id="273" name="Ink 274">
                <a:extLst>
                  <a:ext uri="{FF2B5EF4-FFF2-40B4-BE49-F238E27FC236}">
                    <a16:creationId xmlns:a16="http://schemas.microsoft.com/office/drawing/2014/main" xmlns:p14="http://schemas.microsoft.com/office/powerpoint/2010/main" xmlns="" id="{E42E3BEC-8302-4D44-BA19-3A67FCA76690}"/>
                  </a:ext>
                </a:extLst>
              </p:cNvPr>
              <p:cNvPicPr/>
              <p:nvPr/>
            </p:nvPicPr>
            <p:blipFill>
              <a:blip r:embed="rId91"/>
              <a:stretch>
                <a:fillRect/>
              </a:stretch>
            </p:blipFill>
            <p:spPr>
              <a:xfrm>
                <a:off x="4652035" y="5188642"/>
                <a:ext cx="679229" cy="14122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3" name="Ink 292">
                <a:extLst>
                  <a:ext uri="{FF2B5EF4-FFF2-40B4-BE49-F238E27FC236}">
                    <a16:creationId xmlns:a16="http://schemas.microsoft.com/office/drawing/2014/main" xmlns="" id="{19F37F9F-04E5-0B49-BF6F-591E7D847774}"/>
                  </a:ext>
                </a:extLst>
              </p14:cNvPr>
              <p14:cNvContentPartPr/>
              <p14:nvPr/>
            </p14:nvContentPartPr>
            <p14:xfrm>
              <a:off x="11386559" y="5189443"/>
              <a:ext cx="7486" cy="7486"/>
            </p14:xfrm>
          </p:contentPart>
        </mc:Choice>
        <mc:Fallback xmlns="">
          <p:pic>
            <p:nvPicPr>
              <p:cNvPr id="293" name="Ink 292">
                <a:extLst>
                  <a:ext uri="{FF2B5EF4-FFF2-40B4-BE49-F238E27FC236}">
                    <a16:creationId xmlns:a16="http://schemas.microsoft.com/office/drawing/2014/main" xmlns:p14="http://schemas.microsoft.com/office/powerpoint/2010/main" xmlns="" id="{19F37F9F-04E5-0B49-BF6F-591E7D847774}"/>
                  </a:ext>
                </a:extLst>
              </p:cNvPr>
              <p:cNvPicPr/>
              <p:nvPr/>
            </p:nvPicPr>
            <p:blipFill>
              <a:blip r:embed="rId93"/>
              <a:stretch>
                <a:fillRect/>
              </a:stretch>
            </p:blipFill>
            <p:spPr>
              <a:xfrm>
                <a:off x="11377712" y="5181601"/>
                <a:ext cx="23819" cy="2459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4" name="Ink 294">
                <a:extLst>
                  <a:ext uri="{FF2B5EF4-FFF2-40B4-BE49-F238E27FC236}">
                    <a16:creationId xmlns:a16="http://schemas.microsoft.com/office/drawing/2014/main" xmlns="" id="{6DCC916B-6CD6-1D46-B463-443946B563EA}"/>
                  </a:ext>
                </a:extLst>
              </p14:cNvPr>
              <p14:cNvContentPartPr/>
              <p14:nvPr/>
            </p14:nvContentPartPr>
            <p14:xfrm>
              <a:off x="8735356" y="4928273"/>
              <a:ext cx="2440770" cy="435837"/>
            </p14:xfrm>
          </p:contentPart>
        </mc:Choice>
        <mc:Fallback xmlns="">
          <p:pic>
            <p:nvPicPr>
              <p:cNvPr id="294" name="Ink 294">
                <a:extLst>
                  <a:ext uri="{FF2B5EF4-FFF2-40B4-BE49-F238E27FC236}">
                    <a16:creationId xmlns:a16="http://schemas.microsoft.com/office/drawing/2014/main" xmlns:p14="http://schemas.microsoft.com/office/powerpoint/2010/main" xmlns="" id="{6DCC916B-6CD6-1D46-B463-443946B563EA}"/>
                  </a:ext>
                </a:extLst>
              </p:cNvPr>
              <p:cNvPicPr/>
              <p:nvPr/>
            </p:nvPicPr>
            <p:blipFill>
              <a:blip r:embed="rId95"/>
              <a:stretch>
                <a:fillRect/>
              </a:stretch>
            </p:blipFill>
            <p:spPr>
              <a:xfrm>
                <a:off x="8725996" y="4918916"/>
                <a:ext cx="2459130" cy="454552"/>
              </a:xfrm>
              <a:prstGeom prst="rect">
                <a:avLst/>
              </a:prstGeom>
            </p:spPr>
          </p:pic>
        </mc:Fallback>
      </mc:AlternateContent>
    </p:spTree>
    <p:extLst>
      <p:ext uri="{BB962C8B-B14F-4D97-AF65-F5344CB8AC3E}">
        <p14:creationId xmlns:p14="http://schemas.microsoft.com/office/powerpoint/2010/main" val="1086365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0FD873E9-27BD-D543-AA40-01ECFF8BE7CD}"/>
                  </a:ext>
                </a:extLst>
              </p14:cNvPr>
              <p14:cNvContentPartPr/>
              <p14:nvPr/>
            </p14:nvContentPartPr>
            <p14:xfrm>
              <a:off x="2787512" y="1645772"/>
              <a:ext cx="312738" cy="436253"/>
            </p14:xfrm>
          </p:contentPart>
        </mc:Choice>
        <mc:Fallback xmlns="">
          <p:pic>
            <p:nvPicPr>
              <p:cNvPr id="4" name="Ink 3">
                <a:extLst>
                  <a:ext uri="{FF2B5EF4-FFF2-40B4-BE49-F238E27FC236}">
                    <a16:creationId xmlns:a16="http://schemas.microsoft.com/office/drawing/2014/main" xmlns:p14="http://schemas.microsoft.com/office/powerpoint/2010/main" xmlns="" id="{0FD873E9-27BD-D543-AA40-01ECFF8BE7CD}"/>
                  </a:ext>
                </a:extLst>
              </p:cNvPr>
              <p:cNvPicPr/>
              <p:nvPr/>
            </p:nvPicPr>
            <p:blipFill>
              <a:blip r:embed="rId3"/>
              <a:stretch>
                <a:fillRect/>
              </a:stretch>
            </p:blipFill>
            <p:spPr>
              <a:xfrm>
                <a:off x="2778515" y="1636406"/>
                <a:ext cx="331812" cy="45570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50BE057F-65D5-574E-8428-44679BFDDD9D}"/>
                  </a:ext>
                </a:extLst>
              </p14:cNvPr>
              <p14:cNvContentPartPr/>
              <p14:nvPr/>
            </p14:nvContentPartPr>
            <p14:xfrm>
              <a:off x="3310682" y="1805883"/>
              <a:ext cx="131001" cy="14972"/>
            </p14:xfrm>
          </p:contentPart>
        </mc:Choice>
        <mc:Fallback xmlns="">
          <p:pic>
            <p:nvPicPr>
              <p:cNvPr id="5" name="Ink 4">
                <a:extLst>
                  <a:ext uri="{FF2B5EF4-FFF2-40B4-BE49-F238E27FC236}">
                    <a16:creationId xmlns:a16="http://schemas.microsoft.com/office/drawing/2014/main" xmlns:p14="http://schemas.microsoft.com/office/powerpoint/2010/main" xmlns="" id="{50BE057F-65D5-574E-8428-44679BFDDD9D}"/>
                  </a:ext>
                </a:extLst>
              </p:cNvPr>
              <p:cNvPicPr/>
              <p:nvPr/>
            </p:nvPicPr>
            <p:blipFill>
              <a:blip r:embed="rId5"/>
              <a:stretch>
                <a:fillRect/>
              </a:stretch>
            </p:blipFill>
            <p:spPr>
              <a:xfrm>
                <a:off x="3301325" y="1796971"/>
                <a:ext cx="148276"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A6F4E0D6-D8B3-8D4E-9D39-CE767D41E782}"/>
                  </a:ext>
                </a:extLst>
              </p14:cNvPr>
              <p14:cNvContentPartPr/>
              <p14:nvPr/>
            </p14:nvContentPartPr>
            <p14:xfrm>
              <a:off x="3346864" y="1892801"/>
              <a:ext cx="109375" cy="416"/>
            </p14:xfrm>
          </p:contentPart>
        </mc:Choice>
        <mc:Fallback xmlns="">
          <p:pic>
            <p:nvPicPr>
              <p:cNvPr id="6" name="Ink 5">
                <a:extLst>
                  <a:ext uri="{FF2B5EF4-FFF2-40B4-BE49-F238E27FC236}">
                    <a16:creationId xmlns:a16="http://schemas.microsoft.com/office/drawing/2014/main" xmlns:p14="http://schemas.microsoft.com/office/powerpoint/2010/main" xmlns="" id="{A6F4E0D6-D8B3-8D4E-9D39-CE767D41E782}"/>
                  </a:ext>
                </a:extLst>
              </p:cNvPr>
              <p:cNvPicPr/>
              <p:nvPr/>
            </p:nvPicPr>
            <p:blipFill>
              <a:blip r:embed="rId7"/>
              <a:stretch>
                <a:fillRect/>
              </a:stretch>
            </p:blipFill>
            <p:spPr>
              <a:xfrm>
                <a:off x="3337510" y="1881985"/>
                <a:ext cx="127724"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xmlns="" id="{661C9E8D-54F5-9A49-B37C-0EB85D680408}"/>
                  </a:ext>
                </a:extLst>
              </p14:cNvPr>
              <p14:cNvContentPartPr/>
              <p14:nvPr/>
            </p14:nvContentPartPr>
            <p14:xfrm>
              <a:off x="5286089" y="1638702"/>
              <a:ext cx="291113" cy="167598"/>
            </p14:xfrm>
          </p:contentPart>
        </mc:Choice>
        <mc:Fallback xmlns="">
          <p:pic>
            <p:nvPicPr>
              <p:cNvPr id="15" name="Ink 14">
                <a:extLst>
                  <a:ext uri="{FF2B5EF4-FFF2-40B4-BE49-F238E27FC236}">
                    <a16:creationId xmlns:a16="http://schemas.microsoft.com/office/drawing/2014/main" xmlns:p14="http://schemas.microsoft.com/office/powerpoint/2010/main" xmlns="" id="{661C9E8D-54F5-9A49-B37C-0EB85D680408}"/>
                  </a:ext>
                </a:extLst>
              </p:cNvPr>
              <p:cNvPicPr/>
              <p:nvPr/>
            </p:nvPicPr>
            <p:blipFill>
              <a:blip r:embed="rId9"/>
              <a:stretch>
                <a:fillRect/>
              </a:stretch>
            </p:blipFill>
            <p:spPr>
              <a:xfrm>
                <a:off x="5277082" y="1630070"/>
                <a:ext cx="308407" cy="1859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xmlns="" id="{E8D207F1-8154-934E-8DC0-B2C18008281F}"/>
                  </a:ext>
                </a:extLst>
              </p14:cNvPr>
              <p14:cNvContentPartPr/>
              <p14:nvPr/>
            </p14:nvContentPartPr>
            <p14:xfrm>
              <a:off x="5685329" y="1798398"/>
              <a:ext cx="44083" cy="131001"/>
            </p14:xfrm>
          </p:contentPart>
        </mc:Choice>
        <mc:Fallback xmlns="">
          <p:pic>
            <p:nvPicPr>
              <p:cNvPr id="16" name="Ink 15">
                <a:extLst>
                  <a:ext uri="{FF2B5EF4-FFF2-40B4-BE49-F238E27FC236}">
                    <a16:creationId xmlns:a16="http://schemas.microsoft.com/office/drawing/2014/main" xmlns:p14="http://schemas.microsoft.com/office/powerpoint/2010/main" xmlns="" id="{E8D207F1-8154-934E-8DC0-B2C18008281F}"/>
                  </a:ext>
                </a:extLst>
              </p:cNvPr>
              <p:cNvPicPr/>
              <p:nvPr/>
            </p:nvPicPr>
            <p:blipFill>
              <a:blip r:embed="rId11"/>
              <a:stretch>
                <a:fillRect/>
              </a:stretch>
            </p:blipFill>
            <p:spPr>
              <a:xfrm>
                <a:off x="5675934" y="1789015"/>
                <a:ext cx="63234" cy="14904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xmlns="" id="{FC7F1DAB-AD7E-034D-8508-B927541BA70A}"/>
                  </a:ext>
                </a:extLst>
              </p14:cNvPr>
              <p14:cNvContentPartPr/>
              <p14:nvPr/>
            </p14:nvContentPartPr>
            <p14:xfrm>
              <a:off x="7043576" y="1624146"/>
              <a:ext cx="530657" cy="319808"/>
            </p14:xfrm>
          </p:contentPart>
        </mc:Choice>
        <mc:Fallback xmlns="">
          <p:pic>
            <p:nvPicPr>
              <p:cNvPr id="24" name="Ink 29">
                <a:extLst>
                  <a:ext uri="{FF2B5EF4-FFF2-40B4-BE49-F238E27FC236}">
                    <a16:creationId xmlns:a16="http://schemas.microsoft.com/office/drawing/2014/main" xmlns:p14="http://schemas.microsoft.com/office/powerpoint/2010/main" xmlns="" id="{FC7F1DAB-AD7E-034D-8508-B927541BA70A}"/>
                  </a:ext>
                </a:extLst>
              </p:cNvPr>
              <p:cNvPicPr/>
              <p:nvPr/>
            </p:nvPicPr>
            <p:blipFill>
              <a:blip r:embed="rId13"/>
              <a:stretch>
                <a:fillRect/>
              </a:stretch>
            </p:blipFill>
            <p:spPr>
              <a:xfrm>
                <a:off x="7034942" y="1615512"/>
                <a:ext cx="548286" cy="3374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xmlns="" id="{A76AA77A-48B3-ED48-B061-43DA2B5F1C4A}"/>
                  </a:ext>
                </a:extLst>
              </p14:cNvPr>
              <p14:cNvContentPartPr/>
              <p14:nvPr/>
            </p14:nvContentPartPr>
            <p14:xfrm>
              <a:off x="6491711" y="1638702"/>
              <a:ext cx="457878" cy="327294"/>
            </p14:xfrm>
          </p:contentPart>
        </mc:Choice>
        <mc:Fallback xmlns="">
          <p:pic>
            <p:nvPicPr>
              <p:cNvPr id="25" name="Ink 30">
                <a:extLst>
                  <a:ext uri="{FF2B5EF4-FFF2-40B4-BE49-F238E27FC236}">
                    <a16:creationId xmlns:a16="http://schemas.microsoft.com/office/drawing/2014/main" xmlns:p14="http://schemas.microsoft.com/office/powerpoint/2010/main" xmlns="" id="{A76AA77A-48B3-ED48-B061-43DA2B5F1C4A}"/>
                  </a:ext>
                </a:extLst>
              </p:cNvPr>
              <p:cNvPicPr/>
              <p:nvPr/>
            </p:nvPicPr>
            <p:blipFill>
              <a:blip r:embed="rId15"/>
              <a:stretch>
                <a:fillRect/>
              </a:stretch>
            </p:blipFill>
            <p:spPr>
              <a:xfrm>
                <a:off x="6482352" y="1629701"/>
                <a:ext cx="475876"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xmlns="" id="{A60FEDF6-4F11-D846-8076-0B5A312413B3}"/>
                  </a:ext>
                </a:extLst>
              </p14:cNvPr>
              <p14:cNvContentPartPr/>
              <p14:nvPr/>
            </p14:nvContentPartPr>
            <p14:xfrm>
              <a:off x="5968955" y="1674883"/>
              <a:ext cx="247446" cy="218334"/>
            </p14:xfrm>
          </p:contentPart>
        </mc:Choice>
        <mc:Fallback xmlns="">
          <p:pic>
            <p:nvPicPr>
              <p:cNvPr id="26" name="Ink 31">
                <a:extLst>
                  <a:ext uri="{FF2B5EF4-FFF2-40B4-BE49-F238E27FC236}">
                    <a16:creationId xmlns:a16="http://schemas.microsoft.com/office/drawing/2014/main" xmlns:p14="http://schemas.microsoft.com/office/powerpoint/2010/main" xmlns="" id="{A60FEDF6-4F11-D846-8076-0B5A312413B3}"/>
                  </a:ext>
                </a:extLst>
              </p:cNvPr>
              <p:cNvPicPr/>
              <p:nvPr/>
            </p:nvPicPr>
            <p:blipFill>
              <a:blip r:embed="rId17"/>
              <a:stretch>
                <a:fillRect/>
              </a:stretch>
            </p:blipFill>
            <p:spPr>
              <a:xfrm>
                <a:off x="5959964" y="1665531"/>
                <a:ext cx="264710" cy="23631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xmlns="" id="{CE95D29B-B6C1-4847-B565-A83886DD56AA}"/>
                  </a:ext>
                </a:extLst>
              </p14:cNvPr>
              <p14:cNvContentPartPr/>
              <p14:nvPr/>
            </p14:nvContentPartPr>
            <p14:xfrm>
              <a:off x="4835696" y="1638702"/>
              <a:ext cx="283627" cy="320224"/>
            </p14:xfrm>
          </p:contentPart>
        </mc:Choice>
        <mc:Fallback xmlns="">
          <p:pic>
            <p:nvPicPr>
              <p:cNvPr id="27" name="Ink 32">
                <a:extLst>
                  <a:ext uri="{FF2B5EF4-FFF2-40B4-BE49-F238E27FC236}">
                    <a16:creationId xmlns:a16="http://schemas.microsoft.com/office/drawing/2014/main" xmlns:p14="http://schemas.microsoft.com/office/powerpoint/2010/main" xmlns="" id="{CE95D29B-B6C1-4847-B565-A83886DD56AA}"/>
                  </a:ext>
                </a:extLst>
              </p:cNvPr>
              <p:cNvPicPr/>
              <p:nvPr/>
            </p:nvPicPr>
            <p:blipFill>
              <a:blip r:embed="rId19"/>
              <a:stretch>
                <a:fillRect/>
              </a:stretch>
            </p:blipFill>
            <p:spPr>
              <a:xfrm>
                <a:off x="4826338" y="1629337"/>
                <a:ext cx="302344" cy="33787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xmlns="" id="{428ACFB1-969D-E249-B5C5-37333B756B72}"/>
                  </a:ext>
                </a:extLst>
              </p14:cNvPr>
              <p14:cNvContentPartPr/>
              <p14:nvPr/>
            </p14:nvContentPartPr>
            <p14:xfrm>
              <a:off x="4428971" y="1696924"/>
              <a:ext cx="189223" cy="189223"/>
            </p14:xfrm>
          </p:contentPart>
        </mc:Choice>
        <mc:Fallback xmlns="">
          <p:pic>
            <p:nvPicPr>
              <p:cNvPr id="28" name="Ink 33">
                <a:extLst>
                  <a:ext uri="{FF2B5EF4-FFF2-40B4-BE49-F238E27FC236}">
                    <a16:creationId xmlns:a16="http://schemas.microsoft.com/office/drawing/2014/main" xmlns:p14="http://schemas.microsoft.com/office/powerpoint/2010/main" xmlns="" id="{428ACFB1-969D-E249-B5C5-37333B756B72}"/>
                  </a:ext>
                </a:extLst>
              </p:cNvPr>
              <p:cNvPicPr/>
              <p:nvPr/>
            </p:nvPicPr>
            <p:blipFill>
              <a:blip r:embed="rId21"/>
              <a:stretch>
                <a:fillRect/>
              </a:stretch>
            </p:blipFill>
            <p:spPr>
              <a:xfrm>
                <a:off x="4419600" y="1688274"/>
                <a:ext cx="206523" cy="2061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xmlns="" id="{802B6AF9-0F1F-504B-AA42-B7E6BC2DD97D}"/>
                  </a:ext>
                </a:extLst>
              </p14:cNvPr>
              <p14:cNvContentPartPr/>
              <p14:nvPr/>
            </p14:nvContentPartPr>
            <p14:xfrm>
              <a:off x="3789771" y="1711064"/>
              <a:ext cx="443323" cy="407558"/>
            </p14:xfrm>
          </p:contentPart>
        </mc:Choice>
        <mc:Fallback xmlns="">
          <p:pic>
            <p:nvPicPr>
              <p:cNvPr id="29" name="Ink 34">
                <a:extLst>
                  <a:ext uri="{FF2B5EF4-FFF2-40B4-BE49-F238E27FC236}">
                    <a16:creationId xmlns:a16="http://schemas.microsoft.com/office/drawing/2014/main" xmlns:p14="http://schemas.microsoft.com/office/powerpoint/2010/main" xmlns="" id="{802B6AF9-0F1F-504B-AA42-B7E6BC2DD97D}"/>
                  </a:ext>
                </a:extLst>
              </p:cNvPr>
              <p:cNvPicPr/>
              <p:nvPr/>
            </p:nvPicPr>
            <p:blipFill>
              <a:blip r:embed="rId23"/>
              <a:stretch>
                <a:fillRect/>
              </a:stretch>
            </p:blipFill>
            <p:spPr>
              <a:xfrm>
                <a:off x="3780415" y="1701695"/>
                <a:ext cx="462035" cy="42485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xmlns="" id="{8DAE59AC-4862-5D44-9F50-A96F476ACE10}"/>
                  </a:ext>
                </a:extLst>
              </p14:cNvPr>
              <p14:cNvContentPartPr/>
              <p14:nvPr/>
            </p14:nvContentPartPr>
            <p14:xfrm>
              <a:off x="2802067" y="2452153"/>
              <a:ext cx="254516" cy="312738"/>
            </p14:xfrm>
          </p:contentPart>
        </mc:Choice>
        <mc:Fallback xmlns="">
          <p:pic>
            <p:nvPicPr>
              <p:cNvPr id="36" name="Ink 35">
                <a:extLst>
                  <a:ext uri="{FF2B5EF4-FFF2-40B4-BE49-F238E27FC236}">
                    <a16:creationId xmlns:a16="http://schemas.microsoft.com/office/drawing/2014/main" xmlns:p14="http://schemas.microsoft.com/office/powerpoint/2010/main" xmlns="" id="{8DAE59AC-4862-5D44-9F50-A96F476ACE10}"/>
                  </a:ext>
                </a:extLst>
              </p:cNvPr>
              <p:cNvPicPr/>
              <p:nvPr/>
            </p:nvPicPr>
            <p:blipFill>
              <a:blip r:embed="rId25"/>
              <a:stretch>
                <a:fillRect/>
              </a:stretch>
            </p:blipFill>
            <p:spPr>
              <a:xfrm>
                <a:off x="2793067" y="2442785"/>
                <a:ext cx="271796" cy="33039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xmlns="" id="{F710181F-6E32-404C-8A22-062F5C71C9D6}"/>
                  </a:ext>
                </a:extLst>
              </p14:cNvPr>
              <p14:cNvContentPartPr/>
              <p14:nvPr/>
            </p14:nvContentPartPr>
            <p14:xfrm>
              <a:off x="3230834" y="2502890"/>
              <a:ext cx="247446" cy="385516"/>
            </p14:xfrm>
          </p:contentPart>
        </mc:Choice>
        <mc:Fallback xmlns="">
          <p:pic>
            <p:nvPicPr>
              <p:cNvPr id="37" name="Ink 36">
                <a:extLst>
                  <a:ext uri="{FF2B5EF4-FFF2-40B4-BE49-F238E27FC236}">
                    <a16:creationId xmlns:a16="http://schemas.microsoft.com/office/drawing/2014/main" xmlns:p14="http://schemas.microsoft.com/office/powerpoint/2010/main" xmlns="" id="{F710181F-6E32-404C-8A22-062F5C71C9D6}"/>
                  </a:ext>
                </a:extLst>
              </p:cNvPr>
              <p:cNvPicPr/>
              <p:nvPr/>
            </p:nvPicPr>
            <p:blipFill>
              <a:blip r:embed="rId27"/>
              <a:stretch>
                <a:fillRect/>
              </a:stretch>
            </p:blipFill>
            <p:spPr>
              <a:xfrm>
                <a:off x="3221829" y="2493883"/>
                <a:ext cx="265815" cy="40425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xmlns="" id="{81ADD523-B6A9-DA4B-A609-CB285A2DC70B}"/>
                  </a:ext>
                </a:extLst>
              </p14:cNvPr>
              <p14:cNvContentPartPr/>
              <p14:nvPr/>
            </p14:nvContentPartPr>
            <p14:xfrm>
              <a:off x="3847993" y="2590224"/>
              <a:ext cx="94820" cy="14972"/>
            </p14:xfrm>
          </p:contentPart>
        </mc:Choice>
        <mc:Fallback xmlns="">
          <p:pic>
            <p:nvPicPr>
              <p:cNvPr id="38" name="Ink 37">
                <a:extLst>
                  <a:ext uri="{FF2B5EF4-FFF2-40B4-BE49-F238E27FC236}">
                    <a16:creationId xmlns:a16="http://schemas.microsoft.com/office/drawing/2014/main" xmlns:p14="http://schemas.microsoft.com/office/powerpoint/2010/main" xmlns="" id="{81ADD523-B6A9-DA4B-A609-CB285A2DC70B}"/>
                  </a:ext>
                </a:extLst>
              </p:cNvPr>
              <p:cNvPicPr/>
              <p:nvPr/>
            </p:nvPicPr>
            <p:blipFill>
              <a:blip r:embed="rId29"/>
              <a:stretch>
                <a:fillRect/>
              </a:stretch>
            </p:blipFill>
            <p:spPr>
              <a:xfrm>
                <a:off x="3838655" y="2580956"/>
                <a:ext cx="112060"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xmlns="" id="{C33291C7-0D82-664E-AB4D-EEF61194D881}"/>
                  </a:ext>
                </a:extLst>
              </p14:cNvPr>
              <p14:cNvContentPartPr/>
              <p14:nvPr/>
            </p14:nvContentPartPr>
            <p14:xfrm>
              <a:off x="3877104" y="2670072"/>
              <a:ext cx="73194" cy="14972"/>
            </p14:xfrm>
          </p:contentPart>
        </mc:Choice>
        <mc:Fallback xmlns="">
          <p:pic>
            <p:nvPicPr>
              <p:cNvPr id="39" name="Ink 38">
                <a:extLst>
                  <a:ext uri="{FF2B5EF4-FFF2-40B4-BE49-F238E27FC236}">
                    <a16:creationId xmlns:a16="http://schemas.microsoft.com/office/drawing/2014/main" xmlns:p14="http://schemas.microsoft.com/office/powerpoint/2010/main" xmlns="" id="{C33291C7-0D82-664E-AB4D-EEF61194D881}"/>
                  </a:ext>
                </a:extLst>
              </p:cNvPr>
              <p:cNvPicPr/>
              <p:nvPr/>
            </p:nvPicPr>
            <p:blipFill>
              <a:blip r:embed="rId31"/>
              <a:stretch>
                <a:fillRect/>
              </a:stretch>
            </p:blipFill>
            <p:spPr>
              <a:xfrm>
                <a:off x="3868090" y="2660943"/>
                <a:ext cx="90501"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D5CAC4AB-D32F-E54F-99EB-D2C42EF68DE0}"/>
                  </a:ext>
                </a:extLst>
              </p14:cNvPr>
              <p14:cNvContentPartPr/>
              <p14:nvPr/>
            </p14:nvContentPartPr>
            <p14:xfrm>
              <a:off x="5039059" y="2510376"/>
              <a:ext cx="356405" cy="196709"/>
            </p14:xfrm>
          </p:contentPart>
        </mc:Choice>
        <mc:Fallback xmlns="">
          <p:pic>
            <p:nvPicPr>
              <p:cNvPr id="43" name="Ink 42">
                <a:extLst>
                  <a:ext uri="{FF2B5EF4-FFF2-40B4-BE49-F238E27FC236}">
                    <a16:creationId xmlns:a16="http://schemas.microsoft.com/office/drawing/2014/main" xmlns:p14="http://schemas.microsoft.com/office/powerpoint/2010/main" xmlns="" id="{D5CAC4AB-D32F-E54F-99EB-D2C42EF68DE0}"/>
                  </a:ext>
                </a:extLst>
              </p:cNvPr>
              <p:cNvPicPr/>
              <p:nvPr/>
            </p:nvPicPr>
            <p:blipFill>
              <a:blip r:embed="rId33"/>
              <a:stretch>
                <a:fillRect/>
              </a:stretch>
            </p:blipFill>
            <p:spPr>
              <a:xfrm>
                <a:off x="5030410" y="2501745"/>
                <a:ext cx="374063" cy="2139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xmlns="" id="{89D98648-D44F-7E45-8C5D-72CC06CED426}"/>
                  </a:ext>
                </a:extLst>
              </p14:cNvPr>
              <p14:cNvContentPartPr/>
              <p14:nvPr/>
            </p14:nvContentPartPr>
            <p14:xfrm>
              <a:off x="6847699" y="2430112"/>
              <a:ext cx="196709" cy="232890"/>
            </p14:xfrm>
          </p:contentPart>
        </mc:Choice>
        <mc:Fallback xmlns="">
          <p:pic>
            <p:nvPicPr>
              <p:cNvPr id="49" name="Ink 48">
                <a:extLst>
                  <a:ext uri="{FF2B5EF4-FFF2-40B4-BE49-F238E27FC236}">
                    <a16:creationId xmlns:a16="http://schemas.microsoft.com/office/drawing/2014/main" xmlns:p14="http://schemas.microsoft.com/office/powerpoint/2010/main" xmlns="" id="{89D98648-D44F-7E45-8C5D-72CC06CED426}"/>
                  </a:ext>
                </a:extLst>
              </p:cNvPr>
              <p:cNvPicPr/>
              <p:nvPr/>
            </p:nvPicPr>
            <p:blipFill>
              <a:blip r:embed="rId35"/>
              <a:stretch>
                <a:fillRect/>
              </a:stretch>
            </p:blipFill>
            <p:spPr>
              <a:xfrm>
                <a:off x="6839068" y="2420753"/>
                <a:ext cx="213970" cy="25088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xmlns="" id="{B852A8C1-BF0A-8F47-9644-F6E6DCD8FE36}"/>
                  </a:ext>
                </a:extLst>
              </p14:cNvPr>
              <p14:cNvContentPartPr/>
              <p14:nvPr/>
            </p14:nvContentPartPr>
            <p14:xfrm>
              <a:off x="7189549" y="2444667"/>
              <a:ext cx="290281" cy="131001"/>
            </p14:xfrm>
          </p:contentPart>
        </mc:Choice>
        <mc:Fallback xmlns="">
          <p:pic>
            <p:nvPicPr>
              <p:cNvPr id="50" name="Ink 49">
                <a:extLst>
                  <a:ext uri="{FF2B5EF4-FFF2-40B4-BE49-F238E27FC236}">
                    <a16:creationId xmlns:a16="http://schemas.microsoft.com/office/drawing/2014/main" xmlns:p14="http://schemas.microsoft.com/office/powerpoint/2010/main" xmlns="" id="{B852A8C1-BF0A-8F47-9644-F6E6DCD8FE36}"/>
                  </a:ext>
                </a:extLst>
              </p:cNvPr>
              <p:cNvPicPr/>
              <p:nvPr/>
            </p:nvPicPr>
            <p:blipFill>
              <a:blip r:embed="rId37"/>
              <a:stretch>
                <a:fillRect/>
              </a:stretch>
            </p:blipFill>
            <p:spPr>
              <a:xfrm>
                <a:off x="7181266" y="2436030"/>
                <a:ext cx="306848"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xmlns="" id="{490EAC99-5D81-534F-8165-6CE44B1BC9D3}"/>
                  </a:ext>
                </a:extLst>
              </p14:cNvPr>
              <p14:cNvContentPartPr/>
              <p14:nvPr/>
            </p14:nvContentPartPr>
            <p14:xfrm>
              <a:off x="7595858" y="2539071"/>
              <a:ext cx="14972" cy="167598"/>
            </p14:xfrm>
          </p:contentPart>
        </mc:Choice>
        <mc:Fallback xmlns="">
          <p:pic>
            <p:nvPicPr>
              <p:cNvPr id="51" name="Ink 50">
                <a:extLst>
                  <a:ext uri="{FF2B5EF4-FFF2-40B4-BE49-F238E27FC236}">
                    <a16:creationId xmlns:a16="http://schemas.microsoft.com/office/drawing/2014/main" xmlns:p14="http://schemas.microsoft.com/office/powerpoint/2010/main" xmlns="" id="{490EAC99-5D81-534F-8165-6CE44B1BC9D3}"/>
                  </a:ext>
                </a:extLst>
              </p:cNvPr>
              <p:cNvPicPr/>
              <p:nvPr/>
            </p:nvPicPr>
            <p:blipFill>
              <a:blip r:embed="rId39"/>
              <a:stretch>
                <a:fillRect/>
              </a:stretch>
            </p:blipFill>
            <p:spPr>
              <a:xfrm>
                <a:off x="7586729" y="2530080"/>
                <a:ext cx="33231" cy="18486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xmlns="" id="{8204359C-746B-6A4C-90A8-E716F82184BF}"/>
                  </a:ext>
                </a:extLst>
              </p14:cNvPr>
              <p14:cNvContentPartPr/>
              <p14:nvPr/>
            </p14:nvContentPartPr>
            <p14:xfrm>
              <a:off x="9215276" y="2279565"/>
              <a:ext cx="254516" cy="202115"/>
            </p14:xfrm>
          </p:contentPart>
        </mc:Choice>
        <mc:Fallback xmlns="">
          <p:pic>
            <p:nvPicPr>
              <p:cNvPr id="57" name="Ink 56">
                <a:extLst>
                  <a:ext uri="{FF2B5EF4-FFF2-40B4-BE49-F238E27FC236}">
                    <a16:creationId xmlns:a16="http://schemas.microsoft.com/office/drawing/2014/main" xmlns:p14="http://schemas.microsoft.com/office/powerpoint/2010/main" xmlns="" id="{8204359C-746B-6A4C-90A8-E716F82184BF}"/>
                  </a:ext>
                </a:extLst>
              </p:cNvPr>
              <p:cNvPicPr/>
              <p:nvPr/>
            </p:nvPicPr>
            <p:blipFill>
              <a:blip r:embed="rId41"/>
              <a:stretch>
                <a:fillRect/>
              </a:stretch>
            </p:blipFill>
            <p:spPr>
              <a:xfrm>
                <a:off x="9206636" y="2270934"/>
                <a:ext cx="271436" cy="22009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xmlns="" id="{0451B1EB-CF0C-5042-9B4A-00174ACB9DA3}"/>
                  </a:ext>
                </a:extLst>
              </p14:cNvPr>
              <p14:cNvContentPartPr/>
              <p14:nvPr/>
            </p14:nvContentPartPr>
            <p14:xfrm>
              <a:off x="9600376" y="2241305"/>
              <a:ext cx="545212" cy="385516"/>
            </p14:xfrm>
          </p:contentPart>
        </mc:Choice>
        <mc:Fallback xmlns="">
          <p:pic>
            <p:nvPicPr>
              <p:cNvPr id="60" name="Ink 65">
                <a:extLst>
                  <a:ext uri="{FF2B5EF4-FFF2-40B4-BE49-F238E27FC236}">
                    <a16:creationId xmlns:a16="http://schemas.microsoft.com/office/drawing/2014/main" xmlns:p14="http://schemas.microsoft.com/office/powerpoint/2010/main" xmlns="" id="{0451B1EB-CF0C-5042-9B4A-00174ACB9DA3}"/>
                  </a:ext>
                </a:extLst>
              </p:cNvPr>
              <p:cNvPicPr/>
              <p:nvPr/>
            </p:nvPicPr>
            <p:blipFill>
              <a:blip r:embed="rId43"/>
              <a:stretch>
                <a:fillRect/>
              </a:stretch>
            </p:blipFill>
            <p:spPr>
              <a:xfrm>
                <a:off x="9591013" y="2232658"/>
                <a:ext cx="563218"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xmlns="" id="{45B5C4ED-A8E8-1F40-8AB1-66B3D73A35EE}"/>
                  </a:ext>
                </a:extLst>
              </p14:cNvPr>
              <p14:cNvContentPartPr/>
              <p14:nvPr/>
            </p14:nvContentPartPr>
            <p14:xfrm>
              <a:off x="8554451" y="2307013"/>
              <a:ext cx="421281" cy="341433"/>
            </p14:xfrm>
          </p:contentPart>
        </mc:Choice>
        <mc:Fallback xmlns="">
          <p:pic>
            <p:nvPicPr>
              <p:cNvPr id="61" name="Ink 66">
                <a:extLst>
                  <a:ext uri="{FF2B5EF4-FFF2-40B4-BE49-F238E27FC236}">
                    <a16:creationId xmlns:a16="http://schemas.microsoft.com/office/drawing/2014/main" xmlns:p14="http://schemas.microsoft.com/office/powerpoint/2010/main" xmlns="" id="{45B5C4ED-A8E8-1F40-8AB1-66B3D73A35EE}"/>
                  </a:ext>
                </a:extLst>
              </p:cNvPr>
              <p:cNvPicPr/>
              <p:nvPr/>
            </p:nvPicPr>
            <p:blipFill>
              <a:blip r:embed="rId45"/>
              <a:stretch>
                <a:fillRect/>
              </a:stretch>
            </p:blipFill>
            <p:spPr>
              <a:xfrm>
                <a:off x="8545105" y="2298028"/>
                <a:ext cx="438894" cy="3586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xmlns="" id="{0F362F58-AE21-4141-B6F8-117C4C100EB6}"/>
                  </a:ext>
                </a:extLst>
              </p14:cNvPr>
              <p14:cNvContentPartPr/>
              <p14:nvPr/>
            </p14:nvContentPartPr>
            <p14:xfrm>
              <a:off x="7951432" y="2430112"/>
              <a:ext cx="225404" cy="182153"/>
            </p14:xfrm>
          </p:contentPart>
        </mc:Choice>
        <mc:Fallback xmlns="">
          <p:pic>
            <p:nvPicPr>
              <p:cNvPr id="62" name="Ink 67">
                <a:extLst>
                  <a:ext uri="{FF2B5EF4-FFF2-40B4-BE49-F238E27FC236}">
                    <a16:creationId xmlns:a16="http://schemas.microsoft.com/office/drawing/2014/main" xmlns:p14="http://schemas.microsoft.com/office/powerpoint/2010/main" xmlns="" id="{0F362F58-AE21-4141-B6F8-117C4C100EB6}"/>
                  </a:ext>
                </a:extLst>
              </p:cNvPr>
              <p:cNvPicPr/>
              <p:nvPr/>
            </p:nvPicPr>
            <p:blipFill>
              <a:blip r:embed="rId47"/>
              <a:stretch>
                <a:fillRect/>
              </a:stretch>
            </p:blipFill>
            <p:spPr>
              <a:xfrm>
                <a:off x="7942430" y="2421472"/>
                <a:ext cx="242687" cy="19943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xmlns="" id="{865D725B-FAF2-094D-A9B1-594BA04E0A31}"/>
                  </a:ext>
                </a:extLst>
              </p14:cNvPr>
              <p14:cNvContentPartPr/>
              <p14:nvPr/>
            </p14:nvContentPartPr>
            <p14:xfrm>
              <a:off x="6266722" y="2452153"/>
              <a:ext cx="319808" cy="400072"/>
            </p14:xfrm>
          </p:contentPart>
        </mc:Choice>
        <mc:Fallback xmlns="">
          <p:pic>
            <p:nvPicPr>
              <p:cNvPr id="63" name="Ink 68">
                <a:extLst>
                  <a:ext uri="{FF2B5EF4-FFF2-40B4-BE49-F238E27FC236}">
                    <a16:creationId xmlns:a16="http://schemas.microsoft.com/office/drawing/2014/main" xmlns:p14="http://schemas.microsoft.com/office/powerpoint/2010/main" xmlns="" id="{865D725B-FAF2-094D-A9B1-594BA04E0A31}"/>
                  </a:ext>
                </a:extLst>
              </p:cNvPr>
              <p:cNvPicPr/>
              <p:nvPr/>
            </p:nvPicPr>
            <p:blipFill>
              <a:blip r:embed="rId49"/>
              <a:stretch>
                <a:fillRect/>
              </a:stretch>
            </p:blipFill>
            <p:spPr>
              <a:xfrm>
                <a:off x="6257729" y="2443150"/>
                <a:ext cx="337795" cy="41735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xmlns="" id="{FA310E16-5D80-2047-954A-8C2EDA4BE682}"/>
                  </a:ext>
                </a:extLst>
              </p14:cNvPr>
              <p14:cNvContentPartPr/>
              <p14:nvPr/>
            </p14:nvContentPartPr>
            <p14:xfrm>
              <a:off x="5699885" y="2532001"/>
              <a:ext cx="182153" cy="116445"/>
            </p14:xfrm>
          </p:contentPart>
        </mc:Choice>
        <mc:Fallback xmlns="">
          <p:pic>
            <p:nvPicPr>
              <p:cNvPr id="64" name="Ink 69">
                <a:extLst>
                  <a:ext uri="{FF2B5EF4-FFF2-40B4-BE49-F238E27FC236}">
                    <a16:creationId xmlns:a16="http://schemas.microsoft.com/office/drawing/2014/main" xmlns:p14="http://schemas.microsoft.com/office/powerpoint/2010/main" xmlns="" id="{FA310E16-5D80-2047-954A-8C2EDA4BE682}"/>
                  </a:ext>
                </a:extLst>
              </p:cNvPr>
              <p:cNvPicPr/>
              <p:nvPr/>
            </p:nvPicPr>
            <p:blipFill>
              <a:blip r:embed="rId51"/>
              <a:stretch>
                <a:fillRect/>
              </a:stretch>
            </p:blipFill>
            <p:spPr>
              <a:xfrm>
                <a:off x="5691228" y="2523044"/>
                <a:ext cx="198745" cy="13364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xmlns="" id="{26F9ACB2-3E22-8445-ABE1-6E06ED4120F5}"/>
                  </a:ext>
                </a:extLst>
              </p14:cNvPr>
              <p14:cNvContentPartPr/>
              <p14:nvPr/>
            </p14:nvContentPartPr>
            <p14:xfrm>
              <a:off x="4494263" y="2481265"/>
              <a:ext cx="392586" cy="355989"/>
            </p14:xfrm>
          </p:contentPart>
        </mc:Choice>
        <mc:Fallback xmlns="">
          <p:pic>
            <p:nvPicPr>
              <p:cNvPr id="65" name="Ink 70">
                <a:extLst>
                  <a:ext uri="{FF2B5EF4-FFF2-40B4-BE49-F238E27FC236}">
                    <a16:creationId xmlns:a16="http://schemas.microsoft.com/office/drawing/2014/main" xmlns:p14="http://schemas.microsoft.com/office/powerpoint/2010/main" xmlns="" id="{26F9ACB2-3E22-8445-ABE1-6E06ED4120F5}"/>
                  </a:ext>
                </a:extLst>
              </p:cNvPr>
              <p:cNvPicPr/>
              <p:nvPr/>
            </p:nvPicPr>
            <p:blipFill>
              <a:blip r:embed="rId53"/>
              <a:stretch>
                <a:fillRect/>
              </a:stretch>
            </p:blipFill>
            <p:spPr>
              <a:xfrm>
                <a:off x="4485267" y="2472635"/>
                <a:ext cx="410218" cy="37253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xmlns="" id="{1083B686-559A-AE42-89EE-CDD7D5AA14D4}"/>
                  </a:ext>
                </a:extLst>
              </p14:cNvPr>
              <p14:cNvContentPartPr/>
              <p14:nvPr/>
            </p14:nvContentPartPr>
            <p14:xfrm>
              <a:off x="2824109" y="3389120"/>
              <a:ext cx="203779" cy="327294"/>
            </p14:xfrm>
          </p:contentPart>
        </mc:Choice>
        <mc:Fallback xmlns="">
          <p:pic>
            <p:nvPicPr>
              <p:cNvPr id="72" name="Ink 71">
                <a:extLst>
                  <a:ext uri="{FF2B5EF4-FFF2-40B4-BE49-F238E27FC236}">
                    <a16:creationId xmlns:a16="http://schemas.microsoft.com/office/drawing/2014/main" xmlns:p14="http://schemas.microsoft.com/office/powerpoint/2010/main" xmlns="" id="{1083B686-559A-AE42-89EE-CDD7D5AA14D4}"/>
                  </a:ext>
                </a:extLst>
              </p:cNvPr>
              <p:cNvPicPr/>
              <p:nvPr/>
            </p:nvPicPr>
            <p:blipFill>
              <a:blip r:embed="rId55"/>
              <a:stretch>
                <a:fillRect/>
              </a:stretch>
            </p:blipFill>
            <p:spPr>
              <a:xfrm>
                <a:off x="2815108" y="3380119"/>
                <a:ext cx="221421" cy="34565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xmlns="" id="{B7A76A63-1E12-B54A-8988-1C9CDD244DDB}"/>
                  </a:ext>
                </a:extLst>
              </p14:cNvPr>
              <p14:cNvContentPartPr/>
              <p14:nvPr/>
            </p14:nvContentPartPr>
            <p14:xfrm>
              <a:off x="3121875" y="3505149"/>
              <a:ext cx="153042" cy="123931"/>
            </p14:xfrm>
          </p:contentPart>
        </mc:Choice>
        <mc:Fallback xmlns="">
          <p:pic>
            <p:nvPicPr>
              <p:cNvPr id="73" name="Ink 72">
                <a:extLst>
                  <a:ext uri="{FF2B5EF4-FFF2-40B4-BE49-F238E27FC236}">
                    <a16:creationId xmlns:a16="http://schemas.microsoft.com/office/drawing/2014/main" xmlns:p14="http://schemas.microsoft.com/office/powerpoint/2010/main" xmlns="" id="{B7A76A63-1E12-B54A-8988-1C9CDD244DDB}"/>
                  </a:ext>
                </a:extLst>
              </p:cNvPr>
              <p:cNvPicPr/>
              <p:nvPr/>
            </p:nvPicPr>
            <p:blipFill>
              <a:blip r:embed="rId57"/>
              <a:stretch>
                <a:fillRect/>
              </a:stretch>
            </p:blipFill>
            <p:spPr>
              <a:xfrm>
                <a:off x="3112512" y="3496503"/>
                <a:ext cx="170687" cy="14086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xmlns="" id="{CAD78F1B-FF71-9447-842B-DC6FEF177DC2}"/>
                  </a:ext>
                </a:extLst>
              </p14:cNvPr>
              <p14:cNvContentPartPr/>
              <p14:nvPr/>
            </p14:nvContentPartPr>
            <p14:xfrm>
              <a:off x="3375975" y="3577927"/>
              <a:ext cx="22041" cy="94820"/>
            </p14:xfrm>
          </p:contentPart>
        </mc:Choice>
        <mc:Fallback xmlns="">
          <p:pic>
            <p:nvPicPr>
              <p:cNvPr id="74" name="Ink 73">
                <a:extLst>
                  <a:ext uri="{FF2B5EF4-FFF2-40B4-BE49-F238E27FC236}">
                    <a16:creationId xmlns:a16="http://schemas.microsoft.com/office/drawing/2014/main" xmlns:p14="http://schemas.microsoft.com/office/powerpoint/2010/main" xmlns="" id="{CAD78F1B-FF71-9447-842B-DC6FEF177DC2}"/>
                  </a:ext>
                </a:extLst>
              </p:cNvPr>
              <p:cNvPicPr/>
              <p:nvPr/>
            </p:nvPicPr>
            <p:blipFill>
              <a:blip r:embed="rId59"/>
              <a:stretch>
                <a:fillRect/>
              </a:stretch>
            </p:blipFill>
            <p:spPr>
              <a:xfrm>
                <a:off x="3366732" y="3568553"/>
                <a:ext cx="39816" cy="11248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xmlns="" id="{FED7AB09-5CFF-EF4A-89F4-B3857561A85A}"/>
                  </a:ext>
                </a:extLst>
              </p14:cNvPr>
              <p14:cNvContentPartPr/>
              <p14:nvPr/>
            </p14:nvContentPartPr>
            <p14:xfrm>
              <a:off x="3557296" y="3418231"/>
              <a:ext cx="160112" cy="283627"/>
            </p14:xfrm>
          </p:contentPart>
        </mc:Choice>
        <mc:Fallback xmlns="">
          <p:pic>
            <p:nvPicPr>
              <p:cNvPr id="75" name="Ink 74">
                <a:extLst>
                  <a:ext uri="{FF2B5EF4-FFF2-40B4-BE49-F238E27FC236}">
                    <a16:creationId xmlns:a16="http://schemas.microsoft.com/office/drawing/2014/main" xmlns:p14="http://schemas.microsoft.com/office/powerpoint/2010/main" xmlns="" id="{FED7AB09-5CFF-EF4A-89F4-B3857561A85A}"/>
                  </a:ext>
                </a:extLst>
              </p:cNvPr>
              <p:cNvPicPr/>
              <p:nvPr/>
            </p:nvPicPr>
            <p:blipFill>
              <a:blip r:embed="rId61"/>
              <a:stretch>
                <a:fillRect/>
              </a:stretch>
            </p:blipFill>
            <p:spPr>
              <a:xfrm>
                <a:off x="3548301" y="3409593"/>
                <a:ext cx="177742"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xmlns="" id="{FD3CC80A-1899-7349-A58E-B330C8BB0A81}"/>
                  </a:ext>
                </a:extLst>
              </p14:cNvPr>
              <p14:cNvContentPartPr/>
              <p14:nvPr/>
            </p14:nvContentPartPr>
            <p14:xfrm>
              <a:off x="3971508" y="3490593"/>
              <a:ext cx="123931" cy="14972"/>
            </p14:xfrm>
          </p:contentPart>
        </mc:Choice>
        <mc:Fallback xmlns="">
          <p:pic>
            <p:nvPicPr>
              <p:cNvPr id="76" name="Ink 75">
                <a:extLst>
                  <a:ext uri="{FF2B5EF4-FFF2-40B4-BE49-F238E27FC236}">
                    <a16:creationId xmlns:a16="http://schemas.microsoft.com/office/drawing/2014/main" xmlns:p14="http://schemas.microsoft.com/office/powerpoint/2010/main" xmlns="" id="{FD3CC80A-1899-7349-A58E-B330C8BB0A81}"/>
                  </a:ext>
                </a:extLst>
              </p:cNvPr>
              <p:cNvPicPr/>
              <p:nvPr/>
            </p:nvPicPr>
            <p:blipFill>
              <a:blip r:embed="rId63"/>
              <a:stretch>
                <a:fillRect/>
              </a:stretch>
            </p:blipFill>
            <p:spPr>
              <a:xfrm>
                <a:off x="3962501" y="3481681"/>
                <a:ext cx="141224"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xmlns="" id="{AD5219EC-B983-6D4F-819C-E0DAD8989959}"/>
                  </a:ext>
                </a:extLst>
              </p14:cNvPr>
              <p14:cNvContentPartPr/>
              <p14:nvPr/>
            </p14:nvContentPartPr>
            <p14:xfrm>
              <a:off x="4015175" y="3570441"/>
              <a:ext cx="123931" cy="22041"/>
            </p14:xfrm>
          </p:contentPart>
        </mc:Choice>
        <mc:Fallback xmlns="">
          <p:pic>
            <p:nvPicPr>
              <p:cNvPr id="77" name="Ink 76">
                <a:extLst>
                  <a:ext uri="{FF2B5EF4-FFF2-40B4-BE49-F238E27FC236}">
                    <a16:creationId xmlns:a16="http://schemas.microsoft.com/office/drawing/2014/main" xmlns:p14="http://schemas.microsoft.com/office/powerpoint/2010/main" xmlns="" id="{AD5219EC-B983-6D4F-819C-E0DAD8989959}"/>
                  </a:ext>
                </a:extLst>
              </p:cNvPr>
              <p:cNvPicPr/>
              <p:nvPr/>
            </p:nvPicPr>
            <p:blipFill>
              <a:blip r:embed="rId65"/>
              <a:stretch>
                <a:fillRect/>
              </a:stretch>
            </p:blipFill>
            <p:spPr>
              <a:xfrm>
                <a:off x="4006913" y="3562130"/>
                <a:ext cx="140814"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xmlns="" id="{5643A4A9-8157-564D-A431-875CA2E21A0C}"/>
                  </a:ext>
                </a:extLst>
              </p14:cNvPr>
              <p14:cNvContentPartPr/>
              <p14:nvPr/>
            </p14:nvContentPartPr>
            <p14:xfrm>
              <a:off x="5939844" y="3446926"/>
              <a:ext cx="29527" cy="167598"/>
            </p14:xfrm>
          </p:contentPart>
        </mc:Choice>
        <mc:Fallback xmlns="">
          <p:pic>
            <p:nvPicPr>
              <p:cNvPr id="83" name="Ink 82">
                <a:extLst>
                  <a:ext uri="{FF2B5EF4-FFF2-40B4-BE49-F238E27FC236}">
                    <a16:creationId xmlns:a16="http://schemas.microsoft.com/office/drawing/2014/main" xmlns:p14="http://schemas.microsoft.com/office/powerpoint/2010/main" xmlns="" id="{5643A4A9-8157-564D-A431-875CA2E21A0C}"/>
                  </a:ext>
                </a:extLst>
              </p:cNvPr>
              <p:cNvPicPr/>
              <p:nvPr/>
            </p:nvPicPr>
            <p:blipFill>
              <a:blip r:embed="rId67"/>
              <a:stretch>
                <a:fillRect/>
              </a:stretch>
            </p:blipFill>
            <p:spPr>
              <a:xfrm>
                <a:off x="5930482" y="3437555"/>
                <a:ext cx="47891" cy="18525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xmlns="" id="{C6B7B25F-97A2-584A-B9DF-F7088163D58F}"/>
                  </a:ext>
                </a:extLst>
              </p14:cNvPr>
              <p14:cNvContentPartPr/>
              <p14:nvPr/>
            </p14:nvContentPartPr>
            <p14:xfrm>
              <a:off x="7435747" y="3156646"/>
              <a:ext cx="210849" cy="269071"/>
            </p14:xfrm>
          </p:contentPart>
        </mc:Choice>
        <mc:Fallback xmlns="">
          <p:pic>
            <p:nvPicPr>
              <p:cNvPr id="89" name="Ink 88">
                <a:extLst>
                  <a:ext uri="{FF2B5EF4-FFF2-40B4-BE49-F238E27FC236}">
                    <a16:creationId xmlns:a16="http://schemas.microsoft.com/office/drawing/2014/main" xmlns:p14="http://schemas.microsoft.com/office/powerpoint/2010/main" xmlns="" id="{C6B7B25F-97A2-584A-B9DF-F7088163D58F}"/>
                  </a:ext>
                </a:extLst>
              </p:cNvPr>
              <p:cNvPicPr/>
              <p:nvPr/>
            </p:nvPicPr>
            <p:blipFill>
              <a:blip r:embed="rId69"/>
              <a:stretch>
                <a:fillRect/>
              </a:stretch>
            </p:blipFill>
            <p:spPr>
              <a:xfrm>
                <a:off x="7427112" y="3148024"/>
                <a:ext cx="227400" cy="28667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xmlns="" id="{5785AB45-D389-E748-B463-AF4A1A978338}"/>
                  </a:ext>
                </a:extLst>
              </p14:cNvPr>
              <p14:cNvContentPartPr/>
              <p14:nvPr/>
            </p14:nvContentPartPr>
            <p14:xfrm>
              <a:off x="9483931" y="3098423"/>
              <a:ext cx="247446" cy="247446"/>
            </p14:xfrm>
          </p:contentPart>
        </mc:Choice>
        <mc:Fallback xmlns="">
          <p:pic>
            <p:nvPicPr>
              <p:cNvPr id="98" name="Ink 97">
                <a:extLst>
                  <a:ext uri="{FF2B5EF4-FFF2-40B4-BE49-F238E27FC236}">
                    <a16:creationId xmlns:a16="http://schemas.microsoft.com/office/drawing/2014/main" xmlns:p14="http://schemas.microsoft.com/office/powerpoint/2010/main" xmlns="" id="{5785AB45-D389-E748-B463-AF4A1A978338}"/>
                  </a:ext>
                </a:extLst>
              </p:cNvPr>
              <p:cNvPicPr/>
              <p:nvPr/>
            </p:nvPicPr>
            <p:blipFill>
              <a:blip r:embed="rId71"/>
              <a:stretch>
                <a:fillRect/>
              </a:stretch>
            </p:blipFill>
            <p:spPr>
              <a:xfrm>
                <a:off x="9474940" y="3089766"/>
                <a:ext cx="265069" cy="264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xmlns="" id="{12BBD20E-6DA7-D444-9CF0-DA46BC361DCA}"/>
                  </a:ext>
                </a:extLst>
              </p14:cNvPr>
              <p14:cNvContentPartPr/>
              <p14:nvPr/>
            </p14:nvContentPartPr>
            <p14:xfrm>
              <a:off x="10282827" y="3069312"/>
              <a:ext cx="436253" cy="392586"/>
            </p14:xfrm>
          </p:contentPart>
        </mc:Choice>
        <mc:Fallback xmlns="">
          <p:pic>
            <p:nvPicPr>
              <p:cNvPr id="103" name="Ink 111">
                <a:extLst>
                  <a:ext uri="{FF2B5EF4-FFF2-40B4-BE49-F238E27FC236}">
                    <a16:creationId xmlns:a16="http://schemas.microsoft.com/office/drawing/2014/main" xmlns:p14="http://schemas.microsoft.com/office/powerpoint/2010/main" xmlns="" id="{12BBD20E-6DA7-D444-9CF0-DA46BC361DCA}"/>
                  </a:ext>
                </a:extLst>
              </p:cNvPr>
              <p:cNvPicPr/>
              <p:nvPr/>
            </p:nvPicPr>
            <p:blipFill>
              <a:blip r:embed="rId73"/>
              <a:stretch>
                <a:fillRect/>
              </a:stretch>
            </p:blipFill>
            <p:spPr>
              <a:xfrm>
                <a:off x="10273468" y="3060668"/>
                <a:ext cx="453890" cy="4095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xmlns="" id="{EFF94129-490A-5B43-8744-15E852D2FE32}"/>
                  </a:ext>
                </a:extLst>
              </p14:cNvPr>
              <p14:cNvContentPartPr/>
              <p14:nvPr/>
            </p14:nvContentPartPr>
            <p14:xfrm>
              <a:off x="9883587" y="3069312"/>
              <a:ext cx="305252" cy="254931"/>
            </p14:xfrm>
          </p:contentPart>
        </mc:Choice>
        <mc:Fallback xmlns="">
          <p:pic>
            <p:nvPicPr>
              <p:cNvPr id="104" name="Ink 112">
                <a:extLst>
                  <a:ext uri="{FF2B5EF4-FFF2-40B4-BE49-F238E27FC236}">
                    <a16:creationId xmlns:a16="http://schemas.microsoft.com/office/drawing/2014/main" xmlns:p14="http://schemas.microsoft.com/office/powerpoint/2010/main" xmlns="" id="{EFF94129-490A-5B43-8744-15E852D2FE32}"/>
                  </a:ext>
                </a:extLst>
              </p:cNvPr>
              <p:cNvPicPr/>
              <p:nvPr/>
            </p:nvPicPr>
            <p:blipFill>
              <a:blip r:embed="rId75"/>
              <a:stretch>
                <a:fillRect/>
              </a:stretch>
            </p:blipFill>
            <p:spPr>
              <a:xfrm>
                <a:off x="9874598" y="3060658"/>
                <a:ext cx="322870" cy="27187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xmlns="" id="{6324A9FC-A962-BF45-9FCB-642F7ACA4CC8}"/>
                  </a:ext>
                </a:extLst>
              </p14:cNvPr>
              <p14:cNvContentPartPr/>
              <p14:nvPr/>
            </p14:nvContentPartPr>
            <p14:xfrm>
              <a:off x="8924995" y="3163715"/>
              <a:ext cx="348919" cy="320224"/>
            </p14:xfrm>
          </p:contentPart>
        </mc:Choice>
        <mc:Fallback xmlns="">
          <p:pic>
            <p:nvPicPr>
              <p:cNvPr id="105" name="Ink 113">
                <a:extLst>
                  <a:ext uri="{FF2B5EF4-FFF2-40B4-BE49-F238E27FC236}">
                    <a16:creationId xmlns:a16="http://schemas.microsoft.com/office/drawing/2014/main" xmlns:p14="http://schemas.microsoft.com/office/powerpoint/2010/main" xmlns="" id="{6324A9FC-A962-BF45-9FCB-642F7ACA4CC8}"/>
                  </a:ext>
                </a:extLst>
              </p:cNvPr>
              <p:cNvPicPr/>
              <p:nvPr/>
            </p:nvPicPr>
            <p:blipFill>
              <a:blip r:embed="rId77"/>
              <a:stretch>
                <a:fillRect/>
              </a:stretch>
            </p:blipFill>
            <p:spPr>
              <a:xfrm>
                <a:off x="8915633" y="3154710"/>
                <a:ext cx="367283" cy="33715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xmlns="" id="{35A1176F-0417-6049-9C13-7A01E507D712}"/>
                  </a:ext>
                </a:extLst>
              </p14:cNvPr>
              <p14:cNvContentPartPr/>
              <p14:nvPr/>
            </p14:nvContentPartPr>
            <p14:xfrm>
              <a:off x="8438005" y="3273507"/>
              <a:ext cx="170509" cy="195877"/>
            </p14:xfrm>
          </p:contentPart>
        </mc:Choice>
        <mc:Fallback xmlns="">
          <p:pic>
            <p:nvPicPr>
              <p:cNvPr id="106" name="Ink 114">
                <a:extLst>
                  <a:ext uri="{FF2B5EF4-FFF2-40B4-BE49-F238E27FC236}">
                    <a16:creationId xmlns:a16="http://schemas.microsoft.com/office/drawing/2014/main" xmlns:p14="http://schemas.microsoft.com/office/powerpoint/2010/main" xmlns="" id="{35A1176F-0417-6049-9C13-7A01E507D712}"/>
                  </a:ext>
                </a:extLst>
              </p:cNvPr>
              <p:cNvPicPr/>
              <p:nvPr/>
            </p:nvPicPr>
            <p:blipFill>
              <a:blip r:embed="rId79"/>
              <a:stretch>
                <a:fillRect/>
              </a:stretch>
            </p:blipFill>
            <p:spPr>
              <a:xfrm>
                <a:off x="8429012" y="3264849"/>
                <a:ext cx="187416" cy="21283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xmlns="" id="{10E8EF64-D0D0-9842-8042-127638495CF5}"/>
                  </a:ext>
                </a:extLst>
              </p14:cNvPr>
              <p14:cNvContentPartPr/>
              <p14:nvPr/>
            </p14:nvContentPartPr>
            <p14:xfrm>
              <a:off x="7755555" y="3076798"/>
              <a:ext cx="457878" cy="400072"/>
            </p14:xfrm>
          </p:contentPart>
        </mc:Choice>
        <mc:Fallback xmlns="">
          <p:pic>
            <p:nvPicPr>
              <p:cNvPr id="107" name="Ink 115">
                <a:extLst>
                  <a:ext uri="{FF2B5EF4-FFF2-40B4-BE49-F238E27FC236}">
                    <a16:creationId xmlns:a16="http://schemas.microsoft.com/office/drawing/2014/main" xmlns:p14="http://schemas.microsoft.com/office/powerpoint/2010/main" xmlns="" id="{10E8EF64-D0D0-9842-8042-127638495CF5}"/>
                  </a:ext>
                </a:extLst>
              </p:cNvPr>
              <p:cNvPicPr/>
              <p:nvPr/>
            </p:nvPicPr>
            <p:blipFill>
              <a:blip r:embed="rId81"/>
              <a:stretch>
                <a:fillRect/>
              </a:stretch>
            </p:blipFill>
            <p:spPr>
              <a:xfrm>
                <a:off x="7746203" y="3068156"/>
                <a:ext cx="475503" cy="41699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xmlns="" id="{C589C75A-0C69-6647-B067-220AE2A968D4}"/>
                  </a:ext>
                </a:extLst>
              </p14:cNvPr>
              <p14:cNvContentPartPr/>
              <p14:nvPr/>
            </p14:nvContentPartPr>
            <p14:xfrm>
              <a:off x="6862255" y="3236493"/>
              <a:ext cx="319808" cy="447482"/>
            </p14:xfrm>
          </p:contentPart>
        </mc:Choice>
        <mc:Fallback xmlns="">
          <p:pic>
            <p:nvPicPr>
              <p:cNvPr id="108" name="Ink 116">
                <a:extLst>
                  <a:ext uri="{FF2B5EF4-FFF2-40B4-BE49-F238E27FC236}">
                    <a16:creationId xmlns:a16="http://schemas.microsoft.com/office/drawing/2014/main" xmlns:p14="http://schemas.microsoft.com/office/powerpoint/2010/main" xmlns="" id="{C589C75A-0C69-6647-B067-220AE2A968D4}"/>
                  </a:ext>
                </a:extLst>
              </p:cNvPr>
              <p:cNvPicPr/>
              <p:nvPr/>
            </p:nvPicPr>
            <p:blipFill>
              <a:blip r:embed="rId83"/>
              <a:stretch>
                <a:fillRect/>
              </a:stretch>
            </p:blipFill>
            <p:spPr>
              <a:xfrm>
                <a:off x="6854341" y="3227493"/>
                <a:ext cx="335996" cy="46440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xmlns="" id="{645588EF-939F-754E-9ABB-335C2E2ACEE5}"/>
                  </a:ext>
                </a:extLst>
              </p14:cNvPr>
              <p14:cNvContentPartPr/>
              <p14:nvPr/>
            </p14:nvContentPartPr>
            <p14:xfrm>
              <a:off x="6339084" y="3310104"/>
              <a:ext cx="189223" cy="152210"/>
            </p14:xfrm>
          </p:contentPart>
        </mc:Choice>
        <mc:Fallback xmlns="">
          <p:pic>
            <p:nvPicPr>
              <p:cNvPr id="109" name="Ink 117">
                <a:extLst>
                  <a:ext uri="{FF2B5EF4-FFF2-40B4-BE49-F238E27FC236}">
                    <a16:creationId xmlns:a16="http://schemas.microsoft.com/office/drawing/2014/main" xmlns:p14="http://schemas.microsoft.com/office/powerpoint/2010/main" xmlns="" id="{645588EF-939F-754E-9ABB-335C2E2ACEE5}"/>
                  </a:ext>
                </a:extLst>
              </p:cNvPr>
              <p:cNvPicPr/>
              <p:nvPr/>
            </p:nvPicPr>
            <p:blipFill>
              <a:blip r:embed="rId85"/>
              <a:stretch>
                <a:fillRect/>
              </a:stretch>
            </p:blipFill>
            <p:spPr>
              <a:xfrm>
                <a:off x="6330073" y="3301108"/>
                <a:ext cx="206163" cy="16948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xmlns="" id="{C4720647-C9BB-3647-B44B-DDF8BE2F5EE4}"/>
                  </a:ext>
                </a:extLst>
              </p14:cNvPr>
              <p14:cNvContentPartPr/>
              <p14:nvPr/>
            </p14:nvContentPartPr>
            <p14:xfrm>
              <a:off x="5286089" y="3287230"/>
              <a:ext cx="552282" cy="276557"/>
            </p14:xfrm>
          </p:contentPart>
        </mc:Choice>
        <mc:Fallback xmlns="">
          <p:pic>
            <p:nvPicPr>
              <p:cNvPr id="110" name="Ink 118">
                <a:extLst>
                  <a:ext uri="{FF2B5EF4-FFF2-40B4-BE49-F238E27FC236}">
                    <a16:creationId xmlns:a16="http://schemas.microsoft.com/office/drawing/2014/main" xmlns:p14="http://schemas.microsoft.com/office/powerpoint/2010/main" xmlns="" id="{C4720647-C9BB-3647-B44B-DDF8BE2F5EE4}"/>
                  </a:ext>
                </a:extLst>
              </p:cNvPr>
              <p:cNvPicPr/>
              <p:nvPr/>
            </p:nvPicPr>
            <p:blipFill>
              <a:blip r:embed="rId87"/>
              <a:stretch>
                <a:fillRect/>
              </a:stretch>
            </p:blipFill>
            <p:spPr>
              <a:xfrm>
                <a:off x="5277094" y="3278216"/>
                <a:ext cx="569912" cy="29494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xmlns="" id="{058A7B4A-F560-DD4C-A504-8472F350EB22}"/>
                  </a:ext>
                </a:extLst>
              </p14:cNvPr>
              <p14:cNvContentPartPr/>
              <p14:nvPr/>
            </p14:nvContentPartPr>
            <p14:xfrm>
              <a:off x="4596152" y="3301786"/>
              <a:ext cx="369713" cy="407142"/>
            </p14:xfrm>
          </p:contentPart>
        </mc:Choice>
        <mc:Fallback xmlns="">
          <p:pic>
            <p:nvPicPr>
              <p:cNvPr id="111" name="Ink 119">
                <a:extLst>
                  <a:ext uri="{FF2B5EF4-FFF2-40B4-BE49-F238E27FC236}">
                    <a16:creationId xmlns:a16="http://schemas.microsoft.com/office/drawing/2014/main" xmlns:p14="http://schemas.microsoft.com/office/powerpoint/2010/main" xmlns="" id="{058A7B4A-F560-DD4C-A504-8472F350EB22}"/>
                  </a:ext>
                </a:extLst>
              </p:cNvPr>
              <p:cNvPicPr/>
              <p:nvPr/>
            </p:nvPicPr>
            <p:blipFill>
              <a:blip r:embed="rId89"/>
              <a:stretch>
                <a:fillRect/>
              </a:stretch>
            </p:blipFill>
            <p:spPr>
              <a:xfrm>
                <a:off x="4586801" y="3293146"/>
                <a:ext cx="388055" cy="42406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xmlns="" id="{B686584B-12C9-B544-9F09-25C54A0F30D4}"/>
                  </a:ext>
                </a:extLst>
              </p14:cNvPr>
              <p14:cNvContentPartPr/>
              <p14:nvPr/>
            </p14:nvContentPartPr>
            <p14:xfrm>
              <a:off x="2933484" y="4224197"/>
              <a:ext cx="173836" cy="291113"/>
            </p14:xfrm>
          </p:contentPart>
        </mc:Choice>
        <mc:Fallback xmlns="">
          <p:pic>
            <p:nvPicPr>
              <p:cNvPr id="121" name="Ink 120">
                <a:extLst>
                  <a:ext uri="{FF2B5EF4-FFF2-40B4-BE49-F238E27FC236}">
                    <a16:creationId xmlns:a16="http://schemas.microsoft.com/office/drawing/2014/main" xmlns:p14="http://schemas.microsoft.com/office/powerpoint/2010/main" xmlns="" id="{B686584B-12C9-B544-9F09-25C54A0F30D4}"/>
                  </a:ext>
                </a:extLst>
              </p:cNvPr>
              <p:cNvPicPr/>
              <p:nvPr/>
            </p:nvPicPr>
            <p:blipFill>
              <a:blip r:embed="rId91"/>
              <a:stretch>
                <a:fillRect/>
              </a:stretch>
            </p:blipFill>
            <p:spPr>
              <a:xfrm>
                <a:off x="2924468" y="4214830"/>
                <a:ext cx="191508" cy="309848"/>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xmlns="" id="{D5CF2D8C-625B-764E-9C7D-D71EF1BF140C}"/>
                  </a:ext>
                </a:extLst>
              </p14:cNvPr>
              <p14:cNvContentPartPr/>
              <p14:nvPr/>
            </p14:nvContentPartPr>
            <p14:xfrm>
              <a:off x="3223349" y="4340642"/>
              <a:ext cx="341849" cy="217919"/>
            </p14:xfrm>
          </p:contentPart>
        </mc:Choice>
        <mc:Fallback xmlns="">
          <p:pic>
            <p:nvPicPr>
              <p:cNvPr id="125" name="Ink 125">
                <a:extLst>
                  <a:ext uri="{FF2B5EF4-FFF2-40B4-BE49-F238E27FC236}">
                    <a16:creationId xmlns:a16="http://schemas.microsoft.com/office/drawing/2014/main" xmlns:p14="http://schemas.microsoft.com/office/powerpoint/2010/main" xmlns="" id="{D5CF2D8C-625B-764E-9C7D-D71EF1BF140C}"/>
                  </a:ext>
                </a:extLst>
              </p:cNvPr>
              <p:cNvPicPr/>
              <p:nvPr/>
            </p:nvPicPr>
            <p:blipFill>
              <a:blip r:embed="rId93"/>
              <a:stretch>
                <a:fillRect/>
              </a:stretch>
            </p:blipFill>
            <p:spPr>
              <a:xfrm>
                <a:off x="3214334" y="4331667"/>
                <a:ext cx="359158" cy="23515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xmlns="" id="{15C98145-9328-3A47-A38E-D34E8FF6FA66}"/>
                  </a:ext>
                </a:extLst>
              </p14:cNvPr>
              <p14:cNvContentPartPr/>
              <p14:nvPr/>
            </p14:nvContentPartPr>
            <p14:xfrm>
              <a:off x="3659186" y="4296975"/>
              <a:ext cx="167598" cy="189223"/>
            </p14:xfrm>
          </p:contentPart>
        </mc:Choice>
        <mc:Fallback xmlns="">
          <p:pic>
            <p:nvPicPr>
              <p:cNvPr id="127" name="Ink 126">
                <a:extLst>
                  <a:ext uri="{FF2B5EF4-FFF2-40B4-BE49-F238E27FC236}">
                    <a16:creationId xmlns:a16="http://schemas.microsoft.com/office/drawing/2014/main" xmlns:p14="http://schemas.microsoft.com/office/powerpoint/2010/main" xmlns="" id="{15C98145-9328-3A47-A38E-D34E8FF6FA66}"/>
                  </a:ext>
                </a:extLst>
              </p:cNvPr>
              <p:cNvPicPr/>
              <p:nvPr/>
            </p:nvPicPr>
            <p:blipFill>
              <a:blip r:embed="rId95"/>
              <a:stretch>
                <a:fillRect/>
              </a:stretch>
            </p:blipFill>
            <p:spPr>
              <a:xfrm>
                <a:off x="3650554" y="4288341"/>
                <a:ext cx="185581" cy="20757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xmlns="" id="{F2DCC5F2-3EAA-F745-BCB8-5E1AFA8AEEC2}"/>
                  </a:ext>
                </a:extLst>
              </p14:cNvPr>
              <p14:cNvContentPartPr/>
              <p14:nvPr/>
            </p14:nvContentPartPr>
            <p14:xfrm>
              <a:off x="5300645" y="4137279"/>
              <a:ext cx="232890" cy="283627"/>
            </p14:xfrm>
          </p:contentPart>
        </mc:Choice>
        <mc:Fallback xmlns="">
          <p:pic>
            <p:nvPicPr>
              <p:cNvPr id="133" name="Ink 132">
                <a:extLst>
                  <a:ext uri="{FF2B5EF4-FFF2-40B4-BE49-F238E27FC236}">
                    <a16:creationId xmlns:a16="http://schemas.microsoft.com/office/drawing/2014/main" xmlns:p14="http://schemas.microsoft.com/office/powerpoint/2010/main" xmlns="" id="{F2DCC5F2-3EAA-F745-BCB8-5E1AFA8AEEC2}"/>
                  </a:ext>
                </a:extLst>
              </p:cNvPr>
              <p:cNvPicPr/>
              <p:nvPr/>
            </p:nvPicPr>
            <p:blipFill>
              <a:blip r:embed="rId97"/>
              <a:stretch>
                <a:fillRect/>
              </a:stretch>
            </p:blipFill>
            <p:spPr>
              <a:xfrm>
                <a:off x="5291286" y="4128281"/>
                <a:ext cx="250528"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xmlns="" id="{D64D2728-25C2-A34F-A636-E27C5744E43C}"/>
                  </a:ext>
                </a:extLst>
              </p14:cNvPr>
              <p14:cNvContentPartPr/>
              <p14:nvPr/>
            </p14:nvContentPartPr>
            <p14:xfrm>
              <a:off x="7312232" y="4231683"/>
              <a:ext cx="14972" cy="145556"/>
            </p14:xfrm>
          </p:contentPart>
        </mc:Choice>
        <mc:Fallback xmlns="">
          <p:pic>
            <p:nvPicPr>
              <p:cNvPr id="140" name="Ink 139">
                <a:extLst>
                  <a:ext uri="{FF2B5EF4-FFF2-40B4-BE49-F238E27FC236}">
                    <a16:creationId xmlns:a16="http://schemas.microsoft.com/office/drawing/2014/main" xmlns:p14="http://schemas.microsoft.com/office/powerpoint/2010/main" xmlns="" id="{D64D2728-25C2-A34F-A636-E27C5744E43C}"/>
                  </a:ext>
                </a:extLst>
              </p:cNvPr>
              <p:cNvPicPr/>
              <p:nvPr/>
            </p:nvPicPr>
            <p:blipFill>
              <a:blip r:embed="rId99"/>
              <a:stretch>
                <a:fillRect/>
              </a:stretch>
            </p:blipFill>
            <p:spPr>
              <a:xfrm>
                <a:off x="7302738" y="4222316"/>
                <a:ext cx="33596" cy="16357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xmlns="" id="{996CB7E4-D268-1F4B-A28E-336659CD341B}"/>
                  </a:ext>
                </a:extLst>
              </p14:cNvPr>
              <p14:cNvContentPartPr/>
              <p14:nvPr/>
            </p14:nvContentPartPr>
            <p14:xfrm>
              <a:off x="7544706" y="3970097"/>
              <a:ext cx="218334" cy="239960"/>
            </p14:xfrm>
          </p:contentPart>
        </mc:Choice>
        <mc:Fallback xmlns="">
          <p:pic>
            <p:nvPicPr>
              <p:cNvPr id="141" name="Ink 140">
                <a:extLst>
                  <a:ext uri="{FF2B5EF4-FFF2-40B4-BE49-F238E27FC236}">
                    <a16:creationId xmlns:a16="http://schemas.microsoft.com/office/drawing/2014/main" xmlns:p14="http://schemas.microsoft.com/office/powerpoint/2010/main" xmlns="" id="{996CB7E4-D268-1F4B-A28E-336659CD341B}"/>
                  </a:ext>
                </a:extLst>
              </p:cNvPr>
              <p:cNvPicPr/>
              <p:nvPr/>
            </p:nvPicPr>
            <p:blipFill>
              <a:blip r:embed="rId101"/>
              <a:stretch>
                <a:fillRect/>
              </a:stretch>
            </p:blipFill>
            <p:spPr>
              <a:xfrm>
                <a:off x="7535699" y="3961116"/>
                <a:ext cx="235988" cy="25756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xmlns="" id="{52EBF86F-A54C-624D-A720-0FD015A053FE}"/>
                  </a:ext>
                </a:extLst>
              </p14:cNvPr>
              <p14:cNvContentPartPr/>
              <p14:nvPr/>
            </p14:nvContentPartPr>
            <p14:xfrm>
              <a:off x="10043283" y="3911875"/>
              <a:ext cx="218334" cy="262001"/>
            </p14:xfrm>
          </p:contentPart>
        </mc:Choice>
        <mc:Fallback xmlns="">
          <p:pic>
            <p:nvPicPr>
              <p:cNvPr id="151" name="Ink 150">
                <a:extLst>
                  <a:ext uri="{FF2B5EF4-FFF2-40B4-BE49-F238E27FC236}">
                    <a16:creationId xmlns:a16="http://schemas.microsoft.com/office/drawing/2014/main" xmlns:p14="http://schemas.microsoft.com/office/powerpoint/2010/main" xmlns="" id="{52EBF86F-A54C-624D-A720-0FD015A053FE}"/>
                  </a:ext>
                </a:extLst>
              </p:cNvPr>
              <p:cNvPicPr/>
              <p:nvPr/>
            </p:nvPicPr>
            <p:blipFill>
              <a:blip r:embed="rId103"/>
              <a:stretch>
                <a:fillRect/>
              </a:stretch>
            </p:blipFill>
            <p:spPr>
              <a:xfrm>
                <a:off x="10034276" y="3902865"/>
                <a:ext cx="235267" cy="28038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xmlns="" id="{11D57047-7F6F-A84C-88CC-D8035C80B0FC}"/>
                  </a:ext>
                </a:extLst>
              </p14:cNvPr>
              <p14:cNvContentPartPr/>
              <p14:nvPr/>
            </p14:nvContentPartPr>
            <p14:xfrm>
              <a:off x="10391786" y="3781290"/>
              <a:ext cx="530657" cy="523587"/>
            </p14:xfrm>
          </p:contentPart>
        </mc:Choice>
        <mc:Fallback xmlns="">
          <p:pic>
            <p:nvPicPr>
              <p:cNvPr id="155" name="Ink 164">
                <a:extLst>
                  <a:ext uri="{FF2B5EF4-FFF2-40B4-BE49-F238E27FC236}">
                    <a16:creationId xmlns:a16="http://schemas.microsoft.com/office/drawing/2014/main" xmlns:p14="http://schemas.microsoft.com/office/powerpoint/2010/main" xmlns="" id="{11D57047-7F6F-A84C-88CC-D8035C80B0FC}"/>
                  </a:ext>
                </a:extLst>
              </p:cNvPr>
              <p:cNvPicPr/>
              <p:nvPr/>
            </p:nvPicPr>
            <p:blipFill>
              <a:blip r:embed="rId105"/>
              <a:stretch>
                <a:fillRect/>
              </a:stretch>
            </p:blipFill>
            <p:spPr>
              <a:xfrm>
                <a:off x="10382426" y="3772648"/>
                <a:ext cx="549018" cy="54051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xmlns="" id="{9F85342D-30C8-EC4A-ACDC-901CF10CAABB}"/>
                  </a:ext>
                </a:extLst>
              </p14:cNvPr>
              <p14:cNvContentPartPr/>
              <p14:nvPr/>
            </p14:nvContentPartPr>
            <p14:xfrm>
              <a:off x="9454820" y="3977167"/>
              <a:ext cx="400072" cy="385516"/>
            </p14:xfrm>
          </p:contentPart>
        </mc:Choice>
        <mc:Fallback xmlns="">
          <p:pic>
            <p:nvPicPr>
              <p:cNvPr id="156" name="Ink 165">
                <a:extLst>
                  <a:ext uri="{FF2B5EF4-FFF2-40B4-BE49-F238E27FC236}">
                    <a16:creationId xmlns:a16="http://schemas.microsoft.com/office/drawing/2014/main" xmlns:p14="http://schemas.microsoft.com/office/powerpoint/2010/main" xmlns="" id="{9F85342D-30C8-EC4A-ACDC-901CF10CAABB}"/>
                  </a:ext>
                </a:extLst>
              </p:cNvPr>
              <p:cNvPicPr/>
              <p:nvPr/>
            </p:nvPicPr>
            <p:blipFill>
              <a:blip r:embed="rId107"/>
              <a:stretch>
                <a:fillRect/>
              </a:stretch>
            </p:blipFill>
            <p:spPr>
              <a:xfrm>
                <a:off x="9446538" y="3968160"/>
                <a:ext cx="416997"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xmlns="" id="{A7DBA2C4-3CA8-7549-9D7E-D1B5A47475AC}"/>
                  </a:ext>
                </a:extLst>
              </p14:cNvPr>
              <p14:cNvContentPartPr/>
              <p14:nvPr/>
            </p14:nvContentPartPr>
            <p14:xfrm>
              <a:off x="8975732" y="4079056"/>
              <a:ext cx="196709" cy="174668"/>
            </p14:xfrm>
          </p:contentPart>
        </mc:Choice>
        <mc:Fallback xmlns="">
          <p:pic>
            <p:nvPicPr>
              <p:cNvPr id="157" name="Ink 166">
                <a:extLst>
                  <a:ext uri="{FF2B5EF4-FFF2-40B4-BE49-F238E27FC236}">
                    <a16:creationId xmlns:a16="http://schemas.microsoft.com/office/drawing/2014/main" xmlns:p14="http://schemas.microsoft.com/office/powerpoint/2010/main" xmlns="" id="{A7DBA2C4-3CA8-7549-9D7E-D1B5A47475AC}"/>
                  </a:ext>
                </a:extLst>
              </p:cNvPr>
              <p:cNvPicPr/>
              <p:nvPr/>
            </p:nvPicPr>
            <p:blipFill>
              <a:blip r:embed="rId109"/>
              <a:stretch>
                <a:fillRect/>
              </a:stretch>
            </p:blipFill>
            <p:spPr>
              <a:xfrm>
                <a:off x="8967085" y="4070052"/>
                <a:ext cx="213282"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xmlns="" id="{F29F7D49-C824-DA49-8C01-DFB1DF729B7D}"/>
                  </a:ext>
                </a:extLst>
              </p14:cNvPr>
              <p14:cNvContentPartPr/>
              <p14:nvPr/>
            </p14:nvContentPartPr>
            <p14:xfrm>
              <a:off x="8285795" y="4013764"/>
              <a:ext cx="421697" cy="348919"/>
            </p14:xfrm>
          </p:contentPart>
        </mc:Choice>
        <mc:Fallback xmlns="">
          <p:pic>
            <p:nvPicPr>
              <p:cNvPr id="158" name="Ink 167">
                <a:extLst>
                  <a:ext uri="{FF2B5EF4-FFF2-40B4-BE49-F238E27FC236}">
                    <a16:creationId xmlns:a16="http://schemas.microsoft.com/office/drawing/2014/main" xmlns:p14="http://schemas.microsoft.com/office/powerpoint/2010/main" xmlns="" id="{F29F7D49-C824-DA49-8C01-DFB1DF729B7D}"/>
                  </a:ext>
                </a:extLst>
              </p:cNvPr>
              <p:cNvPicPr/>
              <p:nvPr/>
            </p:nvPicPr>
            <p:blipFill>
              <a:blip r:embed="rId111"/>
              <a:stretch>
                <a:fillRect/>
              </a:stretch>
            </p:blipFill>
            <p:spPr>
              <a:xfrm>
                <a:off x="8276792" y="4004771"/>
                <a:ext cx="439343" cy="36654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xmlns="" id="{54B8E446-7DA0-1D42-B55E-FC1778F195C7}"/>
                  </a:ext>
                </a:extLst>
              </p14:cNvPr>
              <p14:cNvContentPartPr/>
              <p14:nvPr/>
            </p14:nvContentPartPr>
            <p14:xfrm>
              <a:off x="7864514" y="4000040"/>
              <a:ext cx="297767" cy="341018"/>
            </p14:xfrm>
          </p:contentPart>
        </mc:Choice>
        <mc:Fallback xmlns="">
          <p:pic>
            <p:nvPicPr>
              <p:cNvPr id="159" name="Ink 168">
                <a:extLst>
                  <a:ext uri="{FF2B5EF4-FFF2-40B4-BE49-F238E27FC236}">
                    <a16:creationId xmlns:a16="http://schemas.microsoft.com/office/drawing/2014/main" xmlns:p14="http://schemas.microsoft.com/office/powerpoint/2010/main" xmlns="" id="{54B8E446-7DA0-1D42-B55E-FC1778F195C7}"/>
                  </a:ext>
                </a:extLst>
              </p:cNvPr>
              <p:cNvPicPr/>
              <p:nvPr/>
            </p:nvPicPr>
            <p:blipFill>
              <a:blip r:embed="rId113"/>
              <a:stretch>
                <a:fillRect/>
              </a:stretch>
            </p:blipFill>
            <p:spPr>
              <a:xfrm>
                <a:off x="7855523" y="3991037"/>
                <a:ext cx="315748" cy="35830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xmlns="" id="{3C224ED9-92DF-8F47-AD32-3E9821687AF8}"/>
                  </a:ext>
                </a:extLst>
              </p14:cNvPr>
              <p14:cNvContentPartPr/>
              <p14:nvPr/>
            </p14:nvContentPartPr>
            <p14:xfrm>
              <a:off x="6891366" y="4064501"/>
              <a:ext cx="276141" cy="414212"/>
            </p14:xfrm>
          </p:contentPart>
        </mc:Choice>
        <mc:Fallback xmlns="">
          <p:pic>
            <p:nvPicPr>
              <p:cNvPr id="160" name="Ink 169">
                <a:extLst>
                  <a:ext uri="{FF2B5EF4-FFF2-40B4-BE49-F238E27FC236}">
                    <a16:creationId xmlns:a16="http://schemas.microsoft.com/office/drawing/2014/main" xmlns:p14="http://schemas.microsoft.com/office/powerpoint/2010/main" xmlns="" id="{3C224ED9-92DF-8F47-AD32-3E9821687AF8}"/>
                  </a:ext>
                </a:extLst>
              </p:cNvPr>
              <p:cNvPicPr/>
              <p:nvPr/>
            </p:nvPicPr>
            <p:blipFill>
              <a:blip r:embed="rId115"/>
              <a:stretch>
                <a:fillRect/>
              </a:stretch>
            </p:blipFill>
            <p:spPr>
              <a:xfrm>
                <a:off x="6883456" y="4055512"/>
                <a:ext cx="293040" cy="43111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xmlns="" id="{ED6C6CBC-F504-C44D-AA56-4D21D5E1D575}"/>
                  </a:ext>
                </a:extLst>
              </p14:cNvPr>
              <p14:cNvContentPartPr/>
              <p14:nvPr/>
            </p14:nvContentPartPr>
            <p14:xfrm>
              <a:off x="6411862" y="4177619"/>
              <a:ext cx="210849" cy="177995"/>
            </p14:xfrm>
          </p:contentPart>
        </mc:Choice>
        <mc:Fallback xmlns="">
          <p:pic>
            <p:nvPicPr>
              <p:cNvPr id="161" name="Ink 170">
                <a:extLst>
                  <a:ext uri="{FF2B5EF4-FFF2-40B4-BE49-F238E27FC236}">
                    <a16:creationId xmlns:a16="http://schemas.microsoft.com/office/drawing/2014/main" xmlns:p14="http://schemas.microsoft.com/office/powerpoint/2010/main" xmlns="" id="{ED6C6CBC-F504-C44D-AA56-4D21D5E1D575}"/>
                  </a:ext>
                </a:extLst>
              </p:cNvPr>
              <p:cNvPicPr/>
              <p:nvPr/>
            </p:nvPicPr>
            <p:blipFill>
              <a:blip r:embed="rId117"/>
              <a:stretch>
                <a:fillRect/>
              </a:stretch>
            </p:blipFill>
            <p:spPr>
              <a:xfrm>
                <a:off x="6402867" y="4168989"/>
                <a:ext cx="227760" cy="19525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xmlns="" id="{661BB4D0-134B-F24A-91C1-37FCBB241D98}"/>
                  </a:ext>
                </a:extLst>
              </p14:cNvPr>
              <p14:cNvContentPartPr/>
              <p14:nvPr/>
            </p14:nvContentPartPr>
            <p14:xfrm>
              <a:off x="5634592" y="4188015"/>
              <a:ext cx="392586" cy="291113"/>
            </p14:xfrm>
          </p:contentPart>
        </mc:Choice>
        <mc:Fallback xmlns="">
          <p:pic>
            <p:nvPicPr>
              <p:cNvPr id="162" name="Ink 171">
                <a:extLst>
                  <a:ext uri="{FF2B5EF4-FFF2-40B4-BE49-F238E27FC236}">
                    <a16:creationId xmlns:a16="http://schemas.microsoft.com/office/drawing/2014/main" xmlns:p14="http://schemas.microsoft.com/office/powerpoint/2010/main" xmlns="" id="{661BB4D0-134B-F24A-91C1-37FCBB241D98}"/>
                  </a:ext>
                </a:extLst>
              </p:cNvPr>
              <p:cNvPicPr/>
              <p:nvPr/>
            </p:nvPicPr>
            <p:blipFill>
              <a:blip r:embed="rId119"/>
              <a:stretch>
                <a:fillRect/>
              </a:stretch>
            </p:blipFill>
            <p:spPr>
              <a:xfrm>
                <a:off x="5625228" y="4179019"/>
                <a:ext cx="410595" cy="30874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xmlns="" id="{E9B21D9E-BAE2-DC47-A30A-5A113D292FC2}"/>
                  </a:ext>
                </a:extLst>
              </p14:cNvPr>
              <p14:cNvContentPartPr/>
              <p14:nvPr/>
            </p14:nvContentPartPr>
            <p14:xfrm>
              <a:off x="4646889" y="4195086"/>
              <a:ext cx="420866" cy="465364"/>
            </p14:xfrm>
          </p:contentPart>
        </mc:Choice>
        <mc:Fallback xmlns="">
          <p:pic>
            <p:nvPicPr>
              <p:cNvPr id="163" name="Ink 172">
                <a:extLst>
                  <a:ext uri="{FF2B5EF4-FFF2-40B4-BE49-F238E27FC236}">
                    <a16:creationId xmlns:a16="http://schemas.microsoft.com/office/drawing/2014/main" xmlns:p14="http://schemas.microsoft.com/office/powerpoint/2010/main" xmlns="" id="{E9B21D9E-BAE2-DC47-A30A-5A113D292FC2}"/>
                  </a:ext>
                </a:extLst>
              </p:cNvPr>
              <p:cNvPicPr/>
              <p:nvPr/>
            </p:nvPicPr>
            <p:blipFill>
              <a:blip r:embed="rId121"/>
              <a:stretch>
                <a:fillRect/>
              </a:stretch>
            </p:blipFill>
            <p:spPr>
              <a:xfrm>
                <a:off x="4637528" y="4185721"/>
                <a:ext cx="439227" cy="48265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xmlns="" id="{96295E88-CDA5-194A-96E5-7FA2BC8E0859}"/>
                  </a:ext>
                </a:extLst>
              </p14:cNvPr>
              <p14:cNvContentPartPr/>
              <p14:nvPr/>
            </p14:nvContentPartPr>
            <p14:xfrm>
              <a:off x="4160315" y="4311530"/>
              <a:ext cx="109375" cy="80264"/>
            </p14:xfrm>
          </p:contentPart>
        </mc:Choice>
        <mc:Fallback xmlns="">
          <p:pic>
            <p:nvPicPr>
              <p:cNvPr id="164" name="Ink 173">
                <a:extLst>
                  <a:ext uri="{FF2B5EF4-FFF2-40B4-BE49-F238E27FC236}">
                    <a16:creationId xmlns:a16="http://schemas.microsoft.com/office/drawing/2014/main" xmlns:p14="http://schemas.microsoft.com/office/powerpoint/2010/main" xmlns="" id="{96295E88-CDA5-194A-96E5-7FA2BC8E0859}"/>
                  </a:ext>
                </a:extLst>
              </p:cNvPr>
              <p:cNvPicPr/>
              <p:nvPr/>
            </p:nvPicPr>
            <p:blipFill>
              <a:blip r:embed="rId123"/>
              <a:stretch>
                <a:fillRect/>
              </a:stretch>
            </p:blipFill>
            <p:spPr>
              <a:xfrm>
                <a:off x="4150961" y="4301812"/>
                <a:ext cx="127364" cy="986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xmlns="" id="{A1BB971D-E8A2-0C4C-897F-9B96648FE052}"/>
                  </a:ext>
                </a:extLst>
              </p14:cNvPr>
              <p14:cNvContentPartPr/>
              <p14:nvPr/>
            </p14:nvContentPartPr>
            <p14:xfrm>
              <a:off x="6724185" y="608164"/>
              <a:ext cx="276557" cy="362643"/>
            </p14:xfrm>
          </p:contentPart>
        </mc:Choice>
        <mc:Fallback xmlns="">
          <p:pic>
            <p:nvPicPr>
              <p:cNvPr id="179" name="Ink 178">
                <a:extLst>
                  <a:ext uri="{FF2B5EF4-FFF2-40B4-BE49-F238E27FC236}">
                    <a16:creationId xmlns:a16="http://schemas.microsoft.com/office/drawing/2014/main" xmlns:p14="http://schemas.microsoft.com/office/powerpoint/2010/main" xmlns="" id="{A1BB971D-E8A2-0C4C-897F-9B96648FE052}"/>
                  </a:ext>
                </a:extLst>
              </p:cNvPr>
              <p:cNvPicPr/>
              <p:nvPr/>
            </p:nvPicPr>
            <p:blipFill>
              <a:blip r:embed="rId125"/>
              <a:stretch>
                <a:fillRect/>
              </a:stretch>
            </p:blipFill>
            <p:spPr>
              <a:xfrm>
                <a:off x="6715554" y="599538"/>
                <a:ext cx="293819" cy="37989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xmlns="" id="{8E930F74-4F5E-7249-9647-8A0560FCE1D5}"/>
                  </a:ext>
                </a:extLst>
              </p14:cNvPr>
              <p14:cNvContentPartPr/>
              <p14:nvPr/>
            </p14:nvContentPartPr>
            <p14:xfrm>
              <a:off x="7334273" y="730847"/>
              <a:ext cx="1801571" cy="449145"/>
            </p14:xfrm>
          </p:contentPart>
        </mc:Choice>
        <mc:Fallback xmlns="">
          <p:pic>
            <p:nvPicPr>
              <p:cNvPr id="191" name="Ink 192">
                <a:extLst>
                  <a:ext uri="{FF2B5EF4-FFF2-40B4-BE49-F238E27FC236}">
                    <a16:creationId xmlns:a16="http://schemas.microsoft.com/office/drawing/2014/main" xmlns:p14="http://schemas.microsoft.com/office/powerpoint/2010/main" xmlns="" id="{8E930F74-4F5E-7249-9647-8A0560FCE1D5}"/>
                  </a:ext>
                </a:extLst>
              </p:cNvPr>
              <p:cNvPicPr/>
              <p:nvPr/>
            </p:nvPicPr>
            <p:blipFill>
              <a:blip r:embed="rId127"/>
              <a:stretch>
                <a:fillRect/>
              </a:stretch>
            </p:blipFill>
            <p:spPr>
              <a:xfrm>
                <a:off x="7325272" y="721850"/>
                <a:ext cx="1819212" cy="4667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xmlns="" id="{5854E4A1-D1DD-7F49-9149-41809065CF1B}"/>
                  </a:ext>
                </a:extLst>
              </p14:cNvPr>
              <p14:cNvContentPartPr/>
              <p14:nvPr/>
            </p14:nvContentPartPr>
            <p14:xfrm>
              <a:off x="5605481" y="810695"/>
              <a:ext cx="1003091" cy="225404"/>
            </p14:xfrm>
          </p:contentPart>
        </mc:Choice>
        <mc:Fallback xmlns="">
          <p:pic>
            <p:nvPicPr>
              <p:cNvPr id="192" name="Ink 193">
                <a:extLst>
                  <a:ext uri="{FF2B5EF4-FFF2-40B4-BE49-F238E27FC236}">
                    <a16:creationId xmlns:a16="http://schemas.microsoft.com/office/drawing/2014/main" xmlns:p14="http://schemas.microsoft.com/office/powerpoint/2010/main" xmlns="" id="{5854E4A1-D1DD-7F49-9149-41809065CF1B}"/>
                  </a:ext>
                </a:extLst>
              </p:cNvPr>
              <p:cNvPicPr/>
              <p:nvPr/>
            </p:nvPicPr>
            <p:blipFill>
              <a:blip r:embed="rId129"/>
              <a:stretch>
                <a:fillRect/>
              </a:stretch>
            </p:blipFill>
            <p:spPr>
              <a:xfrm>
                <a:off x="5596477" y="802067"/>
                <a:ext cx="1020019" cy="242300"/>
              </a:xfrm>
              <a:prstGeom prst="rect">
                <a:avLst/>
              </a:prstGeom>
            </p:spPr>
          </p:pic>
        </mc:Fallback>
      </mc:AlternateContent>
    </p:spTree>
    <p:extLst>
      <p:ext uri="{BB962C8B-B14F-4D97-AF65-F5344CB8AC3E}">
        <p14:creationId xmlns:p14="http://schemas.microsoft.com/office/powerpoint/2010/main" val="3882494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9">
                <a:extLst>
                  <a:ext uri="{FF2B5EF4-FFF2-40B4-BE49-F238E27FC236}">
                    <a16:creationId xmlns:a16="http://schemas.microsoft.com/office/drawing/2014/main" xmlns="" id="{66C65EC5-A296-FB4E-805D-A558B0106A03}"/>
                  </a:ext>
                </a:extLst>
              </p14:cNvPr>
              <p14:cNvContentPartPr/>
              <p14:nvPr/>
            </p14:nvContentPartPr>
            <p14:xfrm>
              <a:off x="8350672" y="542040"/>
              <a:ext cx="7902" cy="22457"/>
            </p14:xfrm>
          </p:contentPart>
        </mc:Choice>
        <mc:Fallback xmlns="">
          <p:pic>
            <p:nvPicPr>
              <p:cNvPr id="62" name="Ink 69">
                <a:extLst>
                  <a:ext uri="{FF2B5EF4-FFF2-40B4-BE49-F238E27FC236}">
                    <a16:creationId xmlns:a16="http://schemas.microsoft.com/office/drawing/2014/main" xmlns:p14="http://schemas.microsoft.com/office/powerpoint/2010/main" xmlns="" id="{66C65EC5-A296-FB4E-805D-A558B0106A03}"/>
                  </a:ext>
                </a:extLst>
              </p:cNvPr>
              <p:cNvPicPr/>
              <p:nvPr/>
            </p:nvPicPr>
            <p:blipFill>
              <a:blip r:embed="rId3"/>
              <a:stretch>
                <a:fillRect/>
              </a:stretch>
            </p:blipFill>
            <p:spPr>
              <a:xfrm>
                <a:off x="8341333" y="534071"/>
                <a:ext cx="25143" cy="3839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Ink 72">
                <a:extLst>
                  <a:ext uri="{FF2B5EF4-FFF2-40B4-BE49-F238E27FC236}">
                    <a16:creationId xmlns:a16="http://schemas.microsoft.com/office/drawing/2014/main" xmlns="" id="{12B19FAB-A172-B346-ADE1-8858B6C3F858}"/>
                  </a:ext>
                </a:extLst>
              </p14:cNvPr>
              <p14:cNvContentPartPr/>
              <p14:nvPr/>
            </p14:nvContentPartPr>
            <p14:xfrm>
              <a:off x="5779733" y="701735"/>
              <a:ext cx="414627" cy="131001"/>
            </p14:xfrm>
          </p:contentPart>
        </mc:Choice>
        <mc:Fallback xmlns="">
          <p:pic>
            <p:nvPicPr>
              <p:cNvPr id="65" name="Ink 72">
                <a:extLst>
                  <a:ext uri="{FF2B5EF4-FFF2-40B4-BE49-F238E27FC236}">
                    <a16:creationId xmlns:a16="http://schemas.microsoft.com/office/drawing/2014/main" xmlns:p14="http://schemas.microsoft.com/office/powerpoint/2010/main" xmlns="" id="{12B19FAB-A172-B346-ADE1-8858B6C3F858}"/>
                  </a:ext>
                </a:extLst>
              </p:cNvPr>
              <p:cNvPicPr/>
              <p:nvPr/>
            </p:nvPicPr>
            <p:blipFill>
              <a:blip r:embed="rId5"/>
              <a:stretch>
                <a:fillRect/>
              </a:stretch>
            </p:blipFill>
            <p:spPr>
              <a:xfrm>
                <a:off x="5770727" y="693121"/>
                <a:ext cx="432278" cy="14822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6" name="Ink 73">
                <a:extLst>
                  <a:ext uri="{FF2B5EF4-FFF2-40B4-BE49-F238E27FC236}">
                    <a16:creationId xmlns:a16="http://schemas.microsoft.com/office/drawing/2014/main" xmlns="" id="{D6EE46BA-5620-EF43-A950-6E423B62AD70}"/>
                  </a:ext>
                </a:extLst>
              </p14:cNvPr>
              <p14:cNvContentPartPr/>
              <p14:nvPr/>
            </p14:nvContentPartPr>
            <p14:xfrm>
              <a:off x="4799515" y="454706"/>
              <a:ext cx="872090" cy="378030"/>
            </p14:xfrm>
          </p:contentPart>
        </mc:Choice>
        <mc:Fallback xmlns="">
          <p:pic>
            <p:nvPicPr>
              <p:cNvPr id="66" name="Ink 73">
                <a:extLst>
                  <a:ext uri="{FF2B5EF4-FFF2-40B4-BE49-F238E27FC236}">
                    <a16:creationId xmlns:a16="http://schemas.microsoft.com/office/drawing/2014/main" xmlns:p14="http://schemas.microsoft.com/office/powerpoint/2010/main" xmlns="" id="{D6EE46BA-5620-EF43-A950-6E423B62AD70}"/>
                  </a:ext>
                </a:extLst>
              </p:cNvPr>
              <p:cNvPicPr/>
              <p:nvPr/>
            </p:nvPicPr>
            <p:blipFill>
              <a:blip r:embed="rId7"/>
              <a:stretch>
                <a:fillRect/>
              </a:stretch>
            </p:blipFill>
            <p:spPr>
              <a:xfrm>
                <a:off x="4790153" y="446065"/>
                <a:ext cx="889733" cy="3949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74">
                <a:extLst>
                  <a:ext uri="{FF2B5EF4-FFF2-40B4-BE49-F238E27FC236}">
                    <a16:creationId xmlns:a16="http://schemas.microsoft.com/office/drawing/2014/main" xmlns="" id="{64A840BC-1D96-DC48-8EF5-43484FBD9595}"/>
                  </a:ext>
                </a:extLst>
              </p14:cNvPr>
              <p14:cNvContentPartPr/>
              <p14:nvPr/>
            </p14:nvContentPartPr>
            <p14:xfrm>
              <a:off x="2715150" y="534554"/>
              <a:ext cx="1569096" cy="523587"/>
            </p14:xfrm>
          </p:contentPart>
        </mc:Choice>
        <mc:Fallback xmlns="">
          <p:pic>
            <p:nvPicPr>
              <p:cNvPr id="67" name="Ink 74">
                <a:extLst>
                  <a:ext uri="{FF2B5EF4-FFF2-40B4-BE49-F238E27FC236}">
                    <a16:creationId xmlns:a16="http://schemas.microsoft.com/office/drawing/2014/main" xmlns:p14="http://schemas.microsoft.com/office/powerpoint/2010/main" xmlns="" id="{64A840BC-1D96-DC48-8EF5-43484FBD9595}"/>
                  </a:ext>
                </a:extLst>
              </p:cNvPr>
              <p:cNvPicPr/>
              <p:nvPr/>
            </p:nvPicPr>
            <p:blipFill>
              <a:blip r:embed="rId9"/>
              <a:stretch>
                <a:fillRect/>
              </a:stretch>
            </p:blipFill>
            <p:spPr>
              <a:xfrm>
                <a:off x="2705791" y="525906"/>
                <a:ext cx="1587454" cy="54052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75">
                <a:extLst>
                  <a:ext uri="{FF2B5EF4-FFF2-40B4-BE49-F238E27FC236}">
                    <a16:creationId xmlns:a16="http://schemas.microsoft.com/office/drawing/2014/main" xmlns="" id="{F5BEFAA8-A891-414B-84A5-B1820BECAB89}"/>
                  </a:ext>
                </a:extLst>
              </p14:cNvPr>
              <p14:cNvContentPartPr/>
              <p14:nvPr/>
            </p14:nvContentPartPr>
            <p14:xfrm>
              <a:off x="2250201" y="723361"/>
              <a:ext cx="348919" cy="239960"/>
            </p14:xfrm>
          </p:contentPart>
        </mc:Choice>
        <mc:Fallback xmlns="">
          <p:pic>
            <p:nvPicPr>
              <p:cNvPr id="68" name="Ink 75">
                <a:extLst>
                  <a:ext uri="{FF2B5EF4-FFF2-40B4-BE49-F238E27FC236}">
                    <a16:creationId xmlns:a16="http://schemas.microsoft.com/office/drawing/2014/main" xmlns:p14="http://schemas.microsoft.com/office/powerpoint/2010/main" xmlns="" id="{F5BEFAA8-A891-414B-84A5-B1820BECAB89}"/>
                  </a:ext>
                </a:extLst>
              </p:cNvPr>
              <p:cNvPicPr/>
              <p:nvPr/>
            </p:nvPicPr>
            <p:blipFill>
              <a:blip r:embed="rId11"/>
              <a:stretch>
                <a:fillRect/>
              </a:stretch>
            </p:blipFill>
            <p:spPr>
              <a:xfrm>
                <a:off x="2240849" y="714367"/>
                <a:ext cx="366545" cy="25722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Ink 76">
                <a:extLst>
                  <a:ext uri="{FF2B5EF4-FFF2-40B4-BE49-F238E27FC236}">
                    <a16:creationId xmlns:a16="http://schemas.microsoft.com/office/drawing/2014/main" xmlns="" id="{54DD561E-20AC-A34B-9778-88A1D05C7D93}"/>
                  </a:ext>
                </a:extLst>
              </p14:cNvPr>
              <p14:cNvContentPartPr/>
              <p14:nvPr/>
            </p14:nvContentPartPr>
            <p14:xfrm>
              <a:off x="3244974" y="1798398"/>
              <a:ext cx="269071" cy="414212"/>
            </p14:xfrm>
          </p:contentPart>
        </mc:Choice>
        <mc:Fallback xmlns="">
          <p:pic>
            <p:nvPicPr>
              <p:cNvPr id="77" name="Ink 76">
                <a:extLst>
                  <a:ext uri="{FF2B5EF4-FFF2-40B4-BE49-F238E27FC236}">
                    <a16:creationId xmlns:a16="http://schemas.microsoft.com/office/drawing/2014/main" xmlns:p14="http://schemas.microsoft.com/office/powerpoint/2010/main" xmlns="" id="{54DD561E-20AC-A34B-9778-88A1D05C7D93}"/>
                  </a:ext>
                </a:extLst>
              </p:cNvPr>
              <p:cNvPicPr/>
              <p:nvPr/>
            </p:nvPicPr>
            <p:blipFill>
              <a:blip r:embed="rId13"/>
              <a:stretch>
                <a:fillRect/>
              </a:stretch>
            </p:blipFill>
            <p:spPr>
              <a:xfrm>
                <a:off x="3235609" y="1789033"/>
                <a:ext cx="287802" cy="43294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7">
                <a:extLst>
                  <a:ext uri="{FF2B5EF4-FFF2-40B4-BE49-F238E27FC236}">
                    <a16:creationId xmlns:a16="http://schemas.microsoft.com/office/drawing/2014/main" xmlns="" id="{D2B5EF80-4659-EB41-B18A-D026676DABBE}"/>
                  </a:ext>
                </a:extLst>
              </p14:cNvPr>
              <p14:cNvContentPartPr/>
              <p14:nvPr/>
            </p14:nvContentPartPr>
            <p14:xfrm>
              <a:off x="3935327" y="1994691"/>
              <a:ext cx="182153" cy="7486"/>
            </p14:xfrm>
          </p:contentPart>
        </mc:Choice>
        <mc:Fallback xmlns="">
          <p:pic>
            <p:nvPicPr>
              <p:cNvPr id="78" name="Ink 77">
                <a:extLst>
                  <a:ext uri="{FF2B5EF4-FFF2-40B4-BE49-F238E27FC236}">
                    <a16:creationId xmlns:a16="http://schemas.microsoft.com/office/drawing/2014/main" xmlns:p14="http://schemas.microsoft.com/office/powerpoint/2010/main" xmlns="" id="{D2B5EF80-4659-EB41-B18A-D026676DABBE}"/>
                  </a:ext>
                </a:extLst>
              </p:cNvPr>
              <p:cNvPicPr/>
              <p:nvPr/>
            </p:nvPicPr>
            <p:blipFill>
              <a:blip r:embed="rId15"/>
              <a:stretch>
                <a:fillRect/>
              </a:stretch>
            </p:blipFill>
            <p:spPr>
              <a:xfrm>
                <a:off x="3926687" y="1986184"/>
                <a:ext cx="198712"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xmlns="" id="{62B86B1D-7F6E-654E-B8B6-D48EF9A31986}"/>
                  </a:ext>
                </a:extLst>
              </p14:cNvPr>
              <p14:cNvContentPartPr/>
              <p14:nvPr/>
            </p14:nvContentPartPr>
            <p14:xfrm>
              <a:off x="4029730" y="2110720"/>
              <a:ext cx="131001" cy="7486"/>
            </p14:xfrm>
          </p:contentPart>
        </mc:Choice>
        <mc:Fallback xmlns="">
          <p:pic>
            <p:nvPicPr>
              <p:cNvPr id="79" name="Ink 78">
                <a:extLst>
                  <a:ext uri="{FF2B5EF4-FFF2-40B4-BE49-F238E27FC236}">
                    <a16:creationId xmlns:a16="http://schemas.microsoft.com/office/drawing/2014/main" xmlns:p14="http://schemas.microsoft.com/office/powerpoint/2010/main" xmlns="" id="{62B86B1D-7F6E-654E-B8B6-D48EF9A31986}"/>
                  </a:ext>
                </a:extLst>
              </p:cNvPr>
              <p:cNvPicPr/>
              <p:nvPr/>
            </p:nvPicPr>
            <p:blipFill>
              <a:blip r:embed="rId17"/>
              <a:stretch>
                <a:fillRect/>
              </a:stretch>
            </p:blipFill>
            <p:spPr>
              <a:xfrm>
                <a:off x="4020373" y="2101452"/>
                <a:ext cx="149715" cy="2673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7" name="Ink 101">
                <a:extLst>
                  <a:ext uri="{FF2B5EF4-FFF2-40B4-BE49-F238E27FC236}">
                    <a16:creationId xmlns:a16="http://schemas.microsoft.com/office/drawing/2014/main" xmlns="" id="{BE461186-4207-384A-A85F-0C5FC8E61E10}"/>
                  </a:ext>
                </a:extLst>
              </p14:cNvPr>
              <p14:cNvContentPartPr/>
              <p14:nvPr/>
            </p14:nvContentPartPr>
            <p14:xfrm>
              <a:off x="7443232" y="1842065"/>
              <a:ext cx="1075037" cy="398824"/>
            </p14:xfrm>
          </p:contentPart>
        </mc:Choice>
        <mc:Fallback xmlns="">
          <p:pic>
            <p:nvPicPr>
              <p:cNvPr id="97" name="Ink 101">
                <a:extLst>
                  <a:ext uri="{FF2B5EF4-FFF2-40B4-BE49-F238E27FC236}">
                    <a16:creationId xmlns:a16="http://schemas.microsoft.com/office/drawing/2014/main" xmlns:p14="http://schemas.microsoft.com/office/powerpoint/2010/main" xmlns="" id="{BE461186-4207-384A-A85F-0C5FC8E61E10}"/>
                  </a:ext>
                </a:extLst>
              </p:cNvPr>
              <p:cNvPicPr/>
              <p:nvPr/>
            </p:nvPicPr>
            <p:blipFill>
              <a:blip r:embed="rId19"/>
              <a:stretch>
                <a:fillRect/>
              </a:stretch>
            </p:blipFill>
            <p:spPr>
              <a:xfrm>
                <a:off x="7433874" y="1833434"/>
                <a:ext cx="1093392" cy="41680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102">
                <a:extLst>
                  <a:ext uri="{FF2B5EF4-FFF2-40B4-BE49-F238E27FC236}">
                    <a16:creationId xmlns:a16="http://schemas.microsoft.com/office/drawing/2014/main" xmlns="" id="{B8F8D5EB-F30F-A74A-9DBE-517EAB22DD05}"/>
                  </a:ext>
                </a:extLst>
              </p14:cNvPr>
              <p14:cNvContentPartPr/>
              <p14:nvPr/>
            </p14:nvContentPartPr>
            <p14:xfrm>
              <a:off x="7036507" y="1885732"/>
              <a:ext cx="239960" cy="203779"/>
            </p14:xfrm>
          </p:contentPart>
        </mc:Choice>
        <mc:Fallback xmlns="">
          <p:pic>
            <p:nvPicPr>
              <p:cNvPr id="98" name="Ink 102">
                <a:extLst>
                  <a:ext uri="{FF2B5EF4-FFF2-40B4-BE49-F238E27FC236}">
                    <a16:creationId xmlns:a16="http://schemas.microsoft.com/office/drawing/2014/main" xmlns:p14="http://schemas.microsoft.com/office/powerpoint/2010/main" xmlns="" id="{B8F8D5EB-F30F-A74A-9DBE-517EAB22DD05}"/>
                  </a:ext>
                </a:extLst>
              </p:cNvPr>
              <p:cNvPicPr/>
              <p:nvPr/>
            </p:nvPicPr>
            <p:blipFill>
              <a:blip r:embed="rId21"/>
              <a:stretch>
                <a:fillRect/>
              </a:stretch>
            </p:blipFill>
            <p:spPr>
              <a:xfrm>
                <a:off x="7027873" y="1876371"/>
                <a:ext cx="256869" cy="22250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103">
                <a:extLst>
                  <a:ext uri="{FF2B5EF4-FFF2-40B4-BE49-F238E27FC236}">
                    <a16:creationId xmlns:a16="http://schemas.microsoft.com/office/drawing/2014/main" xmlns="" id="{2EF051C1-16D3-6446-9346-403CA38D51D5}"/>
                  </a:ext>
                </a:extLst>
              </p14:cNvPr>
              <p14:cNvContentPartPr/>
              <p14:nvPr/>
            </p14:nvContentPartPr>
            <p14:xfrm>
              <a:off x="5896177" y="1842065"/>
              <a:ext cx="850049" cy="385100"/>
            </p14:xfrm>
          </p:contentPart>
        </mc:Choice>
        <mc:Fallback xmlns="">
          <p:pic>
            <p:nvPicPr>
              <p:cNvPr id="99" name="Ink 103">
                <a:extLst>
                  <a:ext uri="{FF2B5EF4-FFF2-40B4-BE49-F238E27FC236}">
                    <a16:creationId xmlns:a16="http://schemas.microsoft.com/office/drawing/2014/main" xmlns:p14="http://schemas.microsoft.com/office/powerpoint/2010/main" xmlns="" id="{2EF051C1-16D3-6446-9346-403CA38D51D5}"/>
                  </a:ext>
                </a:extLst>
              </p:cNvPr>
              <p:cNvPicPr/>
              <p:nvPr/>
            </p:nvPicPr>
            <p:blipFill>
              <a:blip r:embed="rId23"/>
              <a:stretch>
                <a:fillRect/>
              </a:stretch>
            </p:blipFill>
            <p:spPr>
              <a:xfrm>
                <a:off x="5886824" y="1833435"/>
                <a:ext cx="868395" cy="40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4">
                <a:extLst>
                  <a:ext uri="{FF2B5EF4-FFF2-40B4-BE49-F238E27FC236}">
                    <a16:creationId xmlns:a16="http://schemas.microsoft.com/office/drawing/2014/main" xmlns="" id="{5B75BC83-1579-E64A-A0BC-B72CC9A8DE48}"/>
                  </a:ext>
                </a:extLst>
              </p14:cNvPr>
              <p14:cNvContentPartPr/>
              <p14:nvPr/>
            </p14:nvContentPartPr>
            <p14:xfrm>
              <a:off x="5387562" y="1867849"/>
              <a:ext cx="189223" cy="192550"/>
            </p14:xfrm>
          </p:contentPart>
        </mc:Choice>
        <mc:Fallback xmlns="">
          <p:pic>
            <p:nvPicPr>
              <p:cNvPr id="100" name="Ink 104">
                <a:extLst>
                  <a:ext uri="{FF2B5EF4-FFF2-40B4-BE49-F238E27FC236}">
                    <a16:creationId xmlns:a16="http://schemas.microsoft.com/office/drawing/2014/main" xmlns:p14="http://schemas.microsoft.com/office/powerpoint/2010/main" xmlns="" id="{5B75BC83-1579-E64A-A0BC-B72CC9A8DE48}"/>
                  </a:ext>
                </a:extLst>
              </p:cNvPr>
              <p:cNvPicPr/>
              <p:nvPr/>
            </p:nvPicPr>
            <p:blipFill>
              <a:blip r:embed="rId25"/>
              <a:stretch>
                <a:fillRect/>
              </a:stretch>
            </p:blipFill>
            <p:spPr>
              <a:xfrm>
                <a:off x="5378569" y="1859211"/>
                <a:ext cx="206490" cy="20982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5">
                <a:extLst>
                  <a:ext uri="{FF2B5EF4-FFF2-40B4-BE49-F238E27FC236}">
                    <a16:creationId xmlns:a16="http://schemas.microsoft.com/office/drawing/2014/main" xmlns="" id="{51AC8EC7-A623-054A-94EF-9832E4A58BD5}"/>
                  </a:ext>
                </a:extLst>
              </p14:cNvPr>
              <p14:cNvContentPartPr/>
              <p14:nvPr/>
            </p14:nvContentPartPr>
            <p14:xfrm>
              <a:off x="4596152" y="1863690"/>
              <a:ext cx="465364" cy="486158"/>
            </p14:xfrm>
          </p:contentPart>
        </mc:Choice>
        <mc:Fallback xmlns="">
          <p:pic>
            <p:nvPicPr>
              <p:cNvPr id="101" name="Ink 105">
                <a:extLst>
                  <a:ext uri="{FF2B5EF4-FFF2-40B4-BE49-F238E27FC236}">
                    <a16:creationId xmlns:a16="http://schemas.microsoft.com/office/drawing/2014/main" xmlns:p14="http://schemas.microsoft.com/office/powerpoint/2010/main" xmlns="" id="{51AC8EC7-A623-054A-94EF-9832E4A58BD5}"/>
                  </a:ext>
                </a:extLst>
              </p:cNvPr>
              <p:cNvPicPr/>
              <p:nvPr/>
            </p:nvPicPr>
            <p:blipFill>
              <a:blip r:embed="rId27"/>
              <a:stretch>
                <a:fillRect/>
              </a:stretch>
            </p:blipFill>
            <p:spPr>
              <a:xfrm>
                <a:off x="4586794" y="1854687"/>
                <a:ext cx="483719" cy="50308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2" name="Ink 111">
                <a:extLst>
                  <a:ext uri="{FF2B5EF4-FFF2-40B4-BE49-F238E27FC236}">
                    <a16:creationId xmlns:a16="http://schemas.microsoft.com/office/drawing/2014/main" xmlns="" id="{50EADC82-A895-B54F-BD1B-7C8BD7B0294D}"/>
                  </a:ext>
                </a:extLst>
              </p14:cNvPr>
              <p14:cNvContentPartPr/>
              <p14:nvPr/>
            </p14:nvContentPartPr>
            <p14:xfrm>
              <a:off x="9832850" y="1878246"/>
              <a:ext cx="232890" cy="131001"/>
            </p14:xfrm>
          </p:contentPart>
        </mc:Choice>
        <mc:Fallback xmlns="">
          <p:pic>
            <p:nvPicPr>
              <p:cNvPr id="112" name="Ink 111">
                <a:extLst>
                  <a:ext uri="{FF2B5EF4-FFF2-40B4-BE49-F238E27FC236}">
                    <a16:creationId xmlns:a16="http://schemas.microsoft.com/office/drawing/2014/main" xmlns:p14="http://schemas.microsoft.com/office/powerpoint/2010/main" xmlns="" id="{50EADC82-A895-B54F-BD1B-7C8BD7B0294D}"/>
                  </a:ext>
                </a:extLst>
              </p:cNvPr>
              <p:cNvPicPr/>
              <p:nvPr/>
            </p:nvPicPr>
            <p:blipFill>
              <a:blip r:embed="rId29"/>
              <a:stretch>
                <a:fillRect/>
              </a:stretch>
            </p:blipFill>
            <p:spPr>
              <a:xfrm>
                <a:off x="9823851" y="1869609"/>
                <a:ext cx="250528"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3" name="Ink 112">
                <a:extLst>
                  <a:ext uri="{FF2B5EF4-FFF2-40B4-BE49-F238E27FC236}">
                    <a16:creationId xmlns:a16="http://schemas.microsoft.com/office/drawing/2014/main" xmlns="" id="{1F129E9F-4A6C-E746-87B2-649257654F95}"/>
                  </a:ext>
                </a:extLst>
              </p14:cNvPr>
              <p14:cNvContentPartPr/>
              <p14:nvPr/>
            </p14:nvContentPartPr>
            <p14:xfrm>
              <a:off x="10159312" y="1980135"/>
              <a:ext cx="153042" cy="210849"/>
            </p14:xfrm>
          </p:contentPart>
        </mc:Choice>
        <mc:Fallback xmlns="">
          <p:pic>
            <p:nvPicPr>
              <p:cNvPr id="113" name="Ink 112">
                <a:extLst>
                  <a:ext uri="{FF2B5EF4-FFF2-40B4-BE49-F238E27FC236}">
                    <a16:creationId xmlns:a16="http://schemas.microsoft.com/office/drawing/2014/main" xmlns:p14="http://schemas.microsoft.com/office/powerpoint/2010/main" xmlns="" id="{1F129E9F-4A6C-E746-87B2-649257654F95}"/>
                  </a:ext>
                </a:extLst>
              </p:cNvPr>
              <p:cNvPicPr/>
              <p:nvPr/>
            </p:nvPicPr>
            <p:blipFill>
              <a:blip r:embed="rId31"/>
              <a:stretch>
                <a:fillRect/>
              </a:stretch>
            </p:blipFill>
            <p:spPr>
              <a:xfrm>
                <a:off x="10150310" y="1970796"/>
                <a:ext cx="171047" cy="22952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8">
                <a:extLst>
                  <a:ext uri="{FF2B5EF4-FFF2-40B4-BE49-F238E27FC236}">
                    <a16:creationId xmlns:a16="http://schemas.microsoft.com/office/drawing/2014/main" xmlns="" id="{49435C23-3C98-2648-BD86-A9B12216EFE5}"/>
                  </a:ext>
                </a:extLst>
              </p14:cNvPr>
              <p14:cNvContentPartPr/>
              <p14:nvPr/>
            </p14:nvContentPartPr>
            <p14:xfrm>
              <a:off x="10435453" y="1900287"/>
              <a:ext cx="203779" cy="174668"/>
            </p14:xfrm>
          </p:contentPart>
        </mc:Choice>
        <mc:Fallback xmlns="">
          <p:pic>
            <p:nvPicPr>
              <p:cNvPr id="116" name="Ink 118">
                <a:extLst>
                  <a:ext uri="{FF2B5EF4-FFF2-40B4-BE49-F238E27FC236}">
                    <a16:creationId xmlns:a16="http://schemas.microsoft.com/office/drawing/2014/main" xmlns:p14="http://schemas.microsoft.com/office/powerpoint/2010/main" xmlns="" id="{49435C23-3C98-2648-BD86-A9B12216EFE5}"/>
                  </a:ext>
                </a:extLst>
              </p:cNvPr>
              <p:cNvPicPr/>
              <p:nvPr/>
            </p:nvPicPr>
            <p:blipFill>
              <a:blip r:embed="rId33"/>
              <a:stretch>
                <a:fillRect/>
              </a:stretch>
            </p:blipFill>
            <p:spPr>
              <a:xfrm>
                <a:off x="10426812" y="1891644"/>
                <a:ext cx="220701" cy="19195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8" name="Ink 120">
                <a:extLst>
                  <a:ext uri="{FF2B5EF4-FFF2-40B4-BE49-F238E27FC236}">
                    <a16:creationId xmlns:a16="http://schemas.microsoft.com/office/drawing/2014/main" xmlns="" id="{E5F2CBD8-9103-9144-8629-0C3B35065251}"/>
                  </a:ext>
                </a:extLst>
              </p14:cNvPr>
              <p14:cNvContentPartPr/>
              <p14:nvPr/>
            </p14:nvContentPartPr>
            <p14:xfrm>
              <a:off x="8707076" y="1900287"/>
              <a:ext cx="254516" cy="160112"/>
            </p14:xfrm>
          </p:contentPart>
        </mc:Choice>
        <mc:Fallback xmlns="">
          <p:pic>
            <p:nvPicPr>
              <p:cNvPr id="118" name="Ink 120">
                <a:extLst>
                  <a:ext uri="{FF2B5EF4-FFF2-40B4-BE49-F238E27FC236}">
                    <a16:creationId xmlns:a16="http://schemas.microsoft.com/office/drawing/2014/main" xmlns:p14="http://schemas.microsoft.com/office/powerpoint/2010/main" xmlns="" id="{E5F2CBD8-9103-9144-8629-0C3B35065251}"/>
                  </a:ext>
                </a:extLst>
              </p:cNvPr>
              <p:cNvPicPr/>
              <p:nvPr/>
            </p:nvPicPr>
            <p:blipFill>
              <a:blip r:embed="rId35"/>
              <a:stretch>
                <a:fillRect/>
              </a:stretch>
            </p:blipFill>
            <p:spPr>
              <a:xfrm>
                <a:off x="8697716" y="1891272"/>
                <a:ext cx="272156" cy="17778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9" name="Ink 130">
                <a:extLst>
                  <a:ext uri="{FF2B5EF4-FFF2-40B4-BE49-F238E27FC236}">
                    <a16:creationId xmlns:a16="http://schemas.microsoft.com/office/drawing/2014/main" xmlns="" id="{49DF8699-988E-2E47-943D-558D8A3BE113}"/>
                  </a:ext>
                </a:extLst>
              </p14:cNvPr>
              <p14:cNvContentPartPr/>
              <p14:nvPr/>
            </p14:nvContentPartPr>
            <p14:xfrm>
              <a:off x="10776887" y="1762217"/>
              <a:ext cx="957760" cy="472434"/>
            </p14:xfrm>
          </p:contentPart>
        </mc:Choice>
        <mc:Fallback xmlns="">
          <p:pic>
            <p:nvPicPr>
              <p:cNvPr id="129" name="Ink 130">
                <a:extLst>
                  <a:ext uri="{FF2B5EF4-FFF2-40B4-BE49-F238E27FC236}">
                    <a16:creationId xmlns:a16="http://schemas.microsoft.com/office/drawing/2014/main" xmlns:p14="http://schemas.microsoft.com/office/powerpoint/2010/main" xmlns="" id="{49DF8699-988E-2E47-943D-558D8A3BE113}"/>
                  </a:ext>
                </a:extLst>
              </p:cNvPr>
              <p:cNvPicPr/>
              <p:nvPr/>
            </p:nvPicPr>
            <p:blipFill>
              <a:blip r:embed="rId37"/>
              <a:stretch>
                <a:fillRect/>
              </a:stretch>
            </p:blipFill>
            <p:spPr>
              <a:xfrm>
                <a:off x="10767885" y="1752855"/>
                <a:ext cx="974683" cy="49043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2" name="Ink 302">
                <a:extLst>
                  <a:ext uri="{FF2B5EF4-FFF2-40B4-BE49-F238E27FC236}">
                    <a16:creationId xmlns:a16="http://schemas.microsoft.com/office/drawing/2014/main" xmlns="" id="{BA737A8E-F34F-934B-9C42-CEA9EE1197FF}"/>
                  </a:ext>
                </a:extLst>
              </p14:cNvPr>
              <p14:cNvContentPartPr/>
              <p14:nvPr/>
            </p14:nvContentPartPr>
            <p14:xfrm>
              <a:off x="9106317" y="1842065"/>
              <a:ext cx="574323" cy="490733"/>
            </p14:xfrm>
          </p:contentPart>
        </mc:Choice>
        <mc:Fallback xmlns="">
          <p:pic>
            <p:nvPicPr>
              <p:cNvPr id="302" name="Ink 302">
                <a:extLst>
                  <a:ext uri="{FF2B5EF4-FFF2-40B4-BE49-F238E27FC236}">
                    <a16:creationId xmlns:a16="http://schemas.microsoft.com/office/drawing/2014/main" xmlns:p14="http://schemas.microsoft.com/office/powerpoint/2010/main" xmlns="" id="{BA737A8E-F34F-934B-9C42-CEA9EE1197FF}"/>
                  </a:ext>
                </a:extLst>
              </p:cNvPr>
              <p:cNvPicPr/>
              <p:nvPr/>
            </p:nvPicPr>
            <p:blipFill>
              <a:blip r:embed="rId39"/>
              <a:stretch>
                <a:fillRect/>
              </a:stretch>
            </p:blipFill>
            <p:spPr>
              <a:xfrm>
                <a:off x="9096955" y="1833071"/>
                <a:ext cx="593047" cy="50944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 name="Ink 1">
                <a:extLst>
                  <a:ext uri="{FF2B5EF4-FFF2-40B4-BE49-F238E27FC236}">
                    <a16:creationId xmlns:a16="http://schemas.microsoft.com/office/drawing/2014/main" xmlns="" id="{BC867A38-3769-5840-876B-E97033468DA4}"/>
                  </a:ext>
                </a:extLst>
              </p14:cNvPr>
              <p14:cNvContentPartPr/>
              <p14:nvPr/>
            </p14:nvContentPartPr>
            <p14:xfrm>
              <a:off x="2224209" y="908838"/>
              <a:ext cx="10104515" cy="6107124"/>
            </p14:xfrm>
          </p:contentPart>
        </mc:Choice>
        <mc:Fallback xmlns="">
          <p:pic>
            <p:nvPicPr>
              <p:cNvPr id="2" name="Ink 1">
                <a:extLst>
                  <a:ext uri="{FF2B5EF4-FFF2-40B4-BE49-F238E27FC236}">
                    <a16:creationId xmlns:a16="http://schemas.microsoft.com/office/drawing/2014/main" xmlns:p14="http://schemas.microsoft.com/office/powerpoint/2010/main" xmlns="" id="{BC867A38-3769-5840-876B-E97033468DA4}"/>
                  </a:ext>
                </a:extLst>
              </p:cNvPr>
              <p:cNvPicPr/>
              <p:nvPr/>
            </p:nvPicPr>
            <p:blipFill>
              <a:blip r:embed="rId41"/>
              <a:stretch>
                <a:fillRect/>
              </a:stretch>
            </p:blipFill>
            <p:spPr>
              <a:xfrm>
                <a:off x="2214849" y="900198"/>
                <a:ext cx="10123235" cy="6125124"/>
              </a:xfrm>
              <a:prstGeom prst="rect">
                <a:avLst/>
              </a:prstGeom>
            </p:spPr>
          </p:pic>
        </mc:Fallback>
      </mc:AlternateContent>
    </p:spTree>
    <p:extLst>
      <p:ext uri="{BB962C8B-B14F-4D97-AF65-F5344CB8AC3E}">
        <p14:creationId xmlns:p14="http://schemas.microsoft.com/office/powerpoint/2010/main" val="23670662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xmlns="" id="{0FD873E9-27BD-D543-AA40-01ECFF8BE7CD}"/>
                  </a:ext>
                </a:extLst>
              </p14:cNvPr>
              <p14:cNvContentPartPr/>
              <p14:nvPr/>
            </p14:nvContentPartPr>
            <p14:xfrm>
              <a:off x="2787512" y="1645772"/>
              <a:ext cx="312738" cy="436253"/>
            </p14:xfrm>
          </p:contentPart>
        </mc:Choice>
        <mc:Fallback xmlns="">
          <p:pic>
            <p:nvPicPr>
              <p:cNvPr id="4" name="Ink 3">
                <a:extLst>
                  <a:ext uri="{FF2B5EF4-FFF2-40B4-BE49-F238E27FC236}">
                    <a16:creationId xmlns:a16="http://schemas.microsoft.com/office/drawing/2014/main" xmlns:p14="http://schemas.microsoft.com/office/powerpoint/2010/main" xmlns="" id="{0FD873E9-27BD-D543-AA40-01ECFF8BE7CD}"/>
                  </a:ext>
                </a:extLst>
              </p:cNvPr>
              <p:cNvPicPr/>
              <p:nvPr/>
            </p:nvPicPr>
            <p:blipFill>
              <a:blip r:embed="rId3"/>
              <a:stretch>
                <a:fillRect/>
              </a:stretch>
            </p:blipFill>
            <p:spPr>
              <a:xfrm>
                <a:off x="2778515" y="1636406"/>
                <a:ext cx="331812" cy="45570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xmlns="" id="{50BE057F-65D5-574E-8428-44679BFDDD9D}"/>
                  </a:ext>
                </a:extLst>
              </p14:cNvPr>
              <p14:cNvContentPartPr/>
              <p14:nvPr/>
            </p14:nvContentPartPr>
            <p14:xfrm>
              <a:off x="3310682" y="1805883"/>
              <a:ext cx="131001" cy="14972"/>
            </p14:xfrm>
          </p:contentPart>
        </mc:Choice>
        <mc:Fallback xmlns="">
          <p:pic>
            <p:nvPicPr>
              <p:cNvPr id="5" name="Ink 4">
                <a:extLst>
                  <a:ext uri="{FF2B5EF4-FFF2-40B4-BE49-F238E27FC236}">
                    <a16:creationId xmlns:a16="http://schemas.microsoft.com/office/drawing/2014/main" xmlns:p14="http://schemas.microsoft.com/office/powerpoint/2010/main" xmlns="" id="{50BE057F-65D5-574E-8428-44679BFDDD9D}"/>
                  </a:ext>
                </a:extLst>
              </p:cNvPr>
              <p:cNvPicPr/>
              <p:nvPr/>
            </p:nvPicPr>
            <p:blipFill>
              <a:blip r:embed="rId5"/>
              <a:stretch>
                <a:fillRect/>
              </a:stretch>
            </p:blipFill>
            <p:spPr>
              <a:xfrm>
                <a:off x="3301325" y="1796971"/>
                <a:ext cx="148276"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xmlns="" id="{A6F4E0D6-D8B3-8D4E-9D39-CE767D41E782}"/>
                  </a:ext>
                </a:extLst>
              </p14:cNvPr>
              <p14:cNvContentPartPr/>
              <p14:nvPr/>
            </p14:nvContentPartPr>
            <p14:xfrm>
              <a:off x="3346864" y="1892801"/>
              <a:ext cx="109375" cy="416"/>
            </p14:xfrm>
          </p:contentPart>
        </mc:Choice>
        <mc:Fallback xmlns="">
          <p:pic>
            <p:nvPicPr>
              <p:cNvPr id="6" name="Ink 5">
                <a:extLst>
                  <a:ext uri="{FF2B5EF4-FFF2-40B4-BE49-F238E27FC236}">
                    <a16:creationId xmlns:a16="http://schemas.microsoft.com/office/drawing/2014/main" xmlns:p14="http://schemas.microsoft.com/office/powerpoint/2010/main" xmlns="" id="{A6F4E0D6-D8B3-8D4E-9D39-CE767D41E782}"/>
                  </a:ext>
                </a:extLst>
              </p:cNvPr>
              <p:cNvPicPr/>
              <p:nvPr/>
            </p:nvPicPr>
            <p:blipFill>
              <a:blip r:embed="rId7"/>
              <a:stretch>
                <a:fillRect/>
              </a:stretch>
            </p:blipFill>
            <p:spPr>
              <a:xfrm>
                <a:off x="3337510" y="1881985"/>
                <a:ext cx="127724"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xmlns="" id="{661C9E8D-54F5-9A49-B37C-0EB85D680408}"/>
                  </a:ext>
                </a:extLst>
              </p14:cNvPr>
              <p14:cNvContentPartPr/>
              <p14:nvPr/>
            </p14:nvContentPartPr>
            <p14:xfrm>
              <a:off x="5286089" y="1638702"/>
              <a:ext cx="291113" cy="167598"/>
            </p14:xfrm>
          </p:contentPart>
        </mc:Choice>
        <mc:Fallback xmlns="">
          <p:pic>
            <p:nvPicPr>
              <p:cNvPr id="15" name="Ink 14">
                <a:extLst>
                  <a:ext uri="{FF2B5EF4-FFF2-40B4-BE49-F238E27FC236}">
                    <a16:creationId xmlns:a16="http://schemas.microsoft.com/office/drawing/2014/main" xmlns:p14="http://schemas.microsoft.com/office/powerpoint/2010/main" xmlns="" id="{661C9E8D-54F5-9A49-B37C-0EB85D680408}"/>
                  </a:ext>
                </a:extLst>
              </p:cNvPr>
              <p:cNvPicPr/>
              <p:nvPr/>
            </p:nvPicPr>
            <p:blipFill>
              <a:blip r:embed="rId9"/>
              <a:stretch>
                <a:fillRect/>
              </a:stretch>
            </p:blipFill>
            <p:spPr>
              <a:xfrm>
                <a:off x="5277082" y="1630070"/>
                <a:ext cx="308407" cy="1859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xmlns="" id="{E8D207F1-8154-934E-8DC0-B2C18008281F}"/>
                  </a:ext>
                </a:extLst>
              </p14:cNvPr>
              <p14:cNvContentPartPr/>
              <p14:nvPr/>
            </p14:nvContentPartPr>
            <p14:xfrm>
              <a:off x="5685329" y="1798398"/>
              <a:ext cx="44083" cy="131001"/>
            </p14:xfrm>
          </p:contentPart>
        </mc:Choice>
        <mc:Fallback xmlns="">
          <p:pic>
            <p:nvPicPr>
              <p:cNvPr id="16" name="Ink 15">
                <a:extLst>
                  <a:ext uri="{FF2B5EF4-FFF2-40B4-BE49-F238E27FC236}">
                    <a16:creationId xmlns:a16="http://schemas.microsoft.com/office/drawing/2014/main" xmlns:p14="http://schemas.microsoft.com/office/powerpoint/2010/main" xmlns="" id="{E8D207F1-8154-934E-8DC0-B2C18008281F}"/>
                  </a:ext>
                </a:extLst>
              </p:cNvPr>
              <p:cNvPicPr/>
              <p:nvPr/>
            </p:nvPicPr>
            <p:blipFill>
              <a:blip r:embed="rId11"/>
              <a:stretch>
                <a:fillRect/>
              </a:stretch>
            </p:blipFill>
            <p:spPr>
              <a:xfrm>
                <a:off x="5675934" y="1789015"/>
                <a:ext cx="63234" cy="14904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xmlns="" id="{FC7F1DAB-AD7E-034D-8508-B927541BA70A}"/>
                  </a:ext>
                </a:extLst>
              </p14:cNvPr>
              <p14:cNvContentPartPr/>
              <p14:nvPr/>
            </p14:nvContentPartPr>
            <p14:xfrm>
              <a:off x="7043576" y="1624146"/>
              <a:ext cx="530657" cy="319808"/>
            </p14:xfrm>
          </p:contentPart>
        </mc:Choice>
        <mc:Fallback xmlns="">
          <p:pic>
            <p:nvPicPr>
              <p:cNvPr id="24" name="Ink 29">
                <a:extLst>
                  <a:ext uri="{FF2B5EF4-FFF2-40B4-BE49-F238E27FC236}">
                    <a16:creationId xmlns:a16="http://schemas.microsoft.com/office/drawing/2014/main" xmlns:p14="http://schemas.microsoft.com/office/powerpoint/2010/main" xmlns="" id="{FC7F1DAB-AD7E-034D-8508-B927541BA70A}"/>
                  </a:ext>
                </a:extLst>
              </p:cNvPr>
              <p:cNvPicPr/>
              <p:nvPr/>
            </p:nvPicPr>
            <p:blipFill>
              <a:blip r:embed="rId13"/>
              <a:stretch>
                <a:fillRect/>
              </a:stretch>
            </p:blipFill>
            <p:spPr>
              <a:xfrm>
                <a:off x="7034942" y="1615512"/>
                <a:ext cx="548286" cy="3374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xmlns="" id="{A76AA77A-48B3-ED48-B061-43DA2B5F1C4A}"/>
                  </a:ext>
                </a:extLst>
              </p14:cNvPr>
              <p14:cNvContentPartPr/>
              <p14:nvPr/>
            </p14:nvContentPartPr>
            <p14:xfrm>
              <a:off x="6491711" y="1638702"/>
              <a:ext cx="457878" cy="327294"/>
            </p14:xfrm>
          </p:contentPart>
        </mc:Choice>
        <mc:Fallback xmlns="">
          <p:pic>
            <p:nvPicPr>
              <p:cNvPr id="25" name="Ink 30">
                <a:extLst>
                  <a:ext uri="{FF2B5EF4-FFF2-40B4-BE49-F238E27FC236}">
                    <a16:creationId xmlns:a16="http://schemas.microsoft.com/office/drawing/2014/main" xmlns:p14="http://schemas.microsoft.com/office/powerpoint/2010/main" xmlns="" id="{A76AA77A-48B3-ED48-B061-43DA2B5F1C4A}"/>
                  </a:ext>
                </a:extLst>
              </p:cNvPr>
              <p:cNvPicPr/>
              <p:nvPr/>
            </p:nvPicPr>
            <p:blipFill>
              <a:blip r:embed="rId15"/>
              <a:stretch>
                <a:fillRect/>
              </a:stretch>
            </p:blipFill>
            <p:spPr>
              <a:xfrm>
                <a:off x="6482352" y="1629701"/>
                <a:ext cx="475876"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xmlns="" id="{A60FEDF6-4F11-D846-8076-0B5A312413B3}"/>
                  </a:ext>
                </a:extLst>
              </p14:cNvPr>
              <p14:cNvContentPartPr/>
              <p14:nvPr/>
            </p14:nvContentPartPr>
            <p14:xfrm>
              <a:off x="5968955" y="1674883"/>
              <a:ext cx="247446" cy="218334"/>
            </p14:xfrm>
          </p:contentPart>
        </mc:Choice>
        <mc:Fallback xmlns="">
          <p:pic>
            <p:nvPicPr>
              <p:cNvPr id="26" name="Ink 31">
                <a:extLst>
                  <a:ext uri="{FF2B5EF4-FFF2-40B4-BE49-F238E27FC236}">
                    <a16:creationId xmlns:a16="http://schemas.microsoft.com/office/drawing/2014/main" xmlns:p14="http://schemas.microsoft.com/office/powerpoint/2010/main" xmlns="" id="{A60FEDF6-4F11-D846-8076-0B5A312413B3}"/>
                  </a:ext>
                </a:extLst>
              </p:cNvPr>
              <p:cNvPicPr/>
              <p:nvPr/>
            </p:nvPicPr>
            <p:blipFill>
              <a:blip r:embed="rId17"/>
              <a:stretch>
                <a:fillRect/>
              </a:stretch>
            </p:blipFill>
            <p:spPr>
              <a:xfrm>
                <a:off x="5959964" y="1665531"/>
                <a:ext cx="264710" cy="23631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xmlns="" id="{CE95D29B-B6C1-4847-B565-A83886DD56AA}"/>
                  </a:ext>
                </a:extLst>
              </p14:cNvPr>
              <p14:cNvContentPartPr/>
              <p14:nvPr/>
            </p14:nvContentPartPr>
            <p14:xfrm>
              <a:off x="4835696" y="1638702"/>
              <a:ext cx="283627" cy="320224"/>
            </p14:xfrm>
          </p:contentPart>
        </mc:Choice>
        <mc:Fallback xmlns="">
          <p:pic>
            <p:nvPicPr>
              <p:cNvPr id="27" name="Ink 32">
                <a:extLst>
                  <a:ext uri="{FF2B5EF4-FFF2-40B4-BE49-F238E27FC236}">
                    <a16:creationId xmlns:a16="http://schemas.microsoft.com/office/drawing/2014/main" xmlns:p14="http://schemas.microsoft.com/office/powerpoint/2010/main" xmlns="" id="{CE95D29B-B6C1-4847-B565-A83886DD56AA}"/>
                  </a:ext>
                </a:extLst>
              </p:cNvPr>
              <p:cNvPicPr/>
              <p:nvPr/>
            </p:nvPicPr>
            <p:blipFill>
              <a:blip r:embed="rId19"/>
              <a:stretch>
                <a:fillRect/>
              </a:stretch>
            </p:blipFill>
            <p:spPr>
              <a:xfrm>
                <a:off x="4826338" y="1629337"/>
                <a:ext cx="302344" cy="33787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xmlns="" id="{428ACFB1-969D-E249-B5C5-37333B756B72}"/>
                  </a:ext>
                </a:extLst>
              </p14:cNvPr>
              <p14:cNvContentPartPr/>
              <p14:nvPr/>
            </p14:nvContentPartPr>
            <p14:xfrm>
              <a:off x="4428971" y="1696924"/>
              <a:ext cx="189223" cy="189223"/>
            </p14:xfrm>
          </p:contentPart>
        </mc:Choice>
        <mc:Fallback xmlns="">
          <p:pic>
            <p:nvPicPr>
              <p:cNvPr id="28" name="Ink 33">
                <a:extLst>
                  <a:ext uri="{FF2B5EF4-FFF2-40B4-BE49-F238E27FC236}">
                    <a16:creationId xmlns:a16="http://schemas.microsoft.com/office/drawing/2014/main" xmlns:p14="http://schemas.microsoft.com/office/powerpoint/2010/main" xmlns="" id="{428ACFB1-969D-E249-B5C5-37333B756B72}"/>
                  </a:ext>
                </a:extLst>
              </p:cNvPr>
              <p:cNvPicPr/>
              <p:nvPr/>
            </p:nvPicPr>
            <p:blipFill>
              <a:blip r:embed="rId21"/>
              <a:stretch>
                <a:fillRect/>
              </a:stretch>
            </p:blipFill>
            <p:spPr>
              <a:xfrm>
                <a:off x="4419600" y="1688274"/>
                <a:ext cx="206523" cy="2061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xmlns="" id="{802B6AF9-0F1F-504B-AA42-B7E6BC2DD97D}"/>
                  </a:ext>
                </a:extLst>
              </p14:cNvPr>
              <p14:cNvContentPartPr/>
              <p14:nvPr/>
            </p14:nvContentPartPr>
            <p14:xfrm>
              <a:off x="3789771" y="1711064"/>
              <a:ext cx="443323" cy="407558"/>
            </p14:xfrm>
          </p:contentPart>
        </mc:Choice>
        <mc:Fallback xmlns="">
          <p:pic>
            <p:nvPicPr>
              <p:cNvPr id="29" name="Ink 34">
                <a:extLst>
                  <a:ext uri="{FF2B5EF4-FFF2-40B4-BE49-F238E27FC236}">
                    <a16:creationId xmlns:a16="http://schemas.microsoft.com/office/drawing/2014/main" xmlns:p14="http://schemas.microsoft.com/office/powerpoint/2010/main" xmlns="" id="{802B6AF9-0F1F-504B-AA42-B7E6BC2DD97D}"/>
                  </a:ext>
                </a:extLst>
              </p:cNvPr>
              <p:cNvPicPr/>
              <p:nvPr/>
            </p:nvPicPr>
            <p:blipFill>
              <a:blip r:embed="rId23"/>
              <a:stretch>
                <a:fillRect/>
              </a:stretch>
            </p:blipFill>
            <p:spPr>
              <a:xfrm>
                <a:off x="3780415" y="1701695"/>
                <a:ext cx="462035" cy="42485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xmlns="" id="{8DAE59AC-4862-5D44-9F50-A96F476ACE10}"/>
                  </a:ext>
                </a:extLst>
              </p14:cNvPr>
              <p14:cNvContentPartPr/>
              <p14:nvPr/>
            </p14:nvContentPartPr>
            <p14:xfrm>
              <a:off x="2802067" y="2452153"/>
              <a:ext cx="254516" cy="312738"/>
            </p14:xfrm>
          </p:contentPart>
        </mc:Choice>
        <mc:Fallback xmlns="">
          <p:pic>
            <p:nvPicPr>
              <p:cNvPr id="36" name="Ink 35">
                <a:extLst>
                  <a:ext uri="{FF2B5EF4-FFF2-40B4-BE49-F238E27FC236}">
                    <a16:creationId xmlns:a16="http://schemas.microsoft.com/office/drawing/2014/main" xmlns:p14="http://schemas.microsoft.com/office/powerpoint/2010/main" xmlns="" id="{8DAE59AC-4862-5D44-9F50-A96F476ACE10}"/>
                  </a:ext>
                </a:extLst>
              </p:cNvPr>
              <p:cNvPicPr/>
              <p:nvPr/>
            </p:nvPicPr>
            <p:blipFill>
              <a:blip r:embed="rId25"/>
              <a:stretch>
                <a:fillRect/>
              </a:stretch>
            </p:blipFill>
            <p:spPr>
              <a:xfrm>
                <a:off x="2793067" y="2442785"/>
                <a:ext cx="271796" cy="33039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xmlns="" id="{F710181F-6E32-404C-8A22-062F5C71C9D6}"/>
                  </a:ext>
                </a:extLst>
              </p14:cNvPr>
              <p14:cNvContentPartPr/>
              <p14:nvPr/>
            </p14:nvContentPartPr>
            <p14:xfrm>
              <a:off x="3230834" y="2502890"/>
              <a:ext cx="247446" cy="385516"/>
            </p14:xfrm>
          </p:contentPart>
        </mc:Choice>
        <mc:Fallback xmlns="">
          <p:pic>
            <p:nvPicPr>
              <p:cNvPr id="37" name="Ink 36">
                <a:extLst>
                  <a:ext uri="{FF2B5EF4-FFF2-40B4-BE49-F238E27FC236}">
                    <a16:creationId xmlns:a16="http://schemas.microsoft.com/office/drawing/2014/main" xmlns:p14="http://schemas.microsoft.com/office/powerpoint/2010/main" xmlns="" id="{F710181F-6E32-404C-8A22-062F5C71C9D6}"/>
                  </a:ext>
                </a:extLst>
              </p:cNvPr>
              <p:cNvPicPr/>
              <p:nvPr/>
            </p:nvPicPr>
            <p:blipFill>
              <a:blip r:embed="rId27"/>
              <a:stretch>
                <a:fillRect/>
              </a:stretch>
            </p:blipFill>
            <p:spPr>
              <a:xfrm>
                <a:off x="3221829" y="2493883"/>
                <a:ext cx="265815" cy="40425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xmlns="" id="{81ADD523-B6A9-DA4B-A609-CB285A2DC70B}"/>
                  </a:ext>
                </a:extLst>
              </p14:cNvPr>
              <p14:cNvContentPartPr/>
              <p14:nvPr/>
            </p14:nvContentPartPr>
            <p14:xfrm>
              <a:off x="3847993" y="2590224"/>
              <a:ext cx="94820" cy="14972"/>
            </p14:xfrm>
          </p:contentPart>
        </mc:Choice>
        <mc:Fallback xmlns="">
          <p:pic>
            <p:nvPicPr>
              <p:cNvPr id="38" name="Ink 37">
                <a:extLst>
                  <a:ext uri="{FF2B5EF4-FFF2-40B4-BE49-F238E27FC236}">
                    <a16:creationId xmlns:a16="http://schemas.microsoft.com/office/drawing/2014/main" xmlns:p14="http://schemas.microsoft.com/office/powerpoint/2010/main" xmlns="" id="{81ADD523-B6A9-DA4B-A609-CB285A2DC70B}"/>
                  </a:ext>
                </a:extLst>
              </p:cNvPr>
              <p:cNvPicPr/>
              <p:nvPr/>
            </p:nvPicPr>
            <p:blipFill>
              <a:blip r:embed="rId29"/>
              <a:stretch>
                <a:fillRect/>
              </a:stretch>
            </p:blipFill>
            <p:spPr>
              <a:xfrm>
                <a:off x="3838655" y="2580956"/>
                <a:ext cx="112060"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xmlns="" id="{C33291C7-0D82-664E-AB4D-EEF61194D881}"/>
                  </a:ext>
                </a:extLst>
              </p14:cNvPr>
              <p14:cNvContentPartPr/>
              <p14:nvPr/>
            </p14:nvContentPartPr>
            <p14:xfrm>
              <a:off x="3877104" y="2670072"/>
              <a:ext cx="73194" cy="14972"/>
            </p14:xfrm>
          </p:contentPart>
        </mc:Choice>
        <mc:Fallback xmlns="">
          <p:pic>
            <p:nvPicPr>
              <p:cNvPr id="39" name="Ink 38">
                <a:extLst>
                  <a:ext uri="{FF2B5EF4-FFF2-40B4-BE49-F238E27FC236}">
                    <a16:creationId xmlns:a16="http://schemas.microsoft.com/office/drawing/2014/main" xmlns:p14="http://schemas.microsoft.com/office/powerpoint/2010/main" xmlns="" id="{C33291C7-0D82-664E-AB4D-EEF61194D881}"/>
                  </a:ext>
                </a:extLst>
              </p:cNvPr>
              <p:cNvPicPr/>
              <p:nvPr/>
            </p:nvPicPr>
            <p:blipFill>
              <a:blip r:embed="rId31"/>
              <a:stretch>
                <a:fillRect/>
              </a:stretch>
            </p:blipFill>
            <p:spPr>
              <a:xfrm>
                <a:off x="3868090" y="2660943"/>
                <a:ext cx="90501"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xmlns="" id="{D5CAC4AB-D32F-E54F-99EB-D2C42EF68DE0}"/>
                  </a:ext>
                </a:extLst>
              </p14:cNvPr>
              <p14:cNvContentPartPr/>
              <p14:nvPr/>
            </p14:nvContentPartPr>
            <p14:xfrm>
              <a:off x="5039059" y="2510376"/>
              <a:ext cx="356405" cy="196709"/>
            </p14:xfrm>
          </p:contentPart>
        </mc:Choice>
        <mc:Fallback xmlns="">
          <p:pic>
            <p:nvPicPr>
              <p:cNvPr id="43" name="Ink 42">
                <a:extLst>
                  <a:ext uri="{FF2B5EF4-FFF2-40B4-BE49-F238E27FC236}">
                    <a16:creationId xmlns:a16="http://schemas.microsoft.com/office/drawing/2014/main" xmlns:p14="http://schemas.microsoft.com/office/powerpoint/2010/main" xmlns="" id="{D5CAC4AB-D32F-E54F-99EB-D2C42EF68DE0}"/>
                  </a:ext>
                </a:extLst>
              </p:cNvPr>
              <p:cNvPicPr/>
              <p:nvPr/>
            </p:nvPicPr>
            <p:blipFill>
              <a:blip r:embed="rId33"/>
              <a:stretch>
                <a:fillRect/>
              </a:stretch>
            </p:blipFill>
            <p:spPr>
              <a:xfrm>
                <a:off x="5030410" y="2501745"/>
                <a:ext cx="374063" cy="2139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xmlns="" id="{89D98648-D44F-7E45-8C5D-72CC06CED426}"/>
                  </a:ext>
                </a:extLst>
              </p14:cNvPr>
              <p14:cNvContentPartPr/>
              <p14:nvPr/>
            </p14:nvContentPartPr>
            <p14:xfrm>
              <a:off x="6847699" y="2430112"/>
              <a:ext cx="196709" cy="232890"/>
            </p14:xfrm>
          </p:contentPart>
        </mc:Choice>
        <mc:Fallback xmlns="">
          <p:pic>
            <p:nvPicPr>
              <p:cNvPr id="49" name="Ink 48">
                <a:extLst>
                  <a:ext uri="{FF2B5EF4-FFF2-40B4-BE49-F238E27FC236}">
                    <a16:creationId xmlns:a16="http://schemas.microsoft.com/office/drawing/2014/main" xmlns:p14="http://schemas.microsoft.com/office/powerpoint/2010/main" xmlns="" id="{89D98648-D44F-7E45-8C5D-72CC06CED426}"/>
                  </a:ext>
                </a:extLst>
              </p:cNvPr>
              <p:cNvPicPr/>
              <p:nvPr/>
            </p:nvPicPr>
            <p:blipFill>
              <a:blip r:embed="rId35"/>
              <a:stretch>
                <a:fillRect/>
              </a:stretch>
            </p:blipFill>
            <p:spPr>
              <a:xfrm>
                <a:off x="6839068" y="2420753"/>
                <a:ext cx="213970" cy="25088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xmlns="" id="{B852A8C1-BF0A-8F47-9644-F6E6DCD8FE36}"/>
                  </a:ext>
                </a:extLst>
              </p14:cNvPr>
              <p14:cNvContentPartPr/>
              <p14:nvPr/>
            </p14:nvContentPartPr>
            <p14:xfrm>
              <a:off x="7189549" y="2444667"/>
              <a:ext cx="290281" cy="131001"/>
            </p14:xfrm>
          </p:contentPart>
        </mc:Choice>
        <mc:Fallback xmlns="">
          <p:pic>
            <p:nvPicPr>
              <p:cNvPr id="50" name="Ink 49">
                <a:extLst>
                  <a:ext uri="{FF2B5EF4-FFF2-40B4-BE49-F238E27FC236}">
                    <a16:creationId xmlns:a16="http://schemas.microsoft.com/office/drawing/2014/main" xmlns:p14="http://schemas.microsoft.com/office/powerpoint/2010/main" xmlns="" id="{B852A8C1-BF0A-8F47-9644-F6E6DCD8FE36}"/>
                  </a:ext>
                </a:extLst>
              </p:cNvPr>
              <p:cNvPicPr/>
              <p:nvPr/>
            </p:nvPicPr>
            <p:blipFill>
              <a:blip r:embed="rId37"/>
              <a:stretch>
                <a:fillRect/>
              </a:stretch>
            </p:blipFill>
            <p:spPr>
              <a:xfrm>
                <a:off x="7181266" y="2436030"/>
                <a:ext cx="306848"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xmlns="" id="{490EAC99-5D81-534F-8165-6CE44B1BC9D3}"/>
                  </a:ext>
                </a:extLst>
              </p14:cNvPr>
              <p14:cNvContentPartPr/>
              <p14:nvPr/>
            </p14:nvContentPartPr>
            <p14:xfrm>
              <a:off x="7595858" y="2539071"/>
              <a:ext cx="14972" cy="167598"/>
            </p14:xfrm>
          </p:contentPart>
        </mc:Choice>
        <mc:Fallback xmlns="">
          <p:pic>
            <p:nvPicPr>
              <p:cNvPr id="51" name="Ink 50">
                <a:extLst>
                  <a:ext uri="{FF2B5EF4-FFF2-40B4-BE49-F238E27FC236}">
                    <a16:creationId xmlns:a16="http://schemas.microsoft.com/office/drawing/2014/main" xmlns:p14="http://schemas.microsoft.com/office/powerpoint/2010/main" xmlns="" id="{490EAC99-5D81-534F-8165-6CE44B1BC9D3}"/>
                  </a:ext>
                </a:extLst>
              </p:cNvPr>
              <p:cNvPicPr/>
              <p:nvPr/>
            </p:nvPicPr>
            <p:blipFill>
              <a:blip r:embed="rId39"/>
              <a:stretch>
                <a:fillRect/>
              </a:stretch>
            </p:blipFill>
            <p:spPr>
              <a:xfrm>
                <a:off x="7586729" y="2530080"/>
                <a:ext cx="33231" cy="18486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xmlns="" id="{8204359C-746B-6A4C-90A8-E716F82184BF}"/>
                  </a:ext>
                </a:extLst>
              </p14:cNvPr>
              <p14:cNvContentPartPr/>
              <p14:nvPr/>
            </p14:nvContentPartPr>
            <p14:xfrm>
              <a:off x="9215276" y="2279565"/>
              <a:ext cx="254516" cy="202115"/>
            </p14:xfrm>
          </p:contentPart>
        </mc:Choice>
        <mc:Fallback xmlns="">
          <p:pic>
            <p:nvPicPr>
              <p:cNvPr id="57" name="Ink 56">
                <a:extLst>
                  <a:ext uri="{FF2B5EF4-FFF2-40B4-BE49-F238E27FC236}">
                    <a16:creationId xmlns:a16="http://schemas.microsoft.com/office/drawing/2014/main" xmlns:p14="http://schemas.microsoft.com/office/powerpoint/2010/main" xmlns="" id="{8204359C-746B-6A4C-90A8-E716F82184BF}"/>
                  </a:ext>
                </a:extLst>
              </p:cNvPr>
              <p:cNvPicPr/>
              <p:nvPr/>
            </p:nvPicPr>
            <p:blipFill>
              <a:blip r:embed="rId41"/>
              <a:stretch>
                <a:fillRect/>
              </a:stretch>
            </p:blipFill>
            <p:spPr>
              <a:xfrm>
                <a:off x="9206636" y="2270934"/>
                <a:ext cx="271436" cy="22009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xmlns="" id="{0451B1EB-CF0C-5042-9B4A-00174ACB9DA3}"/>
                  </a:ext>
                </a:extLst>
              </p14:cNvPr>
              <p14:cNvContentPartPr/>
              <p14:nvPr/>
            </p14:nvContentPartPr>
            <p14:xfrm>
              <a:off x="9600376" y="2241305"/>
              <a:ext cx="545212" cy="385516"/>
            </p14:xfrm>
          </p:contentPart>
        </mc:Choice>
        <mc:Fallback xmlns="">
          <p:pic>
            <p:nvPicPr>
              <p:cNvPr id="60" name="Ink 65">
                <a:extLst>
                  <a:ext uri="{FF2B5EF4-FFF2-40B4-BE49-F238E27FC236}">
                    <a16:creationId xmlns:a16="http://schemas.microsoft.com/office/drawing/2014/main" xmlns:p14="http://schemas.microsoft.com/office/powerpoint/2010/main" xmlns="" id="{0451B1EB-CF0C-5042-9B4A-00174ACB9DA3}"/>
                  </a:ext>
                </a:extLst>
              </p:cNvPr>
              <p:cNvPicPr/>
              <p:nvPr/>
            </p:nvPicPr>
            <p:blipFill>
              <a:blip r:embed="rId43"/>
              <a:stretch>
                <a:fillRect/>
              </a:stretch>
            </p:blipFill>
            <p:spPr>
              <a:xfrm>
                <a:off x="9591013" y="2232658"/>
                <a:ext cx="563218"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xmlns="" id="{45B5C4ED-A8E8-1F40-8AB1-66B3D73A35EE}"/>
                  </a:ext>
                </a:extLst>
              </p14:cNvPr>
              <p14:cNvContentPartPr/>
              <p14:nvPr/>
            </p14:nvContentPartPr>
            <p14:xfrm>
              <a:off x="8554451" y="2307013"/>
              <a:ext cx="421281" cy="341433"/>
            </p14:xfrm>
          </p:contentPart>
        </mc:Choice>
        <mc:Fallback xmlns="">
          <p:pic>
            <p:nvPicPr>
              <p:cNvPr id="61" name="Ink 66">
                <a:extLst>
                  <a:ext uri="{FF2B5EF4-FFF2-40B4-BE49-F238E27FC236}">
                    <a16:creationId xmlns:a16="http://schemas.microsoft.com/office/drawing/2014/main" xmlns:p14="http://schemas.microsoft.com/office/powerpoint/2010/main" xmlns="" id="{45B5C4ED-A8E8-1F40-8AB1-66B3D73A35EE}"/>
                  </a:ext>
                </a:extLst>
              </p:cNvPr>
              <p:cNvPicPr/>
              <p:nvPr/>
            </p:nvPicPr>
            <p:blipFill>
              <a:blip r:embed="rId45"/>
              <a:stretch>
                <a:fillRect/>
              </a:stretch>
            </p:blipFill>
            <p:spPr>
              <a:xfrm>
                <a:off x="8545105" y="2298028"/>
                <a:ext cx="438894" cy="3586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xmlns="" id="{0F362F58-AE21-4141-B6F8-117C4C100EB6}"/>
                  </a:ext>
                </a:extLst>
              </p14:cNvPr>
              <p14:cNvContentPartPr/>
              <p14:nvPr/>
            </p14:nvContentPartPr>
            <p14:xfrm>
              <a:off x="7951432" y="2430112"/>
              <a:ext cx="225404" cy="182153"/>
            </p14:xfrm>
          </p:contentPart>
        </mc:Choice>
        <mc:Fallback xmlns="">
          <p:pic>
            <p:nvPicPr>
              <p:cNvPr id="62" name="Ink 67">
                <a:extLst>
                  <a:ext uri="{FF2B5EF4-FFF2-40B4-BE49-F238E27FC236}">
                    <a16:creationId xmlns:a16="http://schemas.microsoft.com/office/drawing/2014/main" xmlns:p14="http://schemas.microsoft.com/office/powerpoint/2010/main" xmlns="" id="{0F362F58-AE21-4141-B6F8-117C4C100EB6}"/>
                  </a:ext>
                </a:extLst>
              </p:cNvPr>
              <p:cNvPicPr/>
              <p:nvPr/>
            </p:nvPicPr>
            <p:blipFill>
              <a:blip r:embed="rId47"/>
              <a:stretch>
                <a:fillRect/>
              </a:stretch>
            </p:blipFill>
            <p:spPr>
              <a:xfrm>
                <a:off x="7942430" y="2421472"/>
                <a:ext cx="242687" cy="19943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xmlns="" id="{865D725B-FAF2-094D-A9B1-594BA04E0A31}"/>
                  </a:ext>
                </a:extLst>
              </p14:cNvPr>
              <p14:cNvContentPartPr/>
              <p14:nvPr/>
            </p14:nvContentPartPr>
            <p14:xfrm>
              <a:off x="6266722" y="2452153"/>
              <a:ext cx="319808" cy="400072"/>
            </p14:xfrm>
          </p:contentPart>
        </mc:Choice>
        <mc:Fallback xmlns="">
          <p:pic>
            <p:nvPicPr>
              <p:cNvPr id="63" name="Ink 68">
                <a:extLst>
                  <a:ext uri="{FF2B5EF4-FFF2-40B4-BE49-F238E27FC236}">
                    <a16:creationId xmlns:a16="http://schemas.microsoft.com/office/drawing/2014/main" xmlns:p14="http://schemas.microsoft.com/office/powerpoint/2010/main" xmlns="" id="{865D725B-FAF2-094D-A9B1-594BA04E0A31}"/>
                  </a:ext>
                </a:extLst>
              </p:cNvPr>
              <p:cNvPicPr/>
              <p:nvPr/>
            </p:nvPicPr>
            <p:blipFill>
              <a:blip r:embed="rId49"/>
              <a:stretch>
                <a:fillRect/>
              </a:stretch>
            </p:blipFill>
            <p:spPr>
              <a:xfrm>
                <a:off x="6257729" y="2443150"/>
                <a:ext cx="337795" cy="41735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xmlns="" id="{FA310E16-5D80-2047-954A-8C2EDA4BE682}"/>
                  </a:ext>
                </a:extLst>
              </p14:cNvPr>
              <p14:cNvContentPartPr/>
              <p14:nvPr/>
            </p14:nvContentPartPr>
            <p14:xfrm>
              <a:off x="5699885" y="2532001"/>
              <a:ext cx="182153" cy="116445"/>
            </p14:xfrm>
          </p:contentPart>
        </mc:Choice>
        <mc:Fallback xmlns="">
          <p:pic>
            <p:nvPicPr>
              <p:cNvPr id="64" name="Ink 69">
                <a:extLst>
                  <a:ext uri="{FF2B5EF4-FFF2-40B4-BE49-F238E27FC236}">
                    <a16:creationId xmlns:a16="http://schemas.microsoft.com/office/drawing/2014/main" xmlns:p14="http://schemas.microsoft.com/office/powerpoint/2010/main" xmlns="" id="{FA310E16-5D80-2047-954A-8C2EDA4BE682}"/>
                  </a:ext>
                </a:extLst>
              </p:cNvPr>
              <p:cNvPicPr/>
              <p:nvPr/>
            </p:nvPicPr>
            <p:blipFill>
              <a:blip r:embed="rId51"/>
              <a:stretch>
                <a:fillRect/>
              </a:stretch>
            </p:blipFill>
            <p:spPr>
              <a:xfrm>
                <a:off x="5691228" y="2523044"/>
                <a:ext cx="198745" cy="13364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xmlns="" id="{26F9ACB2-3E22-8445-ABE1-6E06ED4120F5}"/>
                  </a:ext>
                </a:extLst>
              </p14:cNvPr>
              <p14:cNvContentPartPr/>
              <p14:nvPr/>
            </p14:nvContentPartPr>
            <p14:xfrm>
              <a:off x="4494263" y="2481265"/>
              <a:ext cx="392586" cy="355989"/>
            </p14:xfrm>
          </p:contentPart>
        </mc:Choice>
        <mc:Fallback xmlns="">
          <p:pic>
            <p:nvPicPr>
              <p:cNvPr id="65" name="Ink 70">
                <a:extLst>
                  <a:ext uri="{FF2B5EF4-FFF2-40B4-BE49-F238E27FC236}">
                    <a16:creationId xmlns:a16="http://schemas.microsoft.com/office/drawing/2014/main" xmlns:p14="http://schemas.microsoft.com/office/powerpoint/2010/main" xmlns="" id="{26F9ACB2-3E22-8445-ABE1-6E06ED4120F5}"/>
                  </a:ext>
                </a:extLst>
              </p:cNvPr>
              <p:cNvPicPr/>
              <p:nvPr/>
            </p:nvPicPr>
            <p:blipFill>
              <a:blip r:embed="rId53"/>
              <a:stretch>
                <a:fillRect/>
              </a:stretch>
            </p:blipFill>
            <p:spPr>
              <a:xfrm>
                <a:off x="4485267" y="2472635"/>
                <a:ext cx="410218" cy="37253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xmlns="" id="{1083B686-559A-AE42-89EE-CDD7D5AA14D4}"/>
                  </a:ext>
                </a:extLst>
              </p14:cNvPr>
              <p14:cNvContentPartPr/>
              <p14:nvPr/>
            </p14:nvContentPartPr>
            <p14:xfrm>
              <a:off x="2824109" y="3389120"/>
              <a:ext cx="203779" cy="327294"/>
            </p14:xfrm>
          </p:contentPart>
        </mc:Choice>
        <mc:Fallback xmlns="">
          <p:pic>
            <p:nvPicPr>
              <p:cNvPr id="72" name="Ink 71">
                <a:extLst>
                  <a:ext uri="{FF2B5EF4-FFF2-40B4-BE49-F238E27FC236}">
                    <a16:creationId xmlns:a16="http://schemas.microsoft.com/office/drawing/2014/main" xmlns:p14="http://schemas.microsoft.com/office/powerpoint/2010/main" xmlns="" id="{1083B686-559A-AE42-89EE-CDD7D5AA14D4}"/>
                  </a:ext>
                </a:extLst>
              </p:cNvPr>
              <p:cNvPicPr/>
              <p:nvPr/>
            </p:nvPicPr>
            <p:blipFill>
              <a:blip r:embed="rId55"/>
              <a:stretch>
                <a:fillRect/>
              </a:stretch>
            </p:blipFill>
            <p:spPr>
              <a:xfrm>
                <a:off x="2815108" y="3380119"/>
                <a:ext cx="221421" cy="34565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xmlns="" id="{B7A76A63-1E12-B54A-8988-1C9CDD244DDB}"/>
                  </a:ext>
                </a:extLst>
              </p14:cNvPr>
              <p14:cNvContentPartPr/>
              <p14:nvPr/>
            </p14:nvContentPartPr>
            <p14:xfrm>
              <a:off x="3121875" y="3505149"/>
              <a:ext cx="153042" cy="123931"/>
            </p14:xfrm>
          </p:contentPart>
        </mc:Choice>
        <mc:Fallback xmlns="">
          <p:pic>
            <p:nvPicPr>
              <p:cNvPr id="73" name="Ink 72">
                <a:extLst>
                  <a:ext uri="{FF2B5EF4-FFF2-40B4-BE49-F238E27FC236}">
                    <a16:creationId xmlns:a16="http://schemas.microsoft.com/office/drawing/2014/main" xmlns:p14="http://schemas.microsoft.com/office/powerpoint/2010/main" xmlns="" id="{B7A76A63-1E12-B54A-8988-1C9CDD244DDB}"/>
                  </a:ext>
                </a:extLst>
              </p:cNvPr>
              <p:cNvPicPr/>
              <p:nvPr/>
            </p:nvPicPr>
            <p:blipFill>
              <a:blip r:embed="rId57"/>
              <a:stretch>
                <a:fillRect/>
              </a:stretch>
            </p:blipFill>
            <p:spPr>
              <a:xfrm>
                <a:off x="3112512" y="3496503"/>
                <a:ext cx="170687" cy="14086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xmlns="" id="{CAD78F1B-FF71-9447-842B-DC6FEF177DC2}"/>
                  </a:ext>
                </a:extLst>
              </p14:cNvPr>
              <p14:cNvContentPartPr/>
              <p14:nvPr/>
            </p14:nvContentPartPr>
            <p14:xfrm>
              <a:off x="3375975" y="3577927"/>
              <a:ext cx="22041" cy="94820"/>
            </p14:xfrm>
          </p:contentPart>
        </mc:Choice>
        <mc:Fallback xmlns="">
          <p:pic>
            <p:nvPicPr>
              <p:cNvPr id="74" name="Ink 73">
                <a:extLst>
                  <a:ext uri="{FF2B5EF4-FFF2-40B4-BE49-F238E27FC236}">
                    <a16:creationId xmlns:a16="http://schemas.microsoft.com/office/drawing/2014/main" xmlns:p14="http://schemas.microsoft.com/office/powerpoint/2010/main" xmlns="" id="{CAD78F1B-FF71-9447-842B-DC6FEF177DC2}"/>
                  </a:ext>
                </a:extLst>
              </p:cNvPr>
              <p:cNvPicPr/>
              <p:nvPr/>
            </p:nvPicPr>
            <p:blipFill>
              <a:blip r:embed="rId59"/>
              <a:stretch>
                <a:fillRect/>
              </a:stretch>
            </p:blipFill>
            <p:spPr>
              <a:xfrm>
                <a:off x="3366732" y="3568553"/>
                <a:ext cx="39816" cy="11248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xmlns="" id="{FED7AB09-5CFF-EF4A-89F4-B3857561A85A}"/>
                  </a:ext>
                </a:extLst>
              </p14:cNvPr>
              <p14:cNvContentPartPr/>
              <p14:nvPr/>
            </p14:nvContentPartPr>
            <p14:xfrm>
              <a:off x="3557296" y="3418231"/>
              <a:ext cx="160112" cy="283627"/>
            </p14:xfrm>
          </p:contentPart>
        </mc:Choice>
        <mc:Fallback xmlns="">
          <p:pic>
            <p:nvPicPr>
              <p:cNvPr id="75" name="Ink 74">
                <a:extLst>
                  <a:ext uri="{FF2B5EF4-FFF2-40B4-BE49-F238E27FC236}">
                    <a16:creationId xmlns:a16="http://schemas.microsoft.com/office/drawing/2014/main" xmlns:p14="http://schemas.microsoft.com/office/powerpoint/2010/main" xmlns="" id="{FED7AB09-5CFF-EF4A-89F4-B3857561A85A}"/>
                  </a:ext>
                </a:extLst>
              </p:cNvPr>
              <p:cNvPicPr/>
              <p:nvPr/>
            </p:nvPicPr>
            <p:blipFill>
              <a:blip r:embed="rId61"/>
              <a:stretch>
                <a:fillRect/>
              </a:stretch>
            </p:blipFill>
            <p:spPr>
              <a:xfrm>
                <a:off x="3548301" y="3409593"/>
                <a:ext cx="177742"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xmlns="" id="{FD3CC80A-1899-7349-A58E-B330C8BB0A81}"/>
                  </a:ext>
                </a:extLst>
              </p14:cNvPr>
              <p14:cNvContentPartPr/>
              <p14:nvPr/>
            </p14:nvContentPartPr>
            <p14:xfrm>
              <a:off x="3971508" y="3490593"/>
              <a:ext cx="123931" cy="14972"/>
            </p14:xfrm>
          </p:contentPart>
        </mc:Choice>
        <mc:Fallback xmlns="">
          <p:pic>
            <p:nvPicPr>
              <p:cNvPr id="76" name="Ink 75">
                <a:extLst>
                  <a:ext uri="{FF2B5EF4-FFF2-40B4-BE49-F238E27FC236}">
                    <a16:creationId xmlns:a16="http://schemas.microsoft.com/office/drawing/2014/main" xmlns:p14="http://schemas.microsoft.com/office/powerpoint/2010/main" xmlns="" id="{FD3CC80A-1899-7349-A58E-B330C8BB0A81}"/>
                  </a:ext>
                </a:extLst>
              </p:cNvPr>
              <p:cNvPicPr/>
              <p:nvPr/>
            </p:nvPicPr>
            <p:blipFill>
              <a:blip r:embed="rId63"/>
              <a:stretch>
                <a:fillRect/>
              </a:stretch>
            </p:blipFill>
            <p:spPr>
              <a:xfrm>
                <a:off x="3962501" y="3481681"/>
                <a:ext cx="141224"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xmlns="" id="{AD5219EC-B983-6D4F-819C-E0DAD8989959}"/>
                  </a:ext>
                </a:extLst>
              </p14:cNvPr>
              <p14:cNvContentPartPr/>
              <p14:nvPr/>
            </p14:nvContentPartPr>
            <p14:xfrm>
              <a:off x="4015175" y="3570441"/>
              <a:ext cx="123931" cy="22041"/>
            </p14:xfrm>
          </p:contentPart>
        </mc:Choice>
        <mc:Fallback xmlns="">
          <p:pic>
            <p:nvPicPr>
              <p:cNvPr id="77" name="Ink 76">
                <a:extLst>
                  <a:ext uri="{FF2B5EF4-FFF2-40B4-BE49-F238E27FC236}">
                    <a16:creationId xmlns:a16="http://schemas.microsoft.com/office/drawing/2014/main" xmlns:p14="http://schemas.microsoft.com/office/powerpoint/2010/main" xmlns="" id="{AD5219EC-B983-6D4F-819C-E0DAD8989959}"/>
                  </a:ext>
                </a:extLst>
              </p:cNvPr>
              <p:cNvPicPr/>
              <p:nvPr/>
            </p:nvPicPr>
            <p:blipFill>
              <a:blip r:embed="rId65"/>
              <a:stretch>
                <a:fillRect/>
              </a:stretch>
            </p:blipFill>
            <p:spPr>
              <a:xfrm>
                <a:off x="4006913" y="3562130"/>
                <a:ext cx="140814"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xmlns="" id="{5643A4A9-8157-564D-A431-875CA2E21A0C}"/>
                  </a:ext>
                </a:extLst>
              </p14:cNvPr>
              <p14:cNvContentPartPr/>
              <p14:nvPr/>
            </p14:nvContentPartPr>
            <p14:xfrm>
              <a:off x="5939844" y="3446926"/>
              <a:ext cx="29527" cy="167598"/>
            </p14:xfrm>
          </p:contentPart>
        </mc:Choice>
        <mc:Fallback xmlns="">
          <p:pic>
            <p:nvPicPr>
              <p:cNvPr id="83" name="Ink 82">
                <a:extLst>
                  <a:ext uri="{FF2B5EF4-FFF2-40B4-BE49-F238E27FC236}">
                    <a16:creationId xmlns:a16="http://schemas.microsoft.com/office/drawing/2014/main" xmlns:p14="http://schemas.microsoft.com/office/powerpoint/2010/main" xmlns="" id="{5643A4A9-8157-564D-A431-875CA2E21A0C}"/>
                  </a:ext>
                </a:extLst>
              </p:cNvPr>
              <p:cNvPicPr/>
              <p:nvPr/>
            </p:nvPicPr>
            <p:blipFill>
              <a:blip r:embed="rId67"/>
              <a:stretch>
                <a:fillRect/>
              </a:stretch>
            </p:blipFill>
            <p:spPr>
              <a:xfrm>
                <a:off x="5930482" y="3437555"/>
                <a:ext cx="47891" cy="18525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xmlns="" id="{C6B7B25F-97A2-584A-B9DF-F7088163D58F}"/>
                  </a:ext>
                </a:extLst>
              </p14:cNvPr>
              <p14:cNvContentPartPr/>
              <p14:nvPr/>
            </p14:nvContentPartPr>
            <p14:xfrm>
              <a:off x="7435747" y="3156646"/>
              <a:ext cx="210849" cy="269071"/>
            </p14:xfrm>
          </p:contentPart>
        </mc:Choice>
        <mc:Fallback xmlns="">
          <p:pic>
            <p:nvPicPr>
              <p:cNvPr id="89" name="Ink 88">
                <a:extLst>
                  <a:ext uri="{FF2B5EF4-FFF2-40B4-BE49-F238E27FC236}">
                    <a16:creationId xmlns:a16="http://schemas.microsoft.com/office/drawing/2014/main" xmlns:p14="http://schemas.microsoft.com/office/powerpoint/2010/main" xmlns="" id="{C6B7B25F-97A2-584A-B9DF-F7088163D58F}"/>
                  </a:ext>
                </a:extLst>
              </p:cNvPr>
              <p:cNvPicPr/>
              <p:nvPr/>
            </p:nvPicPr>
            <p:blipFill>
              <a:blip r:embed="rId69"/>
              <a:stretch>
                <a:fillRect/>
              </a:stretch>
            </p:blipFill>
            <p:spPr>
              <a:xfrm>
                <a:off x="7427112" y="3148024"/>
                <a:ext cx="227400" cy="28667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xmlns="" id="{5785AB45-D389-E748-B463-AF4A1A978338}"/>
                  </a:ext>
                </a:extLst>
              </p14:cNvPr>
              <p14:cNvContentPartPr/>
              <p14:nvPr/>
            </p14:nvContentPartPr>
            <p14:xfrm>
              <a:off x="9483931" y="3098423"/>
              <a:ext cx="247446" cy="247446"/>
            </p14:xfrm>
          </p:contentPart>
        </mc:Choice>
        <mc:Fallback xmlns="">
          <p:pic>
            <p:nvPicPr>
              <p:cNvPr id="98" name="Ink 97">
                <a:extLst>
                  <a:ext uri="{FF2B5EF4-FFF2-40B4-BE49-F238E27FC236}">
                    <a16:creationId xmlns:a16="http://schemas.microsoft.com/office/drawing/2014/main" xmlns:p14="http://schemas.microsoft.com/office/powerpoint/2010/main" xmlns="" id="{5785AB45-D389-E748-B463-AF4A1A978338}"/>
                  </a:ext>
                </a:extLst>
              </p:cNvPr>
              <p:cNvPicPr/>
              <p:nvPr/>
            </p:nvPicPr>
            <p:blipFill>
              <a:blip r:embed="rId71"/>
              <a:stretch>
                <a:fillRect/>
              </a:stretch>
            </p:blipFill>
            <p:spPr>
              <a:xfrm>
                <a:off x="9474940" y="3089766"/>
                <a:ext cx="265069" cy="264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xmlns="" id="{12BBD20E-6DA7-D444-9CF0-DA46BC361DCA}"/>
                  </a:ext>
                </a:extLst>
              </p14:cNvPr>
              <p14:cNvContentPartPr/>
              <p14:nvPr/>
            </p14:nvContentPartPr>
            <p14:xfrm>
              <a:off x="10282827" y="3069312"/>
              <a:ext cx="436253" cy="392586"/>
            </p14:xfrm>
          </p:contentPart>
        </mc:Choice>
        <mc:Fallback xmlns="">
          <p:pic>
            <p:nvPicPr>
              <p:cNvPr id="103" name="Ink 111">
                <a:extLst>
                  <a:ext uri="{FF2B5EF4-FFF2-40B4-BE49-F238E27FC236}">
                    <a16:creationId xmlns:a16="http://schemas.microsoft.com/office/drawing/2014/main" xmlns:p14="http://schemas.microsoft.com/office/powerpoint/2010/main" xmlns="" id="{12BBD20E-6DA7-D444-9CF0-DA46BC361DCA}"/>
                  </a:ext>
                </a:extLst>
              </p:cNvPr>
              <p:cNvPicPr/>
              <p:nvPr/>
            </p:nvPicPr>
            <p:blipFill>
              <a:blip r:embed="rId73"/>
              <a:stretch>
                <a:fillRect/>
              </a:stretch>
            </p:blipFill>
            <p:spPr>
              <a:xfrm>
                <a:off x="10273468" y="3060668"/>
                <a:ext cx="453890" cy="4095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xmlns="" id="{EFF94129-490A-5B43-8744-15E852D2FE32}"/>
                  </a:ext>
                </a:extLst>
              </p14:cNvPr>
              <p14:cNvContentPartPr/>
              <p14:nvPr/>
            </p14:nvContentPartPr>
            <p14:xfrm>
              <a:off x="9883587" y="3069312"/>
              <a:ext cx="305252" cy="254931"/>
            </p14:xfrm>
          </p:contentPart>
        </mc:Choice>
        <mc:Fallback xmlns="">
          <p:pic>
            <p:nvPicPr>
              <p:cNvPr id="104" name="Ink 112">
                <a:extLst>
                  <a:ext uri="{FF2B5EF4-FFF2-40B4-BE49-F238E27FC236}">
                    <a16:creationId xmlns:a16="http://schemas.microsoft.com/office/drawing/2014/main" xmlns:p14="http://schemas.microsoft.com/office/powerpoint/2010/main" xmlns="" id="{EFF94129-490A-5B43-8744-15E852D2FE32}"/>
                  </a:ext>
                </a:extLst>
              </p:cNvPr>
              <p:cNvPicPr/>
              <p:nvPr/>
            </p:nvPicPr>
            <p:blipFill>
              <a:blip r:embed="rId75"/>
              <a:stretch>
                <a:fillRect/>
              </a:stretch>
            </p:blipFill>
            <p:spPr>
              <a:xfrm>
                <a:off x="9874598" y="3060658"/>
                <a:ext cx="322870" cy="27187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xmlns="" id="{6324A9FC-A962-BF45-9FCB-642F7ACA4CC8}"/>
                  </a:ext>
                </a:extLst>
              </p14:cNvPr>
              <p14:cNvContentPartPr/>
              <p14:nvPr/>
            </p14:nvContentPartPr>
            <p14:xfrm>
              <a:off x="8924995" y="3163715"/>
              <a:ext cx="348919" cy="320224"/>
            </p14:xfrm>
          </p:contentPart>
        </mc:Choice>
        <mc:Fallback xmlns="">
          <p:pic>
            <p:nvPicPr>
              <p:cNvPr id="105" name="Ink 113">
                <a:extLst>
                  <a:ext uri="{FF2B5EF4-FFF2-40B4-BE49-F238E27FC236}">
                    <a16:creationId xmlns:a16="http://schemas.microsoft.com/office/drawing/2014/main" xmlns:p14="http://schemas.microsoft.com/office/powerpoint/2010/main" xmlns="" id="{6324A9FC-A962-BF45-9FCB-642F7ACA4CC8}"/>
                  </a:ext>
                </a:extLst>
              </p:cNvPr>
              <p:cNvPicPr/>
              <p:nvPr/>
            </p:nvPicPr>
            <p:blipFill>
              <a:blip r:embed="rId77"/>
              <a:stretch>
                <a:fillRect/>
              </a:stretch>
            </p:blipFill>
            <p:spPr>
              <a:xfrm>
                <a:off x="8915633" y="3154710"/>
                <a:ext cx="367283" cy="33715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xmlns="" id="{35A1176F-0417-6049-9C13-7A01E507D712}"/>
                  </a:ext>
                </a:extLst>
              </p14:cNvPr>
              <p14:cNvContentPartPr/>
              <p14:nvPr/>
            </p14:nvContentPartPr>
            <p14:xfrm>
              <a:off x="8438005" y="3273507"/>
              <a:ext cx="170509" cy="195877"/>
            </p14:xfrm>
          </p:contentPart>
        </mc:Choice>
        <mc:Fallback xmlns="">
          <p:pic>
            <p:nvPicPr>
              <p:cNvPr id="106" name="Ink 114">
                <a:extLst>
                  <a:ext uri="{FF2B5EF4-FFF2-40B4-BE49-F238E27FC236}">
                    <a16:creationId xmlns:a16="http://schemas.microsoft.com/office/drawing/2014/main" xmlns:p14="http://schemas.microsoft.com/office/powerpoint/2010/main" xmlns="" id="{35A1176F-0417-6049-9C13-7A01E507D712}"/>
                  </a:ext>
                </a:extLst>
              </p:cNvPr>
              <p:cNvPicPr/>
              <p:nvPr/>
            </p:nvPicPr>
            <p:blipFill>
              <a:blip r:embed="rId79"/>
              <a:stretch>
                <a:fillRect/>
              </a:stretch>
            </p:blipFill>
            <p:spPr>
              <a:xfrm>
                <a:off x="8429012" y="3264849"/>
                <a:ext cx="187416" cy="21283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xmlns="" id="{10E8EF64-D0D0-9842-8042-127638495CF5}"/>
                  </a:ext>
                </a:extLst>
              </p14:cNvPr>
              <p14:cNvContentPartPr/>
              <p14:nvPr/>
            </p14:nvContentPartPr>
            <p14:xfrm>
              <a:off x="7755555" y="3076798"/>
              <a:ext cx="457878" cy="400072"/>
            </p14:xfrm>
          </p:contentPart>
        </mc:Choice>
        <mc:Fallback xmlns="">
          <p:pic>
            <p:nvPicPr>
              <p:cNvPr id="107" name="Ink 115">
                <a:extLst>
                  <a:ext uri="{FF2B5EF4-FFF2-40B4-BE49-F238E27FC236}">
                    <a16:creationId xmlns:a16="http://schemas.microsoft.com/office/drawing/2014/main" xmlns:p14="http://schemas.microsoft.com/office/powerpoint/2010/main" xmlns="" id="{10E8EF64-D0D0-9842-8042-127638495CF5}"/>
                  </a:ext>
                </a:extLst>
              </p:cNvPr>
              <p:cNvPicPr/>
              <p:nvPr/>
            </p:nvPicPr>
            <p:blipFill>
              <a:blip r:embed="rId81"/>
              <a:stretch>
                <a:fillRect/>
              </a:stretch>
            </p:blipFill>
            <p:spPr>
              <a:xfrm>
                <a:off x="7746203" y="3068156"/>
                <a:ext cx="475503" cy="41699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xmlns="" id="{C589C75A-0C69-6647-B067-220AE2A968D4}"/>
                  </a:ext>
                </a:extLst>
              </p14:cNvPr>
              <p14:cNvContentPartPr/>
              <p14:nvPr/>
            </p14:nvContentPartPr>
            <p14:xfrm>
              <a:off x="6862255" y="3236493"/>
              <a:ext cx="319808" cy="447482"/>
            </p14:xfrm>
          </p:contentPart>
        </mc:Choice>
        <mc:Fallback xmlns="">
          <p:pic>
            <p:nvPicPr>
              <p:cNvPr id="108" name="Ink 116">
                <a:extLst>
                  <a:ext uri="{FF2B5EF4-FFF2-40B4-BE49-F238E27FC236}">
                    <a16:creationId xmlns:a16="http://schemas.microsoft.com/office/drawing/2014/main" xmlns:p14="http://schemas.microsoft.com/office/powerpoint/2010/main" xmlns="" id="{C589C75A-0C69-6647-B067-220AE2A968D4}"/>
                  </a:ext>
                </a:extLst>
              </p:cNvPr>
              <p:cNvPicPr/>
              <p:nvPr/>
            </p:nvPicPr>
            <p:blipFill>
              <a:blip r:embed="rId83"/>
              <a:stretch>
                <a:fillRect/>
              </a:stretch>
            </p:blipFill>
            <p:spPr>
              <a:xfrm>
                <a:off x="6854341" y="3227493"/>
                <a:ext cx="335996" cy="46440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xmlns="" id="{645588EF-939F-754E-9ABB-335C2E2ACEE5}"/>
                  </a:ext>
                </a:extLst>
              </p14:cNvPr>
              <p14:cNvContentPartPr/>
              <p14:nvPr/>
            </p14:nvContentPartPr>
            <p14:xfrm>
              <a:off x="6339084" y="3310104"/>
              <a:ext cx="189223" cy="152210"/>
            </p14:xfrm>
          </p:contentPart>
        </mc:Choice>
        <mc:Fallback xmlns="">
          <p:pic>
            <p:nvPicPr>
              <p:cNvPr id="109" name="Ink 117">
                <a:extLst>
                  <a:ext uri="{FF2B5EF4-FFF2-40B4-BE49-F238E27FC236}">
                    <a16:creationId xmlns:a16="http://schemas.microsoft.com/office/drawing/2014/main" xmlns:p14="http://schemas.microsoft.com/office/powerpoint/2010/main" xmlns="" id="{645588EF-939F-754E-9ABB-335C2E2ACEE5}"/>
                  </a:ext>
                </a:extLst>
              </p:cNvPr>
              <p:cNvPicPr/>
              <p:nvPr/>
            </p:nvPicPr>
            <p:blipFill>
              <a:blip r:embed="rId85"/>
              <a:stretch>
                <a:fillRect/>
              </a:stretch>
            </p:blipFill>
            <p:spPr>
              <a:xfrm>
                <a:off x="6330073" y="3301108"/>
                <a:ext cx="206163" cy="16948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xmlns="" id="{C4720647-C9BB-3647-B44B-DDF8BE2F5EE4}"/>
                  </a:ext>
                </a:extLst>
              </p14:cNvPr>
              <p14:cNvContentPartPr/>
              <p14:nvPr/>
            </p14:nvContentPartPr>
            <p14:xfrm>
              <a:off x="5286089" y="3287230"/>
              <a:ext cx="552282" cy="276557"/>
            </p14:xfrm>
          </p:contentPart>
        </mc:Choice>
        <mc:Fallback xmlns="">
          <p:pic>
            <p:nvPicPr>
              <p:cNvPr id="110" name="Ink 118">
                <a:extLst>
                  <a:ext uri="{FF2B5EF4-FFF2-40B4-BE49-F238E27FC236}">
                    <a16:creationId xmlns:a16="http://schemas.microsoft.com/office/drawing/2014/main" xmlns:p14="http://schemas.microsoft.com/office/powerpoint/2010/main" xmlns="" id="{C4720647-C9BB-3647-B44B-DDF8BE2F5EE4}"/>
                  </a:ext>
                </a:extLst>
              </p:cNvPr>
              <p:cNvPicPr/>
              <p:nvPr/>
            </p:nvPicPr>
            <p:blipFill>
              <a:blip r:embed="rId87"/>
              <a:stretch>
                <a:fillRect/>
              </a:stretch>
            </p:blipFill>
            <p:spPr>
              <a:xfrm>
                <a:off x="5277094" y="3278216"/>
                <a:ext cx="569912" cy="29494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xmlns="" id="{058A7B4A-F560-DD4C-A504-8472F350EB22}"/>
                  </a:ext>
                </a:extLst>
              </p14:cNvPr>
              <p14:cNvContentPartPr/>
              <p14:nvPr/>
            </p14:nvContentPartPr>
            <p14:xfrm>
              <a:off x="4596152" y="3301786"/>
              <a:ext cx="369713" cy="407142"/>
            </p14:xfrm>
          </p:contentPart>
        </mc:Choice>
        <mc:Fallback xmlns="">
          <p:pic>
            <p:nvPicPr>
              <p:cNvPr id="111" name="Ink 119">
                <a:extLst>
                  <a:ext uri="{FF2B5EF4-FFF2-40B4-BE49-F238E27FC236}">
                    <a16:creationId xmlns:a16="http://schemas.microsoft.com/office/drawing/2014/main" xmlns:p14="http://schemas.microsoft.com/office/powerpoint/2010/main" xmlns="" id="{058A7B4A-F560-DD4C-A504-8472F350EB22}"/>
                  </a:ext>
                </a:extLst>
              </p:cNvPr>
              <p:cNvPicPr/>
              <p:nvPr/>
            </p:nvPicPr>
            <p:blipFill>
              <a:blip r:embed="rId89"/>
              <a:stretch>
                <a:fillRect/>
              </a:stretch>
            </p:blipFill>
            <p:spPr>
              <a:xfrm>
                <a:off x="4586801" y="3293146"/>
                <a:ext cx="388055" cy="42406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xmlns="" id="{B686584B-12C9-B544-9F09-25C54A0F30D4}"/>
                  </a:ext>
                </a:extLst>
              </p14:cNvPr>
              <p14:cNvContentPartPr/>
              <p14:nvPr/>
            </p14:nvContentPartPr>
            <p14:xfrm>
              <a:off x="2933484" y="4224197"/>
              <a:ext cx="173836" cy="291113"/>
            </p14:xfrm>
          </p:contentPart>
        </mc:Choice>
        <mc:Fallback xmlns="">
          <p:pic>
            <p:nvPicPr>
              <p:cNvPr id="121" name="Ink 120">
                <a:extLst>
                  <a:ext uri="{FF2B5EF4-FFF2-40B4-BE49-F238E27FC236}">
                    <a16:creationId xmlns:a16="http://schemas.microsoft.com/office/drawing/2014/main" xmlns:p14="http://schemas.microsoft.com/office/powerpoint/2010/main" xmlns="" id="{B686584B-12C9-B544-9F09-25C54A0F30D4}"/>
                  </a:ext>
                </a:extLst>
              </p:cNvPr>
              <p:cNvPicPr/>
              <p:nvPr/>
            </p:nvPicPr>
            <p:blipFill>
              <a:blip r:embed="rId91"/>
              <a:stretch>
                <a:fillRect/>
              </a:stretch>
            </p:blipFill>
            <p:spPr>
              <a:xfrm>
                <a:off x="2924468" y="4214830"/>
                <a:ext cx="191508" cy="309848"/>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xmlns="" id="{D5CF2D8C-625B-764E-9C7D-D71EF1BF140C}"/>
                  </a:ext>
                </a:extLst>
              </p14:cNvPr>
              <p14:cNvContentPartPr/>
              <p14:nvPr/>
            </p14:nvContentPartPr>
            <p14:xfrm>
              <a:off x="3223349" y="4340642"/>
              <a:ext cx="341849" cy="217919"/>
            </p14:xfrm>
          </p:contentPart>
        </mc:Choice>
        <mc:Fallback xmlns="">
          <p:pic>
            <p:nvPicPr>
              <p:cNvPr id="125" name="Ink 125">
                <a:extLst>
                  <a:ext uri="{FF2B5EF4-FFF2-40B4-BE49-F238E27FC236}">
                    <a16:creationId xmlns:a16="http://schemas.microsoft.com/office/drawing/2014/main" xmlns:p14="http://schemas.microsoft.com/office/powerpoint/2010/main" xmlns="" id="{D5CF2D8C-625B-764E-9C7D-D71EF1BF140C}"/>
                  </a:ext>
                </a:extLst>
              </p:cNvPr>
              <p:cNvPicPr/>
              <p:nvPr/>
            </p:nvPicPr>
            <p:blipFill>
              <a:blip r:embed="rId93"/>
              <a:stretch>
                <a:fillRect/>
              </a:stretch>
            </p:blipFill>
            <p:spPr>
              <a:xfrm>
                <a:off x="3214334" y="4331667"/>
                <a:ext cx="359158" cy="23515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xmlns="" id="{15C98145-9328-3A47-A38E-D34E8FF6FA66}"/>
                  </a:ext>
                </a:extLst>
              </p14:cNvPr>
              <p14:cNvContentPartPr/>
              <p14:nvPr/>
            </p14:nvContentPartPr>
            <p14:xfrm>
              <a:off x="3659186" y="4296975"/>
              <a:ext cx="167598" cy="189223"/>
            </p14:xfrm>
          </p:contentPart>
        </mc:Choice>
        <mc:Fallback xmlns="">
          <p:pic>
            <p:nvPicPr>
              <p:cNvPr id="127" name="Ink 126">
                <a:extLst>
                  <a:ext uri="{FF2B5EF4-FFF2-40B4-BE49-F238E27FC236}">
                    <a16:creationId xmlns:a16="http://schemas.microsoft.com/office/drawing/2014/main" xmlns:p14="http://schemas.microsoft.com/office/powerpoint/2010/main" xmlns="" id="{15C98145-9328-3A47-A38E-D34E8FF6FA66}"/>
                  </a:ext>
                </a:extLst>
              </p:cNvPr>
              <p:cNvPicPr/>
              <p:nvPr/>
            </p:nvPicPr>
            <p:blipFill>
              <a:blip r:embed="rId95"/>
              <a:stretch>
                <a:fillRect/>
              </a:stretch>
            </p:blipFill>
            <p:spPr>
              <a:xfrm>
                <a:off x="3650554" y="4288341"/>
                <a:ext cx="185581" cy="20757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xmlns="" id="{F2DCC5F2-3EAA-F745-BCB8-5E1AFA8AEEC2}"/>
                  </a:ext>
                </a:extLst>
              </p14:cNvPr>
              <p14:cNvContentPartPr/>
              <p14:nvPr/>
            </p14:nvContentPartPr>
            <p14:xfrm>
              <a:off x="5300645" y="4137279"/>
              <a:ext cx="232890" cy="283627"/>
            </p14:xfrm>
          </p:contentPart>
        </mc:Choice>
        <mc:Fallback xmlns="">
          <p:pic>
            <p:nvPicPr>
              <p:cNvPr id="133" name="Ink 132">
                <a:extLst>
                  <a:ext uri="{FF2B5EF4-FFF2-40B4-BE49-F238E27FC236}">
                    <a16:creationId xmlns:a16="http://schemas.microsoft.com/office/drawing/2014/main" xmlns:p14="http://schemas.microsoft.com/office/powerpoint/2010/main" xmlns="" id="{F2DCC5F2-3EAA-F745-BCB8-5E1AFA8AEEC2}"/>
                  </a:ext>
                </a:extLst>
              </p:cNvPr>
              <p:cNvPicPr/>
              <p:nvPr/>
            </p:nvPicPr>
            <p:blipFill>
              <a:blip r:embed="rId97"/>
              <a:stretch>
                <a:fillRect/>
              </a:stretch>
            </p:blipFill>
            <p:spPr>
              <a:xfrm>
                <a:off x="5291286" y="4128281"/>
                <a:ext cx="250528"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xmlns="" id="{D64D2728-25C2-A34F-A636-E27C5744E43C}"/>
                  </a:ext>
                </a:extLst>
              </p14:cNvPr>
              <p14:cNvContentPartPr/>
              <p14:nvPr/>
            </p14:nvContentPartPr>
            <p14:xfrm>
              <a:off x="7312232" y="4231683"/>
              <a:ext cx="14972" cy="145556"/>
            </p14:xfrm>
          </p:contentPart>
        </mc:Choice>
        <mc:Fallback xmlns="">
          <p:pic>
            <p:nvPicPr>
              <p:cNvPr id="140" name="Ink 139">
                <a:extLst>
                  <a:ext uri="{FF2B5EF4-FFF2-40B4-BE49-F238E27FC236}">
                    <a16:creationId xmlns:a16="http://schemas.microsoft.com/office/drawing/2014/main" xmlns:p14="http://schemas.microsoft.com/office/powerpoint/2010/main" xmlns="" id="{D64D2728-25C2-A34F-A636-E27C5744E43C}"/>
                  </a:ext>
                </a:extLst>
              </p:cNvPr>
              <p:cNvPicPr/>
              <p:nvPr/>
            </p:nvPicPr>
            <p:blipFill>
              <a:blip r:embed="rId99"/>
              <a:stretch>
                <a:fillRect/>
              </a:stretch>
            </p:blipFill>
            <p:spPr>
              <a:xfrm>
                <a:off x="7302738" y="4222316"/>
                <a:ext cx="33596" cy="16357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xmlns="" id="{996CB7E4-D268-1F4B-A28E-336659CD341B}"/>
                  </a:ext>
                </a:extLst>
              </p14:cNvPr>
              <p14:cNvContentPartPr/>
              <p14:nvPr/>
            </p14:nvContentPartPr>
            <p14:xfrm>
              <a:off x="7544706" y="3970097"/>
              <a:ext cx="218334" cy="239960"/>
            </p14:xfrm>
          </p:contentPart>
        </mc:Choice>
        <mc:Fallback xmlns="">
          <p:pic>
            <p:nvPicPr>
              <p:cNvPr id="141" name="Ink 140">
                <a:extLst>
                  <a:ext uri="{FF2B5EF4-FFF2-40B4-BE49-F238E27FC236}">
                    <a16:creationId xmlns:a16="http://schemas.microsoft.com/office/drawing/2014/main" xmlns:p14="http://schemas.microsoft.com/office/powerpoint/2010/main" xmlns="" id="{996CB7E4-D268-1F4B-A28E-336659CD341B}"/>
                  </a:ext>
                </a:extLst>
              </p:cNvPr>
              <p:cNvPicPr/>
              <p:nvPr/>
            </p:nvPicPr>
            <p:blipFill>
              <a:blip r:embed="rId101"/>
              <a:stretch>
                <a:fillRect/>
              </a:stretch>
            </p:blipFill>
            <p:spPr>
              <a:xfrm>
                <a:off x="7535699" y="3961116"/>
                <a:ext cx="235988" cy="25756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xmlns="" id="{52EBF86F-A54C-624D-A720-0FD015A053FE}"/>
                  </a:ext>
                </a:extLst>
              </p14:cNvPr>
              <p14:cNvContentPartPr/>
              <p14:nvPr/>
            </p14:nvContentPartPr>
            <p14:xfrm>
              <a:off x="10043283" y="3911875"/>
              <a:ext cx="218334" cy="262001"/>
            </p14:xfrm>
          </p:contentPart>
        </mc:Choice>
        <mc:Fallback xmlns="">
          <p:pic>
            <p:nvPicPr>
              <p:cNvPr id="151" name="Ink 150">
                <a:extLst>
                  <a:ext uri="{FF2B5EF4-FFF2-40B4-BE49-F238E27FC236}">
                    <a16:creationId xmlns:a16="http://schemas.microsoft.com/office/drawing/2014/main" xmlns:p14="http://schemas.microsoft.com/office/powerpoint/2010/main" xmlns="" id="{52EBF86F-A54C-624D-A720-0FD015A053FE}"/>
                  </a:ext>
                </a:extLst>
              </p:cNvPr>
              <p:cNvPicPr/>
              <p:nvPr/>
            </p:nvPicPr>
            <p:blipFill>
              <a:blip r:embed="rId103"/>
              <a:stretch>
                <a:fillRect/>
              </a:stretch>
            </p:blipFill>
            <p:spPr>
              <a:xfrm>
                <a:off x="10034276" y="3902865"/>
                <a:ext cx="235267" cy="28038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xmlns="" id="{11D57047-7F6F-A84C-88CC-D8035C80B0FC}"/>
                  </a:ext>
                </a:extLst>
              </p14:cNvPr>
              <p14:cNvContentPartPr/>
              <p14:nvPr/>
            </p14:nvContentPartPr>
            <p14:xfrm>
              <a:off x="10391786" y="3781290"/>
              <a:ext cx="530657" cy="523587"/>
            </p14:xfrm>
          </p:contentPart>
        </mc:Choice>
        <mc:Fallback xmlns="">
          <p:pic>
            <p:nvPicPr>
              <p:cNvPr id="155" name="Ink 164">
                <a:extLst>
                  <a:ext uri="{FF2B5EF4-FFF2-40B4-BE49-F238E27FC236}">
                    <a16:creationId xmlns:a16="http://schemas.microsoft.com/office/drawing/2014/main" xmlns:p14="http://schemas.microsoft.com/office/powerpoint/2010/main" xmlns="" id="{11D57047-7F6F-A84C-88CC-D8035C80B0FC}"/>
                  </a:ext>
                </a:extLst>
              </p:cNvPr>
              <p:cNvPicPr/>
              <p:nvPr/>
            </p:nvPicPr>
            <p:blipFill>
              <a:blip r:embed="rId105"/>
              <a:stretch>
                <a:fillRect/>
              </a:stretch>
            </p:blipFill>
            <p:spPr>
              <a:xfrm>
                <a:off x="10382426" y="3772648"/>
                <a:ext cx="549018" cy="54051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xmlns="" id="{9F85342D-30C8-EC4A-ACDC-901CF10CAABB}"/>
                  </a:ext>
                </a:extLst>
              </p14:cNvPr>
              <p14:cNvContentPartPr/>
              <p14:nvPr/>
            </p14:nvContentPartPr>
            <p14:xfrm>
              <a:off x="9454820" y="3977167"/>
              <a:ext cx="400072" cy="385516"/>
            </p14:xfrm>
          </p:contentPart>
        </mc:Choice>
        <mc:Fallback xmlns="">
          <p:pic>
            <p:nvPicPr>
              <p:cNvPr id="156" name="Ink 165">
                <a:extLst>
                  <a:ext uri="{FF2B5EF4-FFF2-40B4-BE49-F238E27FC236}">
                    <a16:creationId xmlns:a16="http://schemas.microsoft.com/office/drawing/2014/main" xmlns:p14="http://schemas.microsoft.com/office/powerpoint/2010/main" xmlns="" id="{9F85342D-30C8-EC4A-ACDC-901CF10CAABB}"/>
                  </a:ext>
                </a:extLst>
              </p:cNvPr>
              <p:cNvPicPr/>
              <p:nvPr/>
            </p:nvPicPr>
            <p:blipFill>
              <a:blip r:embed="rId107"/>
              <a:stretch>
                <a:fillRect/>
              </a:stretch>
            </p:blipFill>
            <p:spPr>
              <a:xfrm>
                <a:off x="9446538" y="3968160"/>
                <a:ext cx="416997"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xmlns="" id="{A7DBA2C4-3CA8-7549-9D7E-D1B5A47475AC}"/>
                  </a:ext>
                </a:extLst>
              </p14:cNvPr>
              <p14:cNvContentPartPr/>
              <p14:nvPr/>
            </p14:nvContentPartPr>
            <p14:xfrm>
              <a:off x="8975732" y="4079056"/>
              <a:ext cx="196709" cy="174668"/>
            </p14:xfrm>
          </p:contentPart>
        </mc:Choice>
        <mc:Fallback xmlns="">
          <p:pic>
            <p:nvPicPr>
              <p:cNvPr id="157" name="Ink 166">
                <a:extLst>
                  <a:ext uri="{FF2B5EF4-FFF2-40B4-BE49-F238E27FC236}">
                    <a16:creationId xmlns:a16="http://schemas.microsoft.com/office/drawing/2014/main" xmlns:p14="http://schemas.microsoft.com/office/powerpoint/2010/main" xmlns="" id="{A7DBA2C4-3CA8-7549-9D7E-D1B5A47475AC}"/>
                  </a:ext>
                </a:extLst>
              </p:cNvPr>
              <p:cNvPicPr/>
              <p:nvPr/>
            </p:nvPicPr>
            <p:blipFill>
              <a:blip r:embed="rId109"/>
              <a:stretch>
                <a:fillRect/>
              </a:stretch>
            </p:blipFill>
            <p:spPr>
              <a:xfrm>
                <a:off x="8967085" y="4070052"/>
                <a:ext cx="213282"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xmlns="" id="{F29F7D49-C824-DA49-8C01-DFB1DF729B7D}"/>
                  </a:ext>
                </a:extLst>
              </p14:cNvPr>
              <p14:cNvContentPartPr/>
              <p14:nvPr/>
            </p14:nvContentPartPr>
            <p14:xfrm>
              <a:off x="8285795" y="4013764"/>
              <a:ext cx="421697" cy="348919"/>
            </p14:xfrm>
          </p:contentPart>
        </mc:Choice>
        <mc:Fallback xmlns="">
          <p:pic>
            <p:nvPicPr>
              <p:cNvPr id="158" name="Ink 167">
                <a:extLst>
                  <a:ext uri="{FF2B5EF4-FFF2-40B4-BE49-F238E27FC236}">
                    <a16:creationId xmlns:a16="http://schemas.microsoft.com/office/drawing/2014/main" xmlns:p14="http://schemas.microsoft.com/office/powerpoint/2010/main" xmlns="" id="{F29F7D49-C824-DA49-8C01-DFB1DF729B7D}"/>
                  </a:ext>
                </a:extLst>
              </p:cNvPr>
              <p:cNvPicPr/>
              <p:nvPr/>
            </p:nvPicPr>
            <p:blipFill>
              <a:blip r:embed="rId111"/>
              <a:stretch>
                <a:fillRect/>
              </a:stretch>
            </p:blipFill>
            <p:spPr>
              <a:xfrm>
                <a:off x="8276792" y="4004771"/>
                <a:ext cx="439343" cy="36654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xmlns="" id="{54B8E446-7DA0-1D42-B55E-FC1778F195C7}"/>
                  </a:ext>
                </a:extLst>
              </p14:cNvPr>
              <p14:cNvContentPartPr/>
              <p14:nvPr/>
            </p14:nvContentPartPr>
            <p14:xfrm>
              <a:off x="7864514" y="4000040"/>
              <a:ext cx="297767" cy="341018"/>
            </p14:xfrm>
          </p:contentPart>
        </mc:Choice>
        <mc:Fallback xmlns="">
          <p:pic>
            <p:nvPicPr>
              <p:cNvPr id="159" name="Ink 168">
                <a:extLst>
                  <a:ext uri="{FF2B5EF4-FFF2-40B4-BE49-F238E27FC236}">
                    <a16:creationId xmlns:a16="http://schemas.microsoft.com/office/drawing/2014/main" xmlns:p14="http://schemas.microsoft.com/office/powerpoint/2010/main" xmlns="" id="{54B8E446-7DA0-1D42-B55E-FC1778F195C7}"/>
                  </a:ext>
                </a:extLst>
              </p:cNvPr>
              <p:cNvPicPr/>
              <p:nvPr/>
            </p:nvPicPr>
            <p:blipFill>
              <a:blip r:embed="rId113"/>
              <a:stretch>
                <a:fillRect/>
              </a:stretch>
            </p:blipFill>
            <p:spPr>
              <a:xfrm>
                <a:off x="7855523" y="3991037"/>
                <a:ext cx="315748" cy="35830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xmlns="" id="{3C224ED9-92DF-8F47-AD32-3E9821687AF8}"/>
                  </a:ext>
                </a:extLst>
              </p14:cNvPr>
              <p14:cNvContentPartPr/>
              <p14:nvPr/>
            </p14:nvContentPartPr>
            <p14:xfrm>
              <a:off x="6891366" y="4064501"/>
              <a:ext cx="276141" cy="414212"/>
            </p14:xfrm>
          </p:contentPart>
        </mc:Choice>
        <mc:Fallback xmlns="">
          <p:pic>
            <p:nvPicPr>
              <p:cNvPr id="160" name="Ink 169">
                <a:extLst>
                  <a:ext uri="{FF2B5EF4-FFF2-40B4-BE49-F238E27FC236}">
                    <a16:creationId xmlns:a16="http://schemas.microsoft.com/office/drawing/2014/main" xmlns:p14="http://schemas.microsoft.com/office/powerpoint/2010/main" xmlns="" id="{3C224ED9-92DF-8F47-AD32-3E9821687AF8}"/>
                  </a:ext>
                </a:extLst>
              </p:cNvPr>
              <p:cNvPicPr/>
              <p:nvPr/>
            </p:nvPicPr>
            <p:blipFill>
              <a:blip r:embed="rId115"/>
              <a:stretch>
                <a:fillRect/>
              </a:stretch>
            </p:blipFill>
            <p:spPr>
              <a:xfrm>
                <a:off x="6883456" y="4055512"/>
                <a:ext cx="293040" cy="43111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xmlns="" id="{ED6C6CBC-F504-C44D-AA56-4D21D5E1D575}"/>
                  </a:ext>
                </a:extLst>
              </p14:cNvPr>
              <p14:cNvContentPartPr/>
              <p14:nvPr/>
            </p14:nvContentPartPr>
            <p14:xfrm>
              <a:off x="6411862" y="4177619"/>
              <a:ext cx="210849" cy="177995"/>
            </p14:xfrm>
          </p:contentPart>
        </mc:Choice>
        <mc:Fallback xmlns="">
          <p:pic>
            <p:nvPicPr>
              <p:cNvPr id="161" name="Ink 170">
                <a:extLst>
                  <a:ext uri="{FF2B5EF4-FFF2-40B4-BE49-F238E27FC236}">
                    <a16:creationId xmlns:a16="http://schemas.microsoft.com/office/drawing/2014/main" xmlns:p14="http://schemas.microsoft.com/office/powerpoint/2010/main" xmlns="" id="{ED6C6CBC-F504-C44D-AA56-4D21D5E1D575}"/>
                  </a:ext>
                </a:extLst>
              </p:cNvPr>
              <p:cNvPicPr/>
              <p:nvPr/>
            </p:nvPicPr>
            <p:blipFill>
              <a:blip r:embed="rId117"/>
              <a:stretch>
                <a:fillRect/>
              </a:stretch>
            </p:blipFill>
            <p:spPr>
              <a:xfrm>
                <a:off x="6402867" y="4168989"/>
                <a:ext cx="227760" cy="19525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xmlns="" id="{661BB4D0-134B-F24A-91C1-37FCBB241D98}"/>
                  </a:ext>
                </a:extLst>
              </p14:cNvPr>
              <p14:cNvContentPartPr/>
              <p14:nvPr/>
            </p14:nvContentPartPr>
            <p14:xfrm>
              <a:off x="5634592" y="4188015"/>
              <a:ext cx="392586" cy="291113"/>
            </p14:xfrm>
          </p:contentPart>
        </mc:Choice>
        <mc:Fallback xmlns="">
          <p:pic>
            <p:nvPicPr>
              <p:cNvPr id="162" name="Ink 171">
                <a:extLst>
                  <a:ext uri="{FF2B5EF4-FFF2-40B4-BE49-F238E27FC236}">
                    <a16:creationId xmlns:a16="http://schemas.microsoft.com/office/drawing/2014/main" xmlns:p14="http://schemas.microsoft.com/office/powerpoint/2010/main" xmlns="" id="{661BB4D0-134B-F24A-91C1-37FCBB241D98}"/>
                  </a:ext>
                </a:extLst>
              </p:cNvPr>
              <p:cNvPicPr/>
              <p:nvPr/>
            </p:nvPicPr>
            <p:blipFill>
              <a:blip r:embed="rId119"/>
              <a:stretch>
                <a:fillRect/>
              </a:stretch>
            </p:blipFill>
            <p:spPr>
              <a:xfrm>
                <a:off x="5625228" y="4179019"/>
                <a:ext cx="410595" cy="30874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xmlns="" id="{E9B21D9E-BAE2-DC47-A30A-5A113D292FC2}"/>
                  </a:ext>
                </a:extLst>
              </p14:cNvPr>
              <p14:cNvContentPartPr/>
              <p14:nvPr/>
            </p14:nvContentPartPr>
            <p14:xfrm>
              <a:off x="4646889" y="4195086"/>
              <a:ext cx="420866" cy="465364"/>
            </p14:xfrm>
          </p:contentPart>
        </mc:Choice>
        <mc:Fallback xmlns="">
          <p:pic>
            <p:nvPicPr>
              <p:cNvPr id="163" name="Ink 172">
                <a:extLst>
                  <a:ext uri="{FF2B5EF4-FFF2-40B4-BE49-F238E27FC236}">
                    <a16:creationId xmlns:a16="http://schemas.microsoft.com/office/drawing/2014/main" xmlns:p14="http://schemas.microsoft.com/office/powerpoint/2010/main" xmlns="" id="{E9B21D9E-BAE2-DC47-A30A-5A113D292FC2}"/>
                  </a:ext>
                </a:extLst>
              </p:cNvPr>
              <p:cNvPicPr/>
              <p:nvPr/>
            </p:nvPicPr>
            <p:blipFill>
              <a:blip r:embed="rId121"/>
              <a:stretch>
                <a:fillRect/>
              </a:stretch>
            </p:blipFill>
            <p:spPr>
              <a:xfrm>
                <a:off x="4637528" y="4185721"/>
                <a:ext cx="439227" cy="48265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xmlns="" id="{96295E88-CDA5-194A-96E5-7FA2BC8E0859}"/>
                  </a:ext>
                </a:extLst>
              </p14:cNvPr>
              <p14:cNvContentPartPr/>
              <p14:nvPr/>
            </p14:nvContentPartPr>
            <p14:xfrm>
              <a:off x="4160315" y="4311530"/>
              <a:ext cx="109375" cy="80264"/>
            </p14:xfrm>
          </p:contentPart>
        </mc:Choice>
        <mc:Fallback xmlns="">
          <p:pic>
            <p:nvPicPr>
              <p:cNvPr id="164" name="Ink 173">
                <a:extLst>
                  <a:ext uri="{FF2B5EF4-FFF2-40B4-BE49-F238E27FC236}">
                    <a16:creationId xmlns:a16="http://schemas.microsoft.com/office/drawing/2014/main" xmlns:p14="http://schemas.microsoft.com/office/powerpoint/2010/main" xmlns="" id="{96295E88-CDA5-194A-96E5-7FA2BC8E0859}"/>
                  </a:ext>
                </a:extLst>
              </p:cNvPr>
              <p:cNvPicPr/>
              <p:nvPr/>
            </p:nvPicPr>
            <p:blipFill>
              <a:blip r:embed="rId123"/>
              <a:stretch>
                <a:fillRect/>
              </a:stretch>
            </p:blipFill>
            <p:spPr>
              <a:xfrm>
                <a:off x="4150961" y="4301812"/>
                <a:ext cx="127364" cy="986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xmlns="" id="{A1BB971D-E8A2-0C4C-897F-9B96648FE052}"/>
                  </a:ext>
                </a:extLst>
              </p14:cNvPr>
              <p14:cNvContentPartPr/>
              <p14:nvPr/>
            </p14:nvContentPartPr>
            <p14:xfrm>
              <a:off x="6724185" y="608164"/>
              <a:ext cx="276557" cy="362643"/>
            </p14:xfrm>
          </p:contentPart>
        </mc:Choice>
        <mc:Fallback xmlns="">
          <p:pic>
            <p:nvPicPr>
              <p:cNvPr id="179" name="Ink 178">
                <a:extLst>
                  <a:ext uri="{FF2B5EF4-FFF2-40B4-BE49-F238E27FC236}">
                    <a16:creationId xmlns:a16="http://schemas.microsoft.com/office/drawing/2014/main" xmlns:p14="http://schemas.microsoft.com/office/powerpoint/2010/main" xmlns="" id="{A1BB971D-E8A2-0C4C-897F-9B96648FE052}"/>
                  </a:ext>
                </a:extLst>
              </p:cNvPr>
              <p:cNvPicPr/>
              <p:nvPr/>
            </p:nvPicPr>
            <p:blipFill>
              <a:blip r:embed="rId125"/>
              <a:stretch>
                <a:fillRect/>
              </a:stretch>
            </p:blipFill>
            <p:spPr>
              <a:xfrm>
                <a:off x="6715554" y="599538"/>
                <a:ext cx="293819" cy="37989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xmlns="" id="{8E930F74-4F5E-7249-9647-8A0560FCE1D5}"/>
                  </a:ext>
                </a:extLst>
              </p14:cNvPr>
              <p14:cNvContentPartPr/>
              <p14:nvPr/>
            </p14:nvContentPartPr>
            <p14:xfrm>
              <a:off x="7334273" y="730847"/>
              <a:ext cx="1801571" cy="449145"/>
            </p14:xfrm>
          </p:contentPart>
        </mc:Choice>
        <mc:Fallback xmlns="">
          <p:pic>
            <p:nvPicPr>
              <p:cNvPr id="191" name="Ink 192">
                <a:extLst>
                  <a:ext uri="{FF2B5EF4-FFF2-40B4-BE49-F238E27FC236}">
                    <a16:creationId xmlns:a16="http://schemas.microsoft.com/office/drawing/2014/main" xmlns:p14="http://schemas.microsoft.com/office/powerpoint/2010/main" xmlns="" id="{8E930F74-4F5E-7249-9647-8A0560FCE1D5}"/>
                  </a:ext>
                </a:extLst>
              </p:cNvPr>
              <p:cNvPicPr/>
              <p:nvPr/>
            </p:nvPicPr>
            <p:blipFill>
              <a:blip r:embed="rId127"/>
              <a:stretch>
                <a:fillRect/>
              </a:stretch>
            </p:blipFill>
            <p:spPr>
              <a:xfrm>
                <a:off x="7325272" y="721850"/>
                <a:ext cx="1819212" cy="4667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xmlns="" id="{5854E4A1-D1DD-7F49-9149-41809065CF1B}"/>
                  </a:ext>
                </a:extLst>
              </p14:cNvPr>
              <p14:cNvContentPartPr/>
              <p14:nvPr/>
            </p14:nvContentPartPr>
            <p14:xfrm>
              <a:off x="5605481" y="810695"/>
              <a:ext cx="1003091" cy="225404"/>
            </p14:xfrm>
          </p:contentPart>
        </mc:Choice>
        <mc:Fallback xmlns="">
          <p:pic>
            <p:nvPicPr>
              <p:cNvPr id="192" name="Ink 193">
                <a:extLst>
                  <a:ext uri="{FF2B5EF4-FFF2-40B4-BE49-F238E27FC236}">
                    <a16:creationId xmlns:a16="http://schemas.microsoft.com/office/drawing/2014/main" xmlns:p14="http://schemas.microsoft.com/office/powerpoint/2010/main" xmlns="" id="{5854E4A1-D1DD-7F49-9149-41809065CF1B}"/>
                  </a:ext>
                </a:extLst>
              </p:cNvPr>
              <p:cNvPicPr/>
              <p:nvPr/>
            </p:nvPicPr>
            <p:blipFill>
              <a:blip r:embed="rId129"/>
              <a:stretch>
                <a:fillRect/>
              </a:stretch>
            </p:blipFill>
            <p:spPr>
              <a:xfrm>
                <a:off x="5596477" y="802067"/>
                <a:ext cx="1020019" cy="242300"/>
              </a:xfrm>
              <a:prstGeom prst="rect">
                <a:avLst/>
              </a:prstGeom>
            </p:spPr>
          </p:pic>
        </mc:Fallback>
      </mc:AlternateContent>
    </p:spTree>
    <p:extLst>
      <p:ext uri="{BB962C8B-B14F-4D97-AF65-F5344CB8AC3E}">
        <p14:creationId xmlns:p14="http://schemas.microsoft.com/office/powerpoint/2010/main" val="1341526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8">
                <a:extLst>
                  <a:ext uri="{FF2B5EF4-FFF2-40B4-BE49-F238E27FC236}">
                    <a16:creationId xmlns:a16="http://schemas.microsoft.com/office/drawing/2014/main" xmlns="" id="{CAA2221C-770E-6947-8092-DB1F03E2DC66}"/>
                  </a:ext>
                </a:extLst>
              </p14:cNvPr>
              <p14:cNvContentPartPr/>
              <p14:nvPr/>
            </p14:nvContentPartPr>
            <p14:xfrm>
              <a:off x="7886140" y="1805883"/>
              <a:ext cx="661241" cy="327294"/>
            </p14:xfrm>
          </p:contentPart>
        </mc:Choice>
        <mc:Fallback xmlns="">
          <p:pic>
            <p:nvPicPr>
              <p:cNvPr id="62" name="Ink 68">
                <a:extLst>
                  <a:ext uri="{FF2B5EF4-FFF2-40B4-BE49-F238E27FC236}">
                    <a16:creationId xmlns:a16="http://schemas.microsoft.com/office/drawing/2014/main" xmlns:p14="http://schemas.microsoft.com/office/powerpoint/2010/main" xmlns="" id="{CAA2221C-770E-6947-8092-DB1F03E2DC66}"/>
                  </a:ext>
                </a:extLst>
              </p:cNvPr>
              <p:cNvPicPr/>
              <p:nvPr/>
            </p:nvPicPr>
            <p:blipFill>
              <a:blip r:embed="rId3"/>
              <a:stretch>
                <a:fillRect/>
              </a:stretch>
            </p:blipFill>
            <p:spPr>
              <a:xfrm>
                <a:off x="7876781" y="1797242"/>
                <a:ext cx="679959" cy="34493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3" name="Ink 69">
                <a:extLst>
                  <a:ext uri="{FF2B5EF4-FFF2-40B4-BE49-F238E27FC236}">
                    <a16:creationId xmlns:a16="http://schemas.microsoft.com/office/drawing/2014/main" xmlns="" id="{40BE08AB-D72A-4C41-AB51-27424D0880D8}"/>
                  </a:ext>
                </a:extLst>
              </p14:cNvPr>
              <p14:cNvContentPartPr/>
              <p14:nvPr/>
            </p14:nvContentPartPr>
            <p14:xfrm>
              <a:off x="7254425" y="1958094"/>
              <a:ext cx="472434" cy="654171"/>
            </p14:xfrm>
          </p:contentPart>
        </mc:Choice>
        <mc:Fallback xmlns="">
          <p:pic>
            <p:nvPicPr>
              <p:cNvPr id="63" name="Ink 69">
                <a:extLst>
                  <a:ext uri="{FF2B5EF4-FFF2-40B4-BE49-F238E27FC236}">
                    <a16:creationId xmlns:a16="http://schemas.microsoft.com/office/drawing/2014/main" xmlns:p14="http://schemas.microsoft.com/office/powerpoint/2010/main" xmlns="" id="{40BE08AB-D72A-4C41-AB51-27424D0880D8}"/>
                  </a:ext>
                </a:extLst>
              </p:cNvPr>
              <p:cNvPicPr/>
              <p:nvPr/>
            </p:nvPicPr>
            <p:blipFill>
              <a:blip r:embed="rId5"/>
              <a:stretch>
                <a:fillRect/>
              </a:stretch>
            </p:blipFill>
            <p:spPr>
              <a:xfrm>
                <a:off x="7245063" y="1948733"/>
                <a:ext cx="491159" cy="67181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xmlns="" id="{33A8B324-FED2-CA46-9C7C-69ED2C898424}"/>
                  </a:ext>
                </a:extLst>
              </p14:cNvPr>
              <p14:cNvContentPartPr/>
              <p14:nvPr/>
            </p14:nvContentPartPr>
            <p14:xfrm>
              <a:off x="2890054" y="1110329"/>
              <a:ext cx="6122928" cy="4422831"/>
            </p14:xfrm>
          </p:contentPart>
        </mc:Choice>
        <mc:Fallback xmlns="">
          <p:pic>
            <p:nvPicPr>
              <p:cNvPr id="3" name="Ink 2">
                <a:extLst>
                  <a:ext uri="{FF2B5EF4-FFF2-40B4-BE49-F238E27FC236}">
                    <a16:creationId xmlns:a16="http://schemas.microsoft.com/office/drawing/2014/main" xmlns:p14="http://schemas.microsoft.com/office/powerpoint/2010/main" xmlns="" id="{33A8B324-FED2-CA46-9C7C-69ED2C898424}"/>
                  </a:ext>
                </a:extLst>
              </p:cNvPr>
              <p:cNvPicPr/>
              <p:nvPr/>
            </p:nvPicPr>
            <p:blipFill>
              <a:blip r:embed="rId7"/>
              <a:stretch>
                <a:fillRect/>
              </a:stretch>
            </p:blipFill>
            <p:spPr>
              <a:xfrm>
                <a:off x="2879614" y="1101689"/>
                <a:ext cx="6142368" cy="44404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xmlns="" id="{CB994FDF-202B-CC43-B3FB-D41E83B19618}"/>
                  </a:ext>
                </a:extLst>
              </p14:cNvPr>
              <p14:cNvContentPartPr/>
              <p14:nvPr/>
            </p14:nvContentPartPr>
            <p14:xfrm>
              <a:off x="2359161" y="458865"/>
              <a:ext cx="9609208" cy="5148948"/>
            </p14:xfrm>
          </p:contentPart>
        </mc:Choice>
        <mc:Fallback xmlns="">
          <p:pic>
            <p:nvPicPr>
              <p:cNvPr id="4" name="Ink 3">
                <a:extLst>
                  <a:ext uri="{FF2B5EF4-FFF2-40B4-BE49-F238E27FC236}">
                    <a16:creationId xmlns:a16="http://schemas.microsoft.com/office/drawing/2014/main" xmlns:p14="http://schemas.microsoft.com/office/powerpoint/2010/main" xmlns="" id="{CB994FDF-202B-CC43-B3FB-D41E83B19618}"/>
                  </a:ext>
                </a:extLst>
              </p:cNvPr>
              <p:cNvPicPr/>
              <p:nvPr/>
            </p:nvPicPr>
            <p:blipFill>
              <a:blip r:embed="rId9"/>
              <a:stretch>
                <a:fillRect/>
              </a:stretch>
            </p:blipFill>
            <p:spPr>
              <a:xfrm>
                <a:off x="2349801" y="449505"/>
                <a:ext cx="9634407" cy="5174869"/>
              </a:xfrm>
              <a:prstGeom prst="rect">
                <a:avLst/>
              </a:prstGeom>
            </p:spPr>
          </p:pic>
        </mc:Fallback>
      </mc:AlternateContent>
    </p:spTree>
    <p:extLst>
      <p:ext uri="{BB962C8B-B14F-4D97-AF65-F5344CB8AC3E}">
        <p14:creationId xmlns:p14="http://schemas.microsoft.com/office/powerpoint/2010/main" val="1910482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xmlns="" id="{B6534166-2FC9-B34B-9574-9D6902153A74}"/>
                  </a:ext>
                </a:extLst>
              </p14:cNvPr>
              <p14:cNvContentPartPr/>
              <p14:nvPr/>
            </p14:nvContentPartPr>
            <p14:xfrm>
              <a:off x="3003767" y="1783426"/>
              <a:ext cx="537726" cy="443323"/>
            </p14:xfrm>
          </p:contentPart>
        </mc:Choice>
        <mc:Fallback xmlns="">
          <p:pic>
            <p:nvPicPr>
              <p:cNvPr id="7" name="Ink 7">
                <a:extLst>
                  <a:ext uri="{FF2B5EF4-FFF2-40B4-BE49-F238E27FC236}">
                    <a16:creationId xmlns:a16="http://schemas.microsoft.com/office/drawing/2014/main" xmlns:p14="http://schemas.microsoft.com/office/powerpoint/2010/main" xmlns="" id="{B6534166-2FC9-B34B-9574-9D6902153A74}"/>
                  </a:ext>
                </a:extLst>
              </p:cNvPr>
              <p:cNvPicPr/>
              <p:nvPr/>
            </p:nvPicPr>
            <p:blipFill>
              <a:blip r:embed="rId3"/>
              <a:stretch>
                <a:fillRect/>
              </a:stretch>
            </p:blipFill>
            <p:spPr>
              <a:xfrm>
                <a:off x="2994409" y="1774790"/>
                <a:ext cx="556082" cy="4605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xmlns="" id="{47DAF239-0399-1B4E-828C-BCC1E5D2A963}"/>
                  </a:ext>
                </a:extLst>
              </p14:cNvPr>
              <p14:cNvContentPartPr/>
              <p14:nvPr/>
            </p14:nvContentPartPr>
            <p14:xfrm>
              <a:off x="4579933" y="1928567"/>
              <a:ext cx="203779" cy="7486"/>
            </p14:xfrm>
          </p:contentPart>
        </mc:Choice>
        <mc:Fallback xmlns="">
          <p:pic>
            <p:nvPicPr>
              <p:cNvPr id="11" name="Ink 10">
                <a:extLst>
                  <a:ext uri="{FF2B5EF4-FFF2-40B4-BE49-F238E27FC236}">
                    <a16:creationId xmlns:a16="http://schemas.microsoft.com/office/drawing/2014/main" xmlns:p14="http://schemas.microsoft.com/office/powerpoint/2010/main" xmlns="" id="{47DAF239-0399-1B4E-828C-BCC1E5D2A963}"/>
                  </a:ext>
                </a:extLst>
              </p:cNvPr>
              <p:cNvPicPr/>
              <p:nvPr/>
            </p:nvPicPr>
            <p:blipFill>
              <a:blip r:embed="rId5"/>
              <a:stretch>
                <a:fillRect/>
              </a:stretch>
            </p:blipFill>
            <p:spPr>
              <a:xfrm>
                <a:off x="4570572" y="1919299"/>
                <a:ext cx="221421" cy="2566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xmlns="" id="{1D952147-A3D7-D644-8F59-07EE24A01A03}"/>
                  </a:ext>
                </a:extLst>
              </p14:cNvPr>
              <p14:cNvContentPartPr/>
              <p14:nvPr/>
            </p14:nvContentPartPr>
            <p14:xfrm>
              <a:off x="4594489" y="2037526"/>
              <a:ext cx="138486" cy="7486"/>
            </p14:xfrm>
          </p:contentPart>
        </mc:Choice>
        <mc:Fallback xmlns="">
          <p:pic>
            <p:nvPicPr>
              <p:cNvPr id="12" name="Ink 11">
                <a:extLst>
                  <a:ext uri="{FF2B5EF4-FFF2-40B4-BE49-F238E27FC236}">
                    <a16:creationId xmlns:a16="http://schemas.microsoft.com/office/drawing/2014/main" xmlns:p14="http://schemas.microsoft.com/office/powerpoint/2010/main" xmlns="" id="{1D952147-A3D7-D644-8F59-07EE24A01A03}"/>
                  </a:ext>
                </a:extLst>
              </p:cNvPr>
              <p:cNvPicPr/>
              <p:nvPr/>
            </p:nvPicPr>
            <p:blipFill>
              <a:blip r:embed="rId7"/>
              <a:stretch>
                <a:fillRect/>
              </a:stretch>
            </p:blipFill>
            <p:spPr>
              <a:xfrm>
                <a:off x="4585856" y="2029359"/>
                <a:ext cx="155392" cy="2415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xmlns="" id="{66FAFBB0-2D00-5D46-A09D-B9E77DCE54B6}"/>
                  </a:ext>
                </a:extLst>
              </p14:cNvPr>
              <p14:cNvContentPartPr/>
              <p14:nvPr/>
            </p14:nvContentPartPr>
            <p14:xfrm>
              <a:off x="5111006" y="1834163"/>
              <a:ext cx="275725" cy="182153"/>
            </p14:xfrm>
          </p:contentPart>
        </mc:Choice>
        <mc:Fallback xmlns="">
          <p:pic>
            <p:nvPicPr>
              <p:cNvPr id="13" name="Ink 12">
                <a:extLst>
                  <a:ext uri="{FF2B5EF4-FFF2-40B4-BE49-F238E27FC236}">
                    <a16:creationId xmlns:a16="http://schemas.microsoft.com/office/drawing/2014/main" xmlns:p14="http://schemas.microsoft.com/office/powerpoint/2010/main" xmlns="" id="{66FAFBB0-2D00-5D46-A09D-B9E77DCE54B6}"/>
                  </a:ext>
                </a:extLst>
              </p:cNvPr>
              <p:cNvPicPr/>
              <p:nvPr/>
            </p:nvPicPr>
            <p:blipFill>
              <a:blip r:embed="rId9"/>
              <a:stretch>
                <a:fillRect/>
              </a:stretch>
            </p:blipFill>
            <p:spPr>
              <a:xfrm>
                <a:off x="5102367" y="1824803"/>
                <a:ext cx="292643" cy="20051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4">
                <a:extLst>
                  <a:ext uri="{FF2B5EF4-FFF2-40B4-BE49-F238E27FC236}">
                    <a16:creationId xmlns:a16="http://schemas.microsoft.com/office/drawing/2014/main" xmlns="" id="{C317F3FE-C48D-D144-B429-1464724C89D9}"/>
                  </a:ext>
                </a:extLst>
              </p14:cNvPr>
              <p14:cNvContentPartPr/>
              <p14:nvPr/>
            </p14:nvContentPartPr>
            <p14:xfrm>
              <a:off x="4085874" y="1790496"/>
              <a:ext cx="225820" cy="262001"/>
            </p14:xfrm>
          </p:contentPart>
        </mc:Choice>
        <mc:Fallback xmlns="">
          <p:pic>
            <p:nvPicPr>
              <p:cNvPr id="14" name="Ink 14">
                <a:extLst>
                  <a:ext uri="{FF2B5EF4-FFF2-40B4-BE49-F238E27FC236}">
                    <a16:creationId xmlns:a16="http://schemas.microsoft.com/office/drawing/2014/main" xmlns:p14="http://schemas.microsoft.com/office/powerpoint/2010/main" xmlns="" id="{C317F3FE-C48D-D144-B429-1464724C89D9}"/>
                  </a:ext>
                </a:extLst>
              </p:cNvPr>
              <p:cNvPicPr/>
              <p:nvPr/>
            </p:nvPicPr>
            <p:blipFill>
              <a:blip r:embed="rId11"/>
              <a:stretch>
                <a:fillRect/>
              </a:stretch>
            </p:blipFill>
            <p:spPr>
              <a:xfrm>
                <a:off x="4076856" y="1781835"/>
                <a:ext cx="243496" cy="27932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20">
                <a:extLst>
                  <a:ext uri="{FF2B5EF4-FFF2-40B4-BE49-F238E27FC236}">
                    <a16:creationId xmlns:a16="http://schemas.microsoft.com/office/drawing/2014/main" xmlns="" id="{8010E3C4-92ED-644E-9F1B-899256222227}"/>
                  </a:ext>
                </a:extLst>
              </p14:cNvPr>
              <p14:cNvContentPartPr/>
              <p14:nvPr/>
            </p14:nvContentPartPr>
            <p14:xfrm>
              <a:off x="5611303" y="1558022"/>
              <a:ext cx="479504" cy="501545"/>
            </p14:xfrm>
          </p:contentPart>
        </mc:Choice>
        <mc:Fallback xmlns="">
          <p:pic>
            <p:nvPicPr>
              <p:cNvPr id="20" name="Ink 20">
                <a:extLst>
                  <a:ext uri="{FF2B5EF4-FFF2-40B4-BE49-F238E27FC236}">
                    <a16:creationId xmlns:a16="http://schemas.microsoft.com/office/drawing/2014/main" xmlns:p14="http://schemas.microsoft.com/office/powerpoint/2010/main" xmlns="" id="{8010E3C4-92ED-644E-9F1B-899256222227}"/>
                  </a:ext>
                </a:extLst>
              </p:cNvPr>
              <p:cNvPicPr/>
              <p:nvPr/>
            </p:nvPicPr>
            <p:blipFill>
              <a:blip r:embed="rId13"/>
              <a:stretch>
                <a:fillRect/>
              </a:stretch>
            </p:blipFill>
            <p:spPr>
              <a:xfrm>
                <a:off x="5602310" y="1548661"/>
                <a:ext cx="497490" cy="51918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4">
                <a:extLst>
                  <a:ext uri="{FF2B5EF4-FFF2-40B4-BE49-F238E27FC236}">
                    <a16:creationId xmlns:a16="http://schemas.microsoft.com/office/drawing/2014/main" xmlns="" id="{0D0D7797-7FCB-EA4F-ABEE-55D8AEEC3B31}"/>
                  </a:ext>
                </a:extLst>
              </p14:cNvPr>
              <p14:cNvContentPartPr/>
              <p14:nvPr/>
            </p14:nvContentPartPr>
            <p14:xfrm>
              <a:off x="3018322" y="2807310"/>
              <a:ext cx="603019" cy="486990"/>
            </p14:xfrm>
          </p:contentPart>
        </mc:Choice>
        <mc:Fallback xmlns="">
          <p:pic>
            <p:nvPicPr>
              <p:cNvPr id="24" name="Ink 24">
                <a:extLst>
                  <a:ext uri="{FF2B5EF4-FFF2-40B4-BE49-F238E27FC236}">
                    <a16:creationId xmlns:a16="http://schemas.microsoft.com/office/drawing/2014/main" xmlns:p14="http://schemas.microsoft.com/office/powerpoint/2010/main" xmlns="" id="{0D0D7797-7FCB-EA4F-ABEE-55D8AEEC3B31}"/>
                  </a:ext>
                </a:extLst>
              </p:cNvPr>
              <p:cNvPicPr/>
              <p:nvPr/>
            </p:nvPicPr>
            <p:blipFill>
              <a:blip r:embed="rId15"/>
              <a:stretch>
                <a:fillRect/>
              </a:stretch>
            </p:blipFill>
            <p:spPr>
              <a:xfrm>
                <a:off x="3009327" y="2798312"/>
                <a:ext cx="620649" cy="50426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xmlns="" id="{A6582939-77BF-EE4F-B16B-FA823D814D75}"/>
                  </a:ext>
                </a:extLst>
              </p14:cNvPr>
              <p14:cNvContentPartPr/>
              <p14:nvPr/>
            </p14:nvContentPartPr>
            <p14:xfrm>
              <a:off x="5219133" y="2836422"/>
              <a:ext cx="370961" cy="254516"/>
            </p14:xfrm>
          </p:contentPart>
        </mc:Choice>
        <mc:Fallback xmlns="">
          <p:pic>
            <p:nvPicPr>
              <p:cNvPr id="30" name="Ink 29">
                <a:extLst>
                  <a:ext uri="{FF2B5EF4-FFF2-40B4-BE49-F238E27FC236}">
                    <a16:creationId xmlns:a16="http://schemas.microsoft.com/office/drawing/2014/main" xmlns:p14="http://schemas.microsoft.com/office/powerpoint/2010/main" xmlns="" id="{A6582939-77BF-EE4F-B16B-FA823D814D75}"/>
                  </a:ext>
                </a:extLst>
              </p:cNvPr>
              <p:cNvPicPr/>
              <p:nvPr/>
            </p:nvPicPr>
            <p:blipFill>
              <a:blip r:embed="rId17"/>
              <a:stretch>
                <a:fillRect/>
              </a:stretch>
            </p:blipFill>
            <p:spPr>
              <a:xfrm>
                <a:off x="5210489" y="2826702"/>
                <a:ext cx="387888" cy="27251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xmlns="" id="{036A5DCA-3EC6-B447-8B49-D8DF17D5BE63}"/>
                  </a:ext>
                </a:extLst>
              </p14:cNvPr>
              <p14:cNvContentPartPr/>
              <p14:nvPr/>
            </p14:nvContentPartPr>
            <p14:xfrm>
              <a:off x="5836291" y="2894644"/>
              <a:ext cx="283627" cy="210849"/>
            </p14:xfrm>
          </p:contentPart>
        </mc:Choice>
        <mc:Fallback xmlns="">
          <p:pic>
            <p:nvPicPr>
              <p:cNvPr id="31" name="Ink 30">
                <a:extLst>
                  <a:ext uri="{FF2B5EF4-FFF2-40B4-BE49-F238E27FC236}">
                    <a16:creationId xmlns:a16="http://schemas.microsoft.com/office/drawing/2014/main" xmlns:p14="http://schemas.microsoft.com/office/powerpoint/2010/main" xmlns="" id="{036A5DCA-3EC6-B447-8B49-D8DF17D5BE63}"/>
                  </a:ext>
                </a:extLst>
              </p:cNvPr>
              <p:cNvPicPr/>
              <p:nvPr/>
            </p:nvPicPr>
            <p:blipFill>
              <a:blip r:embed="rId19"/>
              <a:stretch>
                <a:fillRect/>
              </a:stretch>
            </p:blipFill>
            <p:spPr>
              <a:xfrm>
                <a:off x="5827293" y="2885649"/>
                <a:ext cx="300904" cy="22955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7">
                <a:extLst>
                  <a:ext uri="{FF2B5EF4-FFF2-40B4-BE49-F238E27FC236}">
                    <a16:creationId xmlns:a16="http://schemas.microsoft.com/office/drawing/2014/main" xmlns="" id="{E107C58A-5015-444C-B034-431A22010022}"/>
                  </a:ext>
                </a:extLst>
              </p14:cNvPr>
              <p14:cNvContentPartPr/>
              <p14:nvPr/>
            </p14:nvContentPartPr>
            <p14:xfrm>
              <a:off x="6104947" y="2356918"/>
              <a:ext cx="559768" cy="334364"/>
            </p14:xfrm>
          </p:contentPart>
        </mc:Choice>
        <mc:Fallback xmlns="">
          <p:pic>
            <p:nvPicPr>
              <p:cNvPr id="35" name="Ink 37">
                <a:extLst>
                  <a:ext uri="{FF2B5EF4-FFF2-40B4-BE49-F238E27FC236}">
                    <a16:creationId xmlns:a16="http://schemas.microsoft.com/office/drawing/2014/main" xmlns:p14="http://schemas.microsoft.com/office/powerpoint/2010/main" xmlns="" id="{E107C58A-5015-444C-B034-431A22010022}"/>
                  </a:ext>
                </a:extLst>
              </p:cNvPr>
              <p:cNvPicPr/>
              <p:nvPr/>
            </p:nvPicPr>
            <p:blipFill>
              <a:blip r:embed="rId21"/>
              <a:stretch>
                <a:fillRect/>
              </a:stretch>
            </p:blipFill>
            <p:spPr>
              <a:xfrm>
                <a:off x="6095942" y="2347560"/>
                <a:ext cx="577058" cy="35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8">
                <a:extLst>
                  <a:ext uri="{FF2B5EF4-FFF2-40B4-BE49-F238E27FC236}">
                    <a16:creationId xmlns:a16="http://schemas.microsoft.com/office/drawing/2014/main" xmlns="" id="{5604D682-AAFA-BC45-B0B9-3BB18707D88B}"/>
                  </a:ext>
                </a:extLst>
              </p14:cNvPr>
              <p14:cNvContentPartPr/>
              <p14:nvPr/>
            </p14:nvContentPartPr>
            <p14:xfrm>
              <a:off x="4616114" y="2916270"/>
              <a:ext cx="247030" cy="123931"/>
            </p14:xfrm>
          </p:contentPart>
        </mc:Choice>
        <mc:Fallback xmlns="">
          <p:pic>
            <p:nvPicPr>
              <p:cNvPr id="36" name="Ink 38">
                <a:extLst>
                  <a:ext uri="{FF2B5EF4-FFF2-40B4-BE49-F238E27FC236}">
                    <a16:creationId xmlns:a16="http://schemas.microsoft.com/office/drawing/2014/main" xmlns:p14="http://schemas.microsoft.com/office/powerpoint/2010/main" xmlns="" id="{5604D682-AAFA-BC45-B0B9-3BB18707D88B}"/>
                  </a:ext>
                </a:extLst>
              </p:cNvPr>
              <p:cNvPicPr/>
              <p:nvPr/>
            </p:nvPicPr>
            <p:blipFill>
              <a:blip r:embed="rId23"/>
              <a:stretch>
                <a:fillRect/>
              </a:stretch>
            </p:blipFill>
            <p:spPr>
              <a:xfrm>
                <a:off x="4607111" y="2906903"/>
                <a:ext cx="264315" cy="14158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9">
                <a:extLst>
                  <a:ext uri="{FF2B5EF4-FFF2-40B4-BE49-F238E27FC236}">
                    <a16:creationId xmlns:a16="http://schemas.microsoft.com/office/drawing/2014/main" xmlns="" id="{B0585299-F3E7-1F4D-8E51-63190FB37FD4}"/>
                  </a:ext>
                </a:extLst>
              </p14:cNvPr>
              <p14:cNvContentPartPr/>
              <p14:nvPr/>
            </p14:nvContentPartPr>
            <p14:xfrm>
              <a:off x="4035137" y="2829352"/>
              <a:ext cx="254516" cy="334364"/>
            </p14:xfrm>
          </p:contentPart>
        </mc:Choice>
        <mc:Fallback xmlns="">
          <p:pic>
            <p:nvPicPr>
              <p:cNvPr id="37" name="Ink 39">
                <a:extLst>
                  <a:ext uri="{FF2B5EF4-FFF2-40B4-BE49-F238E27FC236}">
                    <a16:creationId xmlns:a16="http://schemas.microsoft.com/office/drawing/2014/main" xmlns:p14="http://schemas.microsoft.com/office/powerpoint/2010/main" xmlns="" id="{B0585299-F3E7-1F4D-8E51-63190FB37FD4}"/>
                  </a:ext>
                </a:extLst>
              </p:cNvPr>
              <p:cNvPicPr/>
              <p:nvPr/>
            </p:nvPicPr>
            <p:blipFill>
              <a:blip r:embed="rId25"/>
              <a:stretch>
                <a:fillRect/>
              </a:stretch>
            </p:blipFill>
            <p:spPr>
              <a:xfrm>
                <a:off x="4025790" y="2820714"/>
                <a:ext cx="272490" cy="351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xmlns="" id="{395306E1-F10C-7949-B517-4834AEFCB850}"/>
                  </a:ext>
                </a:extLst>
              </p14:cNvPr>
              <p14:cNvContentPartPr/>
              <p14:nvPr/>
            </p14:nvContentPartPr>
            <p14:xfrm>
              <a:off x="6446380" y="2364404"/>
              <a:ext cx="174668" cy="247446"/>
            </p14:xfrm>
          </p:contentPart>
        </mc:Choice>
        <mc:Fallback xmlns="">
          <p:pic>
            <p:nvPicPr>
              <p:cNvPr id="41" name="Ink 40">
                <a:extLst>
                  <a:ext uri="{FF2B5EF4-FFF2-40B4-BE49-F238E27FC236}">
                    <a16:creationId xmlns:a16="http://schemas.microsoft.com/office/drawing/2014/main" xmlns:p14="http://schemas.microsoft.com/office/powerpoint/2010/main" xmlns="" id="{395306E1-F10C-7949-B517-4834AEFCB850}"/>
                  </a:ext>
                </a:extLst>
              </p:cNvPr>
              <p:cNvPicPr/>
              <p:nvPr/>
            </p:nvPicPr>
            <p:blipFill>
              <a:blip r:embed="rId27"/>
              <a:stretch>
                <a:fillRect/>
              </a:stretch>
            </p:blipFill>
            <p:spPr>
              <a:xfrm>
                <a:off x="6438097" y="2355399"/>
                <a:ext cx="191955" cy="26473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62">
                <a:extLst>
                  <a:ext uri="{FF2B5EF4-FFF2-40B4-BE49-F238E27FC236}">
                    <a16:creationId xmlns:a16="http://schemas.microsoft.com/office/drawing/2014/main" xmlns="" id="{F35BF56A-AA81-004C-ABD7-CFB6789E6F24}"/>
                  </a:ext>
                </a:extLst>
              </p14:cNvPr>
              <p14:cNvContentPartPr/>
              <p14:nvPr/>
            </p14:nvContentPartPr>
            <p14:xfrm>
              <a:off x="6417269" y="3533844"/>
              <a:ext cx="1575750" cy="668311"/>
            </p14:xfrm>
          </p:contentPart>
        </mc:Choice>
        <mc:Fallback xmlns="">
          <p:pic>
            <p:nvPicPr>
              <p:cNvPr id="58" name="Ink 62">
                <a:extLst>
                  <a:ext uri="{FF2B5EF4-FFF2-40B4-BE49-F238E27FC236}">
                    <a16:creationId xmlns:a16="http://schemas.microsoft.com/office/drawing/2014/main" xmlns:p14="http://schemas.microsoft.com/office/powerpoint/2010/main" xmlns="" id="{F35BF56A-AA81-004C-ABD7-CFB6789E6F24}"/>
                  </a:ext>
                </a:extLst>
              </p:cNvPr>
              <p:cNvPicPr/>
              <p:nvPr/>
            </p:nvPicPr>
            <p:blipFill>
              <a:blip r:embed="rId29"/>
              <a:stretch>
                <a:fillRect/>
              </a:stretch>
            </p:blipFill>
            <p:spPr>
              <a:xfrm>
                <a:off x="6407907" y="3525211"/>
                <a:ext cx="1593034" cy="68521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63">
                <a:extLst>
                  <a:ext uri="{FF2B5EF4-FFF2-40B4-BE49-F238E27FC236}">
                    <a16:creationId xmlns:a16="http://schemas.microsoft.com/office/drawing/2014/main" xmlns="" id="{96EB8403-EAD7-3940-AFB1-2AA7C3D02996}"/>
                  </a:ext>
                </a:extLst>
              </p14:cNvPr>
              <p14:cNvContentPartPr/>
              <p14:nvPr/>
            </p14:nvContentPartPr>
            <p14:xfrm>
              <a:off x="5356787" y="3853236"/>
              <a:ext cx="799728" cy="210849"/>
            </p14:xfrm>
          </p:contentPart>
        </mc:Choice>
        <mc:Fallback xmlns="">
          <p:pic>
            <p:nvPicPr>
              <p:cNvPr id="59" name="Ink 63">
                <a:extLst>
                  <a:ext uri="{FF2B5EF4-FFF2-40B4-BE49-F238E27FC236}">
                    <a16:creationId xmlns:a16="http://schemas.microsoft.com/office/drawing/2014/main" xmlns:p14="http://schemas.microsoft.com/office/powerpoint/2010/main" xmlns="" id="{96EB8403-EAD7-3940-AFB1-2AA7C3D02996}"/>
                  </a:ext>
                </a:extLst>
              </p:cNvPr>
              <p:cNvPicPr/>
              <p:nvPr/>
            </p:nvPicPr>
            <p:blipFill>
              <a:blip r:embed="rId31"/>
              <a:stretch>
                <a:fillRect/>
              </a:stretch>
            </p:blipFill>
            <p:spPr>
              <a:xfrm>
                <a:off x="5348502" y="3843881"/>
                <a:ext cx="816299" cy="22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64">
                <a:extLst>
                  <a:ext uri="{FF2B5EF4-FFF2-40B4-BE49-F238E27FC236}">
                    <a16:creationId xmlns:a16="http://schemas.microsoft.com/office/drawing/2014/main" xmlns="" id="{6C6C05AE-8278-E34D-8CBC-04F9026170A5}"/>
                  </a:ext>
                </a:extLst>
              </p14:cNvPr>
              <p14:cNvContentPartPr/>
              <p14:nvPr/>
            </p14:nvContentPartPr>
            <p14:xfrm>
              <a:off x="4703448" y="3926015"/>
              <a:ext cx="218334" cy="145556"/>
            </p14:xfrm>
          </p:contentPart>
        </mc:Choice>
        <mc:Fallback xmlns="">
          <p:pic>
            <p:nvPicPr>
              <p:cNvPr id="60" name="Ink 64">
                <a:extLst>
                  <a:ext uri="{FF2B5EF4-FFF2-40B4-BE49-F238E27FC236}">
                    <a16:creationId xmlns:a16="http://schemas.microsoft.com/office/drawing/2014/main" xmlns:p14="http://schemas.microsoft.com/office/powerpoint/2010/main" xmlns="" id="{6C6C05AE-8278-E34D-8CBC-04F9026170A5}"/>
                  </a:ext>
                </a:extLst>
              </p:cNvPr>
              <p:cNvPicPr/>
              <p:nvPr/>
            </p:nvPicPr>
            <p:blipFill>
              <a:blip r:embed="rId33"/>
              <a:stretch>
                <a:fillRect/>
              </a:stretch>
            </p:blipFill>
            <p:spPr>
              <a:xfrm>
                <a:off x="4694096" y="3916648"/>
                <a:ext cx="235959" cy="16393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65">
                <a:extLst>
                  <a:ext uri="{FF2B5EF4-FFF2-40B4-BE49-F238E27FC236}">
                    <a16:creationId xmlns:a16="http://schemas.microsoft.com/office/drawing/2014/main" xmlns="" id="{DC75476B-2036-BB42-9BB6-EBB19E1D9E01}"/>
                  </a:ext>
                </a:extLst>
              </p14:cNvPr>
              <p14:cNvContentPartPr/>
              <p14:nvPr/>
            </p14:nvContentPartPr>
            <p14:xfrm>
              <a:off x="4006026" y="3824125"/>
              <a:ext cx="269071" cy="269071"/>
            </p14:xfrm>
          </p:contentPart>
        </mc:Choice>
        <mc:Fallback xmlns="">
          <p:pic>
            <p:nvPicPr>
              <p:cNvPr id="61" name="Ink 65">
                <a:extLst>
                  <a:ext uri="{FF2B5EF4-FFF2-40B4-BE49-F238E27FC236}">
                    <a16:creationId xmlns:a16="http://schemas.microsoft.com/office/drawing/2014/main" xmlns:p14="http://schemas.microsoft.com/office/powerpoint/2010/main" xmlns="" id="{DC75476B-2036-BB42-9BB6-EBB19E1D9E01}"/>
                  </a:ext>
                </a:extLst>
              </p:cNvPr>
              <p:cNvPicPr/>
              <p:nvPr/>
            </p:nvPicPr>
            <p:blipFill>
              <a:blip r:embed="rId35"/>
              <a:stretch>
                <a:fillRect/>
              </a:stretch>
            </p:blipFill>
            <p:spPr>
              <a:xfrm>
                <a:off x="3996661" y="3815120"/>
                <a:ext cx="287441" cy="2863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66">
                <a:extLst>
                  <a:ext uri="{FF2B5EF4-FFF2-40B4-BE49-F238E27FC236}">
                    <a16:creationId xmlns:a16="http://schemas.microsoft.com/office/drawing/2014/main" xmlns="" id="{B77E9BCA-3DC4-504E-AD8E-E80D81D1BEDC}"/>
                  </a:ext>
                </a:extLst>
              </p14:cNvPr>
              <p14:cNvContentPartPr/>
              <p14:nvPr/>
            </p14:nvContentPartPr>
            <p14:xfrm>
              <a:off x="3039948" y="3831611"/>
              <a:ext cx="407142" cy="378030"/>
            </p14:xfrm>
          </p:contentPart>
        </mc:Choice>
        <mc:Fallback xmlns="">
          <p:pic>
            <p:nvPicPr>
              <p:cNvPr id="62" name="Ink 66">
                <a:extLst>
                  <a:ext uri="{FF2B5EF4-FFF2-40B4-BE49-F238E27FC236}">
                    <a16:creationId xmlns:a16="http://schemas.microsoft.com/office/drawing/2014/main" xmlns:p14="http://schemas.microsoft.com/office/powerpoint/2010/main" xmlns="" id="{B77E9BCA-3DC4-504E-AD8E-E80D81D1BEDC}"/>
                  </a:ext>
                </a:extLst>
              </p:cNvPr>
              <p:cNvPicPr/>
              <p:nvPr/>
            </p:nvPicPr>
            <p:blipFill>
              <a:blip r:embed="rId37"/>
              <a:stretch>
                <a:fillRect/>
              </a:stretch>
            </p:blipFill>
            <p:spPr>
              <a:xfrm>
                <a:off x="3031308" y="3822610"/>
                <a:ext cx="424781" cy="39567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Ink 73">
                <a:extLst>
                  <a:ext uri="{FF2B5EF4-FFF2-40B4-BE49-F238E27FC236}">
                    <a16:creationId xmlns:a16="http://schemas.microsoft.com/office/drawing/2014/main" xmlns="" id="{599E51B7-2C29-7A46-9997-C6474AC8E22E}"/>
                  </a:ext>
                </a:extLst>
              </p14:cNvPr>
              <p14:cNvContentPartPr/>
              <p14:nvPr/>
            </p14:nvContentPartPr>
            <p14:xfrm>
              <a:off x="3039948" y="4702869"/>
              <a:ext cx="523587" cy="378030"/>
            </p14:xfrm>
          </p:contentPart>
        </mc:Choice>
        <mc:Fallback xmlns="">
          <p:pic>
            <p:nvPicPr>
              <p:cNvPr id="73" name="Ink 73">
                <a:extLst>
                  <a:ext uri="{FF2B5EF4-FFF2-40B4-BE49-F238E27FC236}">
                    <a16:creationId xmlns:a16="http://schemas.microsoft.com/office/drawing/2014/main" xmlns:p14="http://schemas.microsoft.com/office/powerpoint/2010/main" xmlns="" id="{599E51B7-2C29-7A46-9997-C6474AC8E22E}"/>
                  </a:ext>
                </a:extLst>
              </p:cNvPr>
              <p:cNvPicPr/>
              <p:nvPr/>
            </p:nvPicPr>
            <p:blipFill>
              <a:blip r:embed="rId39"/>
              <a:stretch>
                <a:fillRect/>
              </a:stretch>
            </p:blipFill>
            <p:spPr>
              <a:xfrm>
                <a:off x="3030225" y="4693508"/>
                <a:ext cx="541952" cy="39531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9">
                <a:extLst>
                  <a:ext uri="{FF2B5EF4-FFF2-40B4-BE49-F238E27FC236}">
                    <a16:creationId xmlns:a16="http://schemas.microsoft.com/office/drawing/2014/main" xmlns="" id="{E5CD329D-90E9-D243-B918-05FC331D0AAA}"/>
                  </a:ext>
                </a:extLst>
              </p14:cNvPr>
              <p14:cNvContentPartPr/>
              <p14:nvPr/>
            </p14:nvContentPartPr>
            <p14:xfrm>
              <a:off x="4136610" y="4717424"/>
              <a:ext cx="232890" cy="327294"/>
            </p14:xfrm>
          </p:contentPart>
        </mc:Choice>
        <mc:Fallback xmlns="">
          <p:pic>
            <p:nvPicPr>
              <p:cNvPr id="79" name="Ink 79">
                <a:extLst>
                  <a:ext uri="{FF2B5EF4-FFF2-40B4-BE49-F238E27FC236}">
                    <a16:creationId xmlns:a16="http://schemas.microsoft.com/office/drawing/2014/main" xmlns:p14="http://schemas.microsoft.com/office/powerpoint/2010/main" xmlns="" id="{E5CD329D-90E9-D243-B918-05FC331D0AAA}"/>
                  </a:ext>
                </a:extLst>
              </p:cNvPr>
              <p:cNvPicPr/>
              <p:nvPr/>
            </p:nvPicPr>
            <p:blipFill>
              <a:blip r:embed="rId41"/>
              <a:stretch>
                <a:fillRect/>
              </a:stretch>
            </p:blipFill>
            <p:spPr>
              <a:xfrm>
                <a:off x="4127251" y="4708423"/>
                <a:ext cx="251248"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 name="Ink 83">
                <a:extLst>
                  <a:ext uri="{FF2B5EF4-FFF2-40B4-BE49-F238E27FC236}">
                    <a16:creationId xmlns:a16="http://schemas.microsoft.com/office/drawing/2014/main" xmlns="" id="{D4824030-530E-C740-8356-996155A5B804}"/>
                  </a:ext>
                </a:extLst>
              </p14:cNvPr>
              <p14:cNvContentPartPr/>
              <p14:nvPr/>
            </p14:nvContentPartPr>
            <p14:xfrm>
              <a:off x="4797852" y="4525290"/>
              <a:ext cx="2295214" cy="410469"/>
            </p14:xfrm>
          </p:contentPart>
        </mc:Choice>
        <mc:Fallback xmlns="">
          <p:pic>
            <p:nvPicPr>
              <p:cNvPr id="83" name="Ink 83">
                <a:extLst>
                  <a:ext uri="{FF2B5EF4-FFF2-40B4-BE49-F238E27FC236}">
                    <a16:creationId xmlns:a16="http://schemas.microsoft.com/office/drawing/2014/main" xmlns:p14="http://schemas.microsoft.com/office/powerpoint/2010/main" xmlns="" id="{D4824030-530E-C740-8356-996155A5B804}"/>
                  </a:ext>
                </a:extLst>
              </p:cNvPr>
              <p:cNvPicPr/>
              <p:nvPr/>
            </p:nvPicPr>
            <p:blipFill>
              <a:blip r:embed="rId43"/>
              <a:stretch>
                <a:fillRect/>
              </a:stretch>
            </p:blipFill>
            <p:spPr>
              <a:xfrm>
                <a:off x="4788494" y="4517009"/>
                <a:ext cx="2313210" cy="4273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Ink 91">
                <a:extLst>
                  <a:ext uri="{FF2B5EF4-FFF2-40B4-BE49-F238E27FC236}">
                    <a16:creationId xmlns:a16="http://schemas.microsoft.com/office/drawing/2014/main" xmlns="" id="{47B507FE-B2FE-9F41-88D1-80C48528478F}"/>
                  </a:ext>
                </a:extLst>
              </p14:cNvPr>
              <p14:cNvContentPartPr/>
              <p14:nvPr/>
            </p14:nvContentPartPr>
            <p14:xfrm>
              <a:off x="5639998" y="4986080"/>
              <a:ext cx="1351594" cy="400072"/>
            </p14:xfrm>
          </p:contentPart>
        </mc:Choice>
        <mc:Fallback xmlns="">
          <p:pic>
            <p:nvPicPr>
              <p:cNvPr id="91" name="Ink 91">
                <a:extLst>
                  <a:ext uri="{FF2B5EF4-FFF2-40B4-BE49-F238E27FC236}">
                    <a16:creationId xmlns:a16="http://schemas.microsoft.com/office/drawing/2014/main" xmlns:p14="http://schemas.microsoft.com/office/powerpoint/2010/main" xmlns="" id="{47B507FE-B2FE-9F41-88D1-80C48528478F}"/>
                  </a:ext>
                </a:extLst>
              </p:cNvPr>
              <p:cNvPicPr/>
              <p:nvPr/>
            </p:nvPicPr>
            <p:blipFill>
              <a:blip r:embed="rId45"/>
              <a:stretch>
                <a:fillRect/>
              </a:stretch>
            </p:blipFill>
            <p:spPr>
              <a:xfrm>
                <a:off x="5631355" y="4976717"/>
                <a:ext cx="1369241" cy="417357"/>
              </a:xfrm>
              <a:prstGeom prst="rect">
                <a:avLst/>
              </a:prstGeom>
            </p:spPr>
          </p:pic>
        </mc:Fallback>
      </mc:AlternateContent>
    </p:spTree>
    <p:extLst>
      <p:ext uri="{BB962C8B-B14F-4D97-AF65-F5344CB8AC3E}">
        <p14:creationId xmlns:p14="http://schemas.microsoft.com/office/powerpoint/2010/main" val="1368128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3" name="Ink 43">
                <a:extLst>
                  <a:ext uri="{FF2B5EF4-FFF2-40B4-BE49-F238E27FC236}">
                    <a16:creationId xmlns:a16="http://schemas.microsoft.com/office/drawing/2014/main" xmlns="" id="{D7D83FE5-A202-CD49-8199-6A8AFA2D6A9B}"/>
                  </a:ext>
                </a:extLst>
              </p14:cNvPr>
              <p14:cNvContentPartPr/>
              <p14:nvPr/>
            </p14:nvContentPartPr>
            <p14:xfrm>
              <a:off x="2627816" y="433080"/>
              <a:ext cx="6791239" cy="1089593"/>
            </p14:xfrm>
          </p:contentPart>
        </mc:Choice>
        <mc:Fallback xmlns="">
          <p:pic>
            <p:nvPicPr>
              <p:cNvPr id="43" name="Ink 43">
                <a:extLst>
                  <a:ext uri="{FF2B5EF4-FFF2-40B4-BE49-F238E27FC236}">
                    <a16:creationId xmlns:a16="http://schemas.microsoft.com/office/drawing/2014/main" xmlns:p14="http://schemas.microsoft.com/office/powerpoint/2010/main" xmlns="" id="{D7D83FE5-A202-CD49-8199-6A8AFA2D6A9B}"/>
                  </a:ext>
                </a:extLst>
              </p:cNvPr>
              <p:cNvPicPr/>
              <p:nvPr/>
            </p:nvPicPr>
            <p:blipFill>
              <a:blip r:embed="rId3"/>
              <a:stretch>
                <a:fillRect/>
              </a:stretch>
            </p:blipFill>
            <p:spPr>
              <a:xfrm>
                <a:off x="2618817" y="424444"/>
                <a:ext cx="6809238" cy="110758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1" name="Ink 191">
                <a:extLst>
                  <a:ext uri="{FF2B5EF4-FFF2-40B4-BE49-F238E27FC236}">
                    <a16:creationId xmlns:a16="http://schemas.microsoft.com/office/drawing/2014/main" xmlns="" id="{C29D471A-ACED-5B43-A05E-FF5236A811EF}"/>
                  </a:ext>
                </a:extLst>
              </p14:cNvPr>
              <p14:cNvContentPartPr/>
              <p14:nvPr/>
            </p14:nvContentPartPr>
            <p14:xfrm>
              <a:off x="2988380" y="2281645"/>
              <a:ext cx="3619776" cy="4361697"/>
            </p14:xfrm>
          </p:contentPart>
        </mc:Choice>
        <mc:Fallback xmlns="">
          <p:pic>
            <p:nvPicPr>
              <p:cNvPr id="191" name="Ink 191">
                <a:extLst>
                  <a:ext uri="{FF2B5EF4-FFF2-40B4-BE49-F238E27FC236}">
                    <a16:creationId xmlns:a16="http://schemas.microsoft.com/office/drawing/2014/main" xmlns:p14="http://schemas.microsoft.com/office/powerpoint/2010/main" xmlns="" id="{C29D471A-ACED-5B43-A05E-FF5236A811EF}"/>
                  </a:ext>
                </a:extLst>
              </p:cNvPr>
              <p:cNvPicPr/>
              <p:nvPr/>
            </p:nvPicPr>
            <p:blipFill>
              <a:blip r:embed="rId5"/>
              <a:stretch>
                <a:fillRect/>
              </a:stretch>
            </p:blipFill>
            <p:spPr>
              <a:xfrm>
                <a:off x="2980100" y="2273365"/>
                <a:ext cx="3635976" cy="43789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3" name="Ink 203">
                <a:extLst>
                  <a:ext uri="{FF2B5EF4-FFF2-40B4-BE49-F238E27FC236}">
                    <a16:creationId xmlns:a16="http://schemas.microsoft.com/office/drawing/2014/main" xmlns="" id="{69873E4B-32D3-5B43-A3C2-2777A95A9911}"/>
                  </a:ext>
                </a:extLst>
              </p14:cNvPr>
              <p14:cNvContentPartPr/>
              <p14:nvPr/>
            </p14:nvContentPartPr>
            <p14:xfrm>
              <a:off x="7827917" y="2024218"/>
              <a:ext cx="3962041" cy="4459012"/>
            </p14:xfrm>
          </p:contentPart>
        </mc:Choice>
        <mc:Fallback xmlns="">
          <p:pic>
            <p:nvPicPr>
              <p:cNvPr id="203" name="Ink 203">
                <a:extLst>
                  <a:ext uri="{FF2B5EF4-FFF2-40B4-BE49-F238E27FC236}">
                    <a16:creationId xmlns:a16="http://schemas.microsoft.com/office/drawing/2014/main" xmlns:p14="http://schemas.microsoft.com/office/powerpoint/2010/main" xmlns="" id="{69873E4B-32D3-5B43-A3C2-2777A95A9911}"/>
                  </a:ext>
                </a:extLst>
              </p:cNvPr>
              <p:cNvPicPr/>
              <p:nvPr/>
            </p:nvPicPr>
            <p:blipFill>
              <a:blip r:embed="rId7"/>
              <a:stretch>
                <a:fillRect/>
              </a:stretch>
            </p:blipFill>
            <p:spPr>
              <a:xfrm>
                <a:off x="7819637" y="2015938"/>
                <a:ext cx="3978601" cy="44755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xmlns="" id="{B3453EA8-8413-8446-996B-A294E6D01516}"/>
                  </a:ext>
                </a:extLst>
              </p14:cNvPr>
              <p14:cNvContentPartPr/>
              <p14:nvPr/>
            </p14:nvContentPartPr>
            <p14:xfrm>
              <a:off x="3550464" y="1603141"/>
              <a:ext cx="8190242" cy="4510580"/>
            </p14:xfrm>
          </p:contentPart>
        </mc:Choice>
        <mc:Fallback xmlns="">
          <p:pic>
            <p:nvPicPr>
              <p:cNvPr id="2" name="Ink 1">
                <a:extLst>
                  <a:ext uri="{FF2B5EF4-FFF2-40B4-BE49-F238E27FC236}">
                    <a16:creationId xmlns:a16="http://schemas.microsoft.com/office/drawing/2014/main" xmlns:p14="http://schemas.microsoft.com/office/powerpoint/2010/main" xmlns="" id="{B3453EA8-8413-8446-996B-A294E6D01516}"/>
                  </a:ext>
                </a:extLst>
              </p:cNvPr>
              <p:cNvPicPr/>
              <p:nvPr/>
            </p:nvPicPr>
            <p:blipFill>
              <a:blip r:embed="rId9"/>
              <a:stretch>
                <a:fillRect/>
              </a:stretch>
            </p:blipFill>
            <p:spPr>
              <a:xfrm>
                <a:off x="3540744" y="1594141"/>
                <a:ext cx="8208962" cy="4528219"/>
              </a:xfrm>
              <a:prstGeom prst="rect">
                <a:avLst/>
              </a:prstGeom>
            </p:spPr>
          </p:pic>
        </mc:Fallback>
      </mc:AlternateContent>
    </p:spTree>
    <p:extLst>
      <p:ext uri="{BB962C8B-B14F-4D97-AF65-F5344CB8AC3E}">
        <p14:creationId xmlns:p14="http://schemas.microsoft.com/office/powerpoint/2010/main" val="323602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xmlns="" id="{EF30BBE2-238B-F043-8D6F-84A513FC5886}"/>
                  </a:ext>
                </a:extLst>
              </p14:cNvPr>
              <p14:cNvContentPartPr/>
              <p14:nvPr/>
            </p14:nvContentPartPr>
            <p14:xfrm>
              <a:off x="5642078" y="730847"/>
              <a:ext cx="225404" cy="356405"/>
            </p14:xfrm>
          </p:contentPart>
        </mc:Choice>
        <mc:Fallback xmlns="">
          <p:pic>
            <p:nvPicPr>
              <p:cNvPr id="15" name="Ink 14">
                <a:extLst>
                  <a:ext uri="{FF2B5EF4-FFF2-40B4-BE49-F238E27FC236}">
                    <a16:creationId xmlns:a16="http://schemas.microsoft.com/office/drawing/2014/main" xmlns:p14="http://schemas.microsoft.com/office/powerpoint/2010/main" xmlns="" id="{EF30BBE2-238B-F043-8D6F-84A513FC5886}"/>
                  </a:ext>
                </a:extLst>
              </p:cNvPr>
              <p:cNvPicPr/>
              <p:nvPr/>
            </p:nvPicPr>
            <p:blipFill>
              <a:blip r:embed="rId3"/>
              <a:stretch>
                <a:fillRect/>
              </a:stretch>
            </p:blipFill>
            <p:spPr>
              <a:xfrm>
                <a:off x="5633105" y="721847"/>
                <a:ext cx="243350" cy="37476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xmlns="" id="{FFA37816-26D4-114E-AED4-ECD042E43A43}"/>
                  </a:ext>
                </a:extLst>
              </p14:cNvPr>
              <p14:cNvContentPartPr/>
              <p14:nvPr/>
            </p14:nvContentPartPr>
            <p14:xfrm>
              <a:off x="6092055" y="817765"/>
              <a:ext cx="189223" cy="22041"/>
            </p14:xfrm>
          </p:contentPart>
        </mc:Choice>
        <mc:Fallback xmlns="">
          <p:pic>
            <p:nvPicPr>
              <p:cNvPr id="16" name="Ink 15">
                <a:extLst>
                  <a:ext uri="{FF2B5EF4-FFF2-40B4-BE49-F238E27FC236}">
                    <a16:creationId xmlns:a16="http://schemas.microsoft.com/office/drawing/2014/main" xmlns:p14="http://schemas.microsoft.com/office/powerpoint/2010/main" xmlns="" id="{FFA37816-26D4-114E-AED4-ECD042E43A43}"/>
                  </a:ext>
                </a:extLst>
              </p:cNvPr>
              <p:cNvPicPr/>
              <p:nvPr/>
            </p:nvPicPr>
            <p:blipFill>
              <a:blip r:embed="rId5"/>
              <a:stretch>
                <a:fillRect/>
              </a:stretch>
            </p:blipFill>
            <p:spPr>
              <a:xfrm>
                <a:off x="6083062" y="808732"/>
                <a:ext cx="206490" cy="3938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xmlns="" id="{63E73147-8F5F-DD4C-A988-9B9019B22D91}"/>
                  </a:ext>
                </a:extLst>
              </p14:cNvPr>
              <p14:cNvContentPartPr/>
              <p14:nvPr/>
            </p14:nvContentPartPr>
            <p14:xfrm>
              <a:off x="6150277" y="955835"/>
              <a:ext cx="102305" cy="7486"/>
            </p14:xfrm>
          </p:contentPart>
        </mc:Choice>
        <mc:Fallback xmlns="">
          <p:pic>
            <p:nvPicPr>
              <p:cNvPr id="17" name="Ink 16">
                <a:extLst>
                  <a:ext uri="{FF2B5EF4-FFF2-40B4-BE49-F238E27FC236}">
                    <a16:creationId xmlns:a16="http://schemas.microsoft.com/office/drawing/2014/main" xmlns:p14="http://schemas.microsoft.com/office/powerpoint/2010/main" xmlns="" id="{63E73147-8F5F-DD4C-A988-9B9019B22D91}"/>
                  </a:ext>
                </a:extLst>
              </p:cNvPr>
              <p:cNvPicPr/>
              <p:nvPr/>
            </p:nvPicPr>
            <p:blipFill>
              <a:blip r:embed="rId7"/>
              <a:stretch>
                <a:fillRect/>
              </a:stretch>
            </p:blipFill>
            <p:spPr>
              <a:xfrm>
                <a:off x="6141601" y="946923"/>
                <a:ext cx="120019" cy="2531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xmlns="" id="{58648F70-0623-1348-A448-E3055EF64F36}"/>
                  </a:ext>
                </a:extLst>
              </p14:cNvPr>
              <p14:cNvContentPartPr/>
              <p14:nvPr/>
            </p14:nvContentPartPr>
            <p14:xfrm>
              <a:off x="6607740" y="774513"/>
              <a:ext cx="319808" cy="210849"/>
            </p14:xfrm>
          </p:contentPart>
        </mc:Choice>
        <mc:Fallback xmlns="">
          <p:pic>
            <p:nvPicPr>
              <p:cNvPr id="18" name="Ink 17">
                <a:extLst>
                  <a:ext uri="{FF2B5EF4-FFF2-40B4-BE49-F238E27FC236}">
                    <a16:creationId xmlns:a16="http://schemas.microsoft.com/office/drawing/2014/main" xmlns:p14="http://schemas.microsoft.com/office/powerpoint/2010/main" xmlns="" id="{58648F70-0623-1348-A448-E3055EF64F36}"/>
                  </a:ext>
                </a:extLst>
              </p:cNvPr>
              <p:cNvPicPr/>
              <p:nvPr/>
            </p:nvPicPr>
            <p:blipFill>
              <a:blip r:embed="rId9"/>
              <a:stretch>
                <a:fillRect/>
              </a:stretch>
            </p:blipFill>
            <p:spPr>
              <a:xfrm>
                <a:off x="6598376" y="765533"/>
                <a:ext cx="337815" cy="229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xmlns="" id="{0BAF0FD5-5C6A-1049-A2B8-C1B1CBAEF635}"/>
                  </a:ext>
                </a:extLst>
              </p14:cNvPr>
              <p14:cNvContentPartPr/>
              <p14:nvPr/>
            </p14:nvContentPartPr>
            <p14:xfrm>
              <a:off x="7094729" y="789069"/>
              <a:ext cx="167598" cy="189223"/>
            </p14:xfrm>
          </p:contentPart>
        </mc:Choice>
        <mc:Fallback xmlns="">
          <p:pic>
            <p:nvPicPr>
              <p:cNvPr id="19" name="Ink 18">
                <a:extLst>
                  <a:ext uri="{FF2B5EF4-FFF2-40B4-BE49-F238E27FC236}">
                    <a16:creationId xmlns:a16="http://schemas.microsoft.com/office/drawing/2014/main" xmlns:p14="http://schemas.microsoft.com/office/powerpoint/2010/main" xmlns="" id="{0BAF0FD5-5C6A-1049-A2B8-C1B1CBAEF635}"/>
                  </a:ext>
                </a:extLst>
              </p:cNvPr>
              <p:cNvPicPr/>
              <p:nvPr/>
            </p:nvPicPr>
            <p:blipFill>
              <a:blip r:embed="rId11"/>
              <a:stretch>
                <a:fillRect/>
              </a:stretch>
            </p:blipFill>
            <p:spPr>
              <a:xfrm>
                <a:off x="7085358" y="780419"/>
                <a:ext cx="185980" cy="20760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3">
                <a:extLst>
                  <a:ext uri="{FF2B5EF4-FFF2-40B4-BE49-F238E27FC236}">
                    <a16:creationId xmlns:a16="http://schemas.microsoft.com/office/drawing/2014/main" xmlns="" id="{1ADADE63-3C85-0D41-87DB-397CF2C7033C}"/>
                  </a:ext>
                </a:extLst>
              </p14:cNvPr>
              <p14:cNvContentPartPr/>
              <p14:nvPr/>
            </p14:nvContentPartPr>
            <p14:xfrm>
              <a:off x="7232384" y="324121"/>
              <a:ext cx="595949" cy="319808"/>
            </p14:xfrm>
          </p:contentPart>
        </mc:Choice>
        <mc:Fallback xmlns="">
          <p:pic>
            <p:nvPicPr>
              <p:cNvPr id="22" name="Ink 23">
                <a:extLst>
                  <a:ext uri="{FF2B5EF4-FFF2-40B4-BE49-F238E27FC236}">
                    <a16:creationId xmlns:a16="http://schemas.microsoft.com/office/drawing/2014/main" xmlns:p14="http://schemas.microsoft.com/office/powerpoint/2010/main" xmlns="" id="{1ADADE63-3C85-0D41-87DB-397CF2C7033C}"/>
                  </a:ext>
                </a:extLst>
              </p:cNvPr>
              <p:cNvPicPr/>
              <p:nvPr/>
            </p:nvPicPr>
            <p:blipFill>
              <a:blip r:embed="rId13"/>
              <a:stretch>
                <a:fillRect/>
              </a:stretch>
            </p:blipFill>
            <p:spPr>
              <a:xfrm>
                <a:off x="7223022" y="315138"/>
                <a:ext cx="614674" cy="33849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xmlns="" id="{EA26634B-ED3B-EB4A-A2D5-1F567141CAD4}"/>
                  </a:ext>
                </a:extLst>
              </p14:cNvPr>
              <p14:cNvContentPartPr/>
              <p14:nvPr/>
            </p14:nvContentPartPr>
            <p14:xfrm>
              <a:off x="2932652" y="759958"/>
              <a:ext cx="1954197" cy="493228"/>
            </p14:xfrm>
          </p:contentPart>
        </mc:Choice>
        <mc:Fallback xmlns="">
          <p:pic>
            <p:nvPicPr>
              <p:cNvPr id="23" name="Ink 24">
                <a:extLst>
                  <a:ext uri="{FF2B5EF4-FFF2-40B4-BE49-F238E27FC236}">
                    <a16:creationId xmlns:a16="http://schemas.microsoft.com/office/drawing/2014/main" xmlns:p14="http://schemas.microsoft.com/office/powerpoint/2010/main" xmlns="" id="{EA26634B-ED3B-EB4A-A2D5-1F567141CAD4}"/>
                  </a:ext>
                </a:extLst>
              </p:cNvPr>
              <p:cNvPicPr/>
              <p:nvPr/>
            </p:nvPicPr>
            <p:blipFill>
              <a:blip r:embed="rId15"/>
              <a:stretch>
                <a:fillRect/>
              </a:stretch>
            </p:blipFill>
            <p:spPr>
              <a:xfrm>
                <a:off x="2923293" y="750964"/>
                <a:ext cx="1972915" cy="51085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xmlns="" id="{3738CB98-CD6E-6047-BFBD-0308BFE279B2}"/>
                  </a:ext>
                </a:extLst>
              </p14:cNvPr>
              <p14:cNvContentPartPr/>
              <p14:nvPr/>
            </p14:nvContentPartPr>
            <p14:xfrm>
              <a:off x="4029730" y="1928983"/>
              <a:ext cx="196709" cy="22041"/>
            </p14:xfrm>
          </p:contentPart>
        </mc:Choice>
        <mc:Fallback xmlns="">
          <p:pic>
            <p:nvPicPr>
              <p:cNvPr id="30" name="Ink 29">
                <a:extLst>
                  <a:ext uri="{FF2B5EF4-FFF2-40B4-BE49-F238E27FC236}">
                    <a16:creationId xmlns:a16="http://schemas.microsoft.com/office/drawing/2014/main" xmlns:p14="http://schemas.microsoft.com/office/powerpoint/2010/main" xmlns="" id="{3738CB98-CD6E-6047-BFBD-0308BFE279B2}"/>
                  </a:ext>
                </a:extLst>
              </p:cNvPr>
              <p:cNvPicPr/>
              <p:nvPr/>
            </p:nvPicPr>
            <p:blipFill>
              <a:blip r:embed="rId17"/>
              <a:stretch>
                <a:fillRect/>
              </a:stretch>
            </p:blipFill>
            <p:spPr>
              <a:xfrm>
                <a:off x="4020363" y="1920095"/>
                <a:ext cx="214002" cy="3875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xmlns="" id="{350E6A2D-69B2-8D4E-A9DD-EAAB010BD6C1}"/>
                  </a:ext>
                </a:extLst>
              </p14:cNvPr>
              <p14:cNvContentPartPr/>
              <p14:nvPr/>
            </p14:nvContentPartPr>
            <p14:xfrm>
              <a:off x="4072981" y="2052497"/>
              <a:ext cx="160112" cy="7486"/>
            </p14:xfrm>
          </p:contentPart>
        </mc:Choice>
        <mc:Fallback xmlns="">
          <p:pic>
            <p:nvPicPr>
              <p:cNvPr id="31" name="Ink 30">
                <a:extLst>
                  <a:ext uri="{FF2B5EF4-FFF2-40B4-BE49-F238E27FC236}">
                    <a16:creationId xmlns:a16="http://schemas.microsoft.com/office/drawing/2014/main" xmlns:p14="http://schemas.microsoft.com/office/powerpoint/2010/main" xmlns="" id="{350E6A2D-69B2-8D4E-A9DD-EAAB010BD6C1}"/>
                  </a:ext>
                </a:extLst>
              </p:cNvPr>
              <p:cNvPicPr/>
              <p:nvPr/>
            </p:nvPicPr>
            <p:blipFill>
              <a:blip r:embed="rId19"/>
              <a:stretch>
                <a:fillRect/>
              </a:stretch>
            </p:blipFill>
            <p:spPr>
              <a:xfrm>
                <a:off x="4063986" y="2043585"/>
                <a:ext cx="178102" cy="2531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40">
                <a:extLst>
                  <a:ext uri="{FF2B5EF4-FFF2-40B4-BE49-F238E27FC236}">
                    <a16:creationId xmlns:a16="http://schemas.microsoft.com/office/drawing/2014/main" xmlns="" id="{CFFC961A-AF9E-5F4F-AAFF-88BC84B858C6}"/>
                  </a:ext>
                </a:extLst>
              </p14:cNvPr>
              <p14:cNvContentPartPr/>
              <p14:nvPr/>
            </p14:nvContentPartPr>
            <p14:xfrm>
              <a:off x="6128652" y="1762217"/>
              <a:ext cx="316897" cy="334364"/>
            </p14:xfrm>
          </p:contentPart>
        </mc:Choice>
        <mc:Fallback xmlns="">
          <p:pic>
            <p:nvPicPr>
              <p:cNvPr id="38" name="Ink 40">
                <a:extLst>
                  <a:ext uri="{FF2B5EF4-FFF2-40B4-BE49-F238E27FC236}">
                    <a16:creationId xmlns:a16="http://schemas.microsoft.com/office/drawing/2014/main" xmlns:p14="http://schemas.microsoft.com/office/powerpoint/2010/main" xmlns="" id="{CFFC961A-AF9E-5F4F-AAFF-88BC84B858C6}"/>
                  </a:ext>
                </a:extLst>
              </p:cNvPr>
              <p:cNvPicPr/>
              <p:nvPr/>
            </p:nvPicPr>
            <p:blipFill>
              <a:blip r:embed="rId21"/>
              <a:stretch>
                <a:fillRect/>
              </a:stretch>
            </p:blipFill>
            <p:spPr>
              <a:xfrm>
                <a:off x="6120009" y="1753948"/>
                <a:ext cx="333462" cy="35090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9">
                <a:extLst>
                  <a:ext uri="{FF2B5EF4-FFF2-40B4-BE49-F238E27FC236}">
                    <a16:creationId xmlns:a16="http://schemas.microsoft.com/office/drawing/2014/main" xmlns="" id="{19411898-32A2-5049-A7DA-72DCD040BB83}"/>
                  </a:ext>
                </a:extLst>
              </p14:cNvPr>
              <p14:cNvContentPartPr/>
              <p14:nvPr/>
            </p14:nvContentPartPr>
            <p14:xfrm>
              <a:off x="2664413" y="1623730"/>
              <a:ext cx="980633" cy="1344108"/>
            </p14:xfrm>
          </p:contentPart>
        </mc:Choice>
        <mc:Fallback xmlns="">
          <p:pic>
            <p:nvPicPr>
              <p:cNvPr id="59" name="Ink 59">
                <a:extLst>
                  <a:ext uri="{FF2B5EF4-FFF2-40B4-BE49-F238E27FC236}">
                    <a16:creationId xmlns:a16="http://schemas.microsoft.com/office/drawing/2014/main" xmlns:p14="http://schemas.microsoft.com/office/powerpoint/2010/main" xmlns="" id="{19411898-32A2-5049-A7DA-72DCD040BB83}"/>
                  </a:ext>
                </a:extLst>
              </p:cNvPr>
              <p:cNvPicPr/>
              <p:nvPr/>
            </p:nvPicPr>
            <p:blipFill>
              <a:blip r:embed="rId23"/>
              <a:stretch>
                <a:fillRect/>
              </a:stretch>
            </p:blipFill>
            <p:spPr>
              <a:xfrm>
                <a:off x="2655413" y="1615451"/>
                <a:ext cx="997913" cy="136138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 name="Ink 66">
                <a:extLst>
                  <a:ext uri="{FF2B5EF4-FFF2-40B4-BE49-F238E27FC236}">
                    <a16:creationId xmlns:a16="http://schemas.microsoft.com/office/drawing/2014/main" xmlns="" id="{1298F5AE-A26E-B142-AC31-9E8228BBB5B9}"/>
                  </a:ext>
                </a:extLst>
              </p14:cNvPr>
              <p14:cNvContentPartPr/>
              <p14:nvPr/>
            </p14:nvContentPartPr>
            <p14:xfrm>
              <a:off x="4639403" y="1696509"/>
              <a:ext cx="1271330" cy="937382"/>
            </p14:xfrm>
          </p:contentPart>
        </mc:Choice>
        <mc:Fallback xmlns="">
          <p:pic>
            <p:nvPicPr>
              <p:cNvPr id="66" name="Ink 66">
                <a:extLst>
                  <a:ext uri="{FF2B5EF4-FFF2-40B4-BE49-F238E27FC236}">
                    <a16:creationId xmlns:a16="http://schemas.microsoft.com/office/drawing/2014/main" xmlns:p14="http://schemas.microsoft.com/office/powerpoint/2010/main" xmlns="" id="{1298F5AE-A26E-B142-AC31-9E8228BBB5B9}"/>
                  </a:ext>
                </a:extLst>
              </p:cNvPr>
              <p:cNvPicPr/>
              <p:nvPr/>
            </p:nvPicPr>
            <p:blipFill>
              <a:blip r:embed="rId25"/>
              <a:stretch>
                <a:fillRect/>
              </a:stretch>
            </p:blipFill>
            <p:spPr>
              <a:xfrm>
                <a:off x="4630404" y="1687866"/>
                <a:ext cx="1288967" cy="95394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1" name="Ink 72">
                <a:extLst>
                  <a:ext uri="{FF2B5EF4-FFF2-40B4-BE49-F238E27FC236}">
                    <a16:creationId xmlns:a16="http://schemas.microsoft.com/office/drawing/2014/main" xmlns="" id="{BADF81F1-E4FC-5946-B3D0-9B675FEE9292}"/>
                  </a:ext>
                </a:extLst>
              </p14:cNvPr>
              <p14:cNvContentPartPr/>
              <p14:nvPr/>
            </p14:nvContentPartPr>
            <p14:xfrm>
              <a:off x="7319717" y="2611850"/>
              <a:ext cx="247446" cy="305252"/>
            </p14:xfrm>
          </p:contentPart>
        </mc:Choice>
        <mc:Fallback xmlns="">
          <p:pic>
            <p:nvPicPr>
              <p:cNvPr id="71" name="Ink 72">
                <a:extLst>
                  <a:ext uri="{FF2B5EF4-FFF2-40B4-BE49-F238E27FC236}">
                    <a16:creationId xmlns:a16="http://schemas.microsoft.com/office/drawing/2014/main" xmlns:p14="http://schemas.microsoft.com/office/powerpoint/2010/main" xmlns="" id="{BADF81F1-E4FC-5946-B3D0-9B675FEE9292}"/>
                  </a:ext>
                </a:extLst>
              </p:cNvPr>
              <p:cNvPicPr/>
              <p:nvPr/>
            </p:nvPicPr>
            <p:blipFill>
              <a:blip r:embed="rId27"/>
              <a:stretch>
                <a:fillRect/>
              </a:stretch>
            </p:blipFill>
            <p:spPr>
              <a:xfrm>
                <a:off x="7311433" y="2603211"/>
                <a:ext cx="263654" cy="32253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2" name="Ink 73">
                <a:extLst>
                  <a:ext uri="{FF2B5EF4-FFF2-40B4-BE49-F238E27FC236}">
                    <a16:creationId xmlns:a16="http://schemas.microsoft.com/office/drawing/2014/main" xmlns="" id="{CAE5B86C-9F76-3240-8098-1F2BB9D149F8}"/>
                  </a:ext>
                </a:extLst>
              </p14:cNvPr>
              <p14:cNvContentPartPr/>
              <p14:nvPr/>
            </p14:nvContentPartPr>
            <p14:xfrm>
              <a:off x="6673448" y="1703994"/>
              <a:ext cx="1634805" cy="515685"/>
            </p14:xfrm>
          </p:contentPart>
        </mc:Choice>
        <mc:Fallback xmlns="">
          <p:pic>
            <p:nvPicPr>
              <p:cNvPr id="72" name="Ink 73">
                <a:extLst>
                  <a:ext uri="{FF2B5EF4-FFF2-40B4-BE49-F238E27FC236}">
                    <a16:creationId xmlns:a16="http://schemas.microsoft.com/office/drawing/2014/main" xmlns:p14="http://schemas.microsoft.com/office/powerpoint/2010/main" xmlns="" id="{CAE5B86C-9F76-3240-8098-1F2BB9D149F8}"/>
                  </a:ext>
                </a:extLst>
              </p:cNvPr>
              <p:cNvPicPr/>
              <p:nvPr/>
            </p:nvPicPr>
            <p:blipFill>
              <a:blip r:embed="rId29"/>
              <a:stretch>
                <a:fillRect/>
              </a:stretch>
            </p:blipFill>
            <p:spPr>
              <a:xfrm>
                <a:off x="6664448" y="1694997"/>
                <a:ext cx="1652805" cy="5340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8" name="Ink 78">
                <a:extLst>
                  <a:ext uri="{FF2B5EF4-FFF2-40B4-BE49-F238E27FC236}">
                    <a16:creationId xmlns:a16="http://schemas.microsoft.com/office/drawing/2014/main" xmlns="" id="{19E8E1B5-BA89-2543-A613-687925C7E880}"/>
                  </a:ext>
                </a:extLst>
              </p14:cNvPr>
              <p14:cNvContentPartPr/>
              <p14:nvPr/>
            </p14:nvContentPartPr>
            <p14:xfrm>
              <a:off x="2591635" y="3287230"/>
              <a:ext cx="116445" cy="116445"/>
            </p14:xfrm>
          </p:contentPart>
        </mc:Choice>
        <mc:Fallback xmlns="">
          <p:pic>
            <p:nvPicPr>
              <p:cNvPr id="78" name="Ink 78">
                <a:extLst>
                  <a:ext uri="{FF2B5EF4-FFF2-40B4-BE49-F238E27FC236}">
                    <a16:creationId xmlns:a16="http://schemas.microsoft.com/office/drawing/2014/main" xmlns:p14="http://schemas.microsoft.com/office/powerpoint/2010/main" xmlns="" id="{19E8E1B5-BA89-2543-A613-687925C7E880}"/>
                  </a:ext>
                </a:extLst>
              </p:cNvPr>
              <p:cNvPicPr/>
              <p:nvPr/>
            </p:nvPicPr>
            <p:blipFill>
              <a:blip r:embed="rId31"/>
              <a:stretch>
                <a:fillRect/>
              </a:stretch>
            </p:blipFill>
            <p:spPr>
              <a:xfrm>
                <a:off x="2583369" y="3278964"/>
                <a:ext cx="132977" cy="1326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1">
                <a:extLst>
                  <a:ext uri="{FF2B5EF4-FFF2-40B4-BE49-F238E27FC236}">
                    <a16:creationId xmlns:a16="http://schemas.microsoft.com/office/drawing/2014/main" xmlns="" id="{143F0335-6F3C-3045-B204-CDE8EE66BECB}"/>
                  </a:ext>
                </a:extLst>
              </p14:cNvPr>
              <p14:cNvContentPartPr/>
              <p14:nvPr/>
            </p14:nvContentPartPr>
            <p14:xfrm>
              <a:off x="4524206" y="3505149"/>
              <a:ext cx="214176" cy="7486"/>
            </p14:xfrm>
          </p:contentPart>
        </mc:Choice>
        <mc:Fallback xmlns="">
          <p:pic>
            <p:nvPicPr>
              <p:cNvPr id="82" name="Ink 81">
                <a:extLst>
                  <a:ext uri="{FF2B5EF4-FFF2-40B4-BE49-F238E27FC236}">
                    <a16:creationId xmlns:a16="http://schemas.microsoft.com/office/drawing/2014/main" xmlns:p14="http://schemas.microsoft.com/office/powerpoint/2010/main" xmlns="" id="{143F0335-6F3C-3045-B204-CDE8EE66BECB}"/>
                  </a:ext>
                </a:extLst>
              </p:cNvPr>
              <p:cNvPicPr/>
              <p:nvPr/>
            </p:nvPicPr>
            <p:blipFill>
              <a:blip r:embed="rId33"/>
              <a:stretch>
                <a:fillRect/>
              </a:stretch>
            </p:blipFill>
            <p:spPr>
              <a:xfrm>
                <a:off x="4515927" y="3496166"/>
                <a:ext cx="230374" cy="247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82">
                <a:extLst>
                  <a:ext uri="{FF2B5EF4-FFF2-40B4-BE49-F238E27FC236}">
                    <a16:creationId xmlns:a16="http://schemas.microsoft.com/office/drawing/2014/main" xmlns="" id="{D1B6C93D-0897-9649-98E9-91DBD6CEADE6}"/>
                  </a:ext>
                </a:extLst>
              </p14:cNvPr>
              <p14:cNvContentPartPr/>
              <p14:nvPr/>
            </p14:nvContentPartPr>
            <p14:xfrm>
              <a:off x="4574111" y="3584997"/>
              <a:ext cx="262001" cy="44083"/>
            </p14:xfrm>
          </p:contentPart>
        </mc:Choice>
        <mc:Fallback xmlns="">
          <p:pic>
            <p:nvPicPr>
              <p:cNvPr id="83" name="Ink 82">
                <a:extLst>
                  <a:ext uri="{FF2B5EF4-FFF2-40B4-BE49-F238E27FC236}">
                    <a16:creationId xmlns:a16="http://schemas.microsoft.com/office/drawing/2014/main" xmlns:p14="http://schemas.microsoft.com/office/powerpoint/2010/main" xmlns="" id="{D1B6C93D-0897-9649-98E9-91DBD6CEADE6}"/>
                  </a:ext>
                </a:extLst>
              </p:cNvPr>
              <p:cNvPicPr/>
              <p:nvPr/>
            </p:nvPicPr>
            <p:blipFill>
              <a:blip r:embed="rId35"/>
              <a:stretch>
                <a:fillRect/>
              </a:stretch>
            </p:blipFill>
            <p:spPr>
              <a:xfrm>
                <a:off x="4565474" y="3575679"/>
                <a:ext cx="278916" cy="616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8" name="Ink 87">
                <a:extLst>
                  <a:ext uri="{FF2B5EF4-FFF2-40B4-BE49-F238E27FC236}">
                    <a16:creationId xmlns:a16="http://schemas.microsoft.com/office/drawing/2014/main" xmlns="" id="{1AB73948-71BD-904A-B279-60662098CA77}"/>
                  </a:ext>
                </a:extLst>
              </p14:cNvPr>
              <p14:cNvContentPartPr/>
              <p14:nvPr/>
            </p14:nvContentPartPr>
            <p14:xfrm>
              <a:off x="6934618" y="3186589"/>
              <a:ext cx="341849" cy="370129"/>
            </p14:xfrm>
          </p:contentPart>
        </mc:Choice>
        <mc:Fallback xmlns="">
          <p:pic>
            <p:nvPicPr>
              <p:cNvPr id="88" name="Ink 87">
                <a:extLst>
                  <a:ext uri="{FF2B5EF4-FFF2-40B4-BE49-F238E27FC236}">
                    <a16:creationId xmlns:a16="http://schemas.microsoft.com/office/drawing/2014/main" xmlns:p14="http://schemas.microsoft.com/office/powerpoint/2010/main" xmlns="" id="{1AB73948-71BD-904A-B279-60662098CA77}"/>
                  </a:ext>
                </a:extLst>
              </p:cNvPr>
              <p:cNvPicPr/>
              <p:nvPr/>
            </p:nvPicPr>
            <p:blipFill>
              <a:blip r:embed="rId37"/>
              <a:stretch>
                <a:fillRect/>
              </a:stretch>
            </p:blipFill>
            <p:spPr>
              <a:xfrm>
                <a:off x="6925252" y="3177948"/>
                <a:ext cx="359860" cy="38741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91">
                <a:extLst>
                  <a:ext uri="{FF2B5EF4-FFF2-40B4-BE49-F238E27FC236}">
                    <a16:creationId xmlns:a16="http://schemas.microsoft.com/office/drawing/2014/main" xmlns="" id="{C42FB32B-6D66-0744-B3DC-02A46CB625AA}"/>
                  </a:ext>
                </a:extLst>
              </p14:cNvPr>
              <p14:cNvContentPartPr/>
              <p14:nvPr/>
            </p14:nvContentPartPr>
            <p14:xfrm>
              <a:off x="6281278" y="3461482"/>
              <a:ext cx="269071" cy="131001"/>
            </p14:xfrm>
          </p:contentPart>
        </mc:Choice>
        <mc:Fallback xmlns="">
          <p:pic>
            <p:nvPicPr>
              <p:cNvPr id="89" name="Ink 91">
                <a:extLst>
                  <a:ext uri="{FF2B5EF4-FFF2-40B4-BE49-F238E27FC236}">
                    <a16:creationId xmlns:a16="http://schemas.microsoft.com/office/drawing/2014/main" xmlns:p14="http://schemas.microsoft.com/office/powerpoint/2010/main" xmlns="" id="{C42FB32B-6D66-0744-B3DC-02A46CB625AA}"/>
                  </a:ext>
                </a:extLst>
              </p:cNvPr>
              <p:cNvPicPr/>
              <p:nvPr/>
            </p:nvPicPr>
            <p:blipFill>
              <a:blip r:embed="rId39"/>
              <a:stretch>
                <a:fillRect/>
              </a:stretch>
            </p:blipFill>
            <p:spPr>
              <a:xfrm>
                <a:off x="6272273" y="3452485"/>
                <a:ext cx="286001"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92">
                <a:extLst>
                  <a:ext uri="{FF2B5EF4-FFF2-40B4-BE49-F238E27FC236}">
                    <a16:creationId xmlns:a16="http://schemas.microsoft.com/office/drawing/2014/main" xmlns="" id="{45A5BC7B-1B9E-9E40-AD85-594085953E7B}"/>
                  </a:ext>
                </a:extLst>
              </p14:cNvPr>
              <p14:cNvContentPartPr/>
              <p14:nvPr/>
            </p14:nvContentPartPr>
            <p14:xfrm>
              <a:off x="5518563" y="3316342"/>
              <a:ext cx="356405" cy="304836"/>
            </p14:xfrm>
          </p:contentPart>
        </mc:Choice>
        <mc:Fallback xmlns="">
          <p:pic>
            <p:nvPicPr>
              <p:cNvPr id="90" name="Ink 92">
                <a:extLst>
                  <a:ext uri="{FF2B5EF4-FFF2-40B4-BE49-F238E27FC236}">
                    <a16:creationId xmlns:a16="http://schemas.microsoft.com/office/drawing/2014/main" xmlns:p14="http://schemas.microsoft.com/office/powerpoint/2010/main" xmlns="" id="{45A5BC7B-1B9E-9E40-AD85-594085953E7B}"/>
                  </a:ext>
                </a:extLst>
              </p:cNvPr>
              <p:cNvPicPr/>
              <p:nvPr/>
            </p:nvPicPr>
            <p:blipFill>
              <a:blip r:embed="rId41"/>
              <a:stretch>
                <a:fillRect/>
              </a:stretch>
            </p:blipFill>
            <p:spPr>
              <a:xfrm>
                <a:off x="5510283" y="3307694"/>
                <a:ext cx="372965" cy="32213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1" name="Ink 93">
                <a:extLst>
                  <a:ext uri="{FF2B5EF4-FFF2-40B4-BE49-F238E27FC236}">
                    <a16:creationId xmlns:a16="http://schemas.microsoft.com/office/drawing/2014/main" xmlns="" id="{2217C7EE-AEEE-BE4F-8F6C-9C96D80765CD}"/>
                  </a:ext>
                </a:extLst>
              </p14:cNvPr>
              <p14:cNvContentPartPr/>
              <p14:nvPr/>
            </p14:nvContentPartPr>
            <p14:xfrm>
              <a:off x="3688297" y="3309272"/>
              <a:ext cx="414212" cy="421697"/>
            </p14:xfrm>
          </p:contentPart>
        </mc:Choice>
        <mc:Fallback xmlns="">
          <p:pic>
            <p:nvPicPr>
              <p:cNvPr id="91" name="Ink 93">
                <a:extLst>
                  <a:ext uri="{FF2B5EF4-FFF2-40B4-BE49-F238E27FC236}">
                    <a16:creationId xmlns:a16="http://schemas.microsoft.com/office/drawing/2014/main" xmlns:p14="http://schemas.microsoft.com/office/powerpoint/2010/main" xmlns="" id="{2217C7EE-AEEE-BE4F-8F6C-9C96D80765CD}"/>
                  </a:ext>
                </a:extLst>
              </p:cNvPr>
              <p:cNvPicPr/>
              <p:nvPr/>
            </p:nvPicPr>
            <p:blipFill>
              <a:blip r:embed="rId43"/>
              <a:stretch>
                <a:fillRect/>
              </a:stretch>
            </p:blipFill>
            <p:spPr>
              <a:xfrm>
                <a:off x="3679308" y="3300996"/>
                <a:ext cx="431471" cy="43824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7">
                <a:extLst>
                  <a:ext uri="{FF2B5EF4-FFF2-40B4-BE49-F238E27FC236}">
                    <a16:creationId xmlns:a16="http://schemas.microsoft.com/office/drawing/2014/main" xmlns="" id="{88150F4A-B5B9-0B4C-88E6-37F95E7FF3D1}"/>
                  </a:ext>
                </a:extLst>
              </p14:cNvPr>
              <p14:cNvContentPartPr/>
              <p14:nvPr/>
            </p14:nvContentPartPr>
            <p14:xfrm>
              <a:off x="7493969" y="3156646"/>
              <a:ext cx="552282" cy="436253"/>
            </p14:xfrm>
          </p:contentPart>
        </mc:Choice>
        <mc:Fallback xmlns="">
          <p:pic>
            <p:nvPicPr>
              <p:cNvPr id="97" name="Ink 97">
                <a:extLst>
                  <a:ext uri="{FF2B5EF4-FFF2-40B4-BE49-F238E27FC236}">
                    <a16:creationId xmlns:a16="http://schemas.microsoft.com/office/drawing/2014/main" xmlns:p14="http://schemas.microsoft.com/office/powerpoint/2010/main" xmlns="" id="{88150F4A-B5B9-0B4C-88E6-37F95E7FF3D1}"/>
                  </a:ext>
                </a:extLst>
              </p:cNvPr>
              <p:cNvPicPr/>
              <p:nvPr/>
            </p:nvPicPr>
            <p:blipFill>
              <a:blip r:embed="rId45"/>
              <a:stretch>
                <a:fillRect/>
              </a:stretch>
            </p:blipFill>
            <p:spPr>
              <a:xfrm>
                <a:off x="7485688" y="3148367"/>
                <a:ext cx="568483" cy="45317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9" name="Ink 98">
                <a:extLst>
                  <a:ext uri="{FF2B5EF4-FFF2-40B4-BE49-F238E27FC236}">
                    <a16:creationId xmlns:a16="http://schemas.microsoft.com/office/drawing/2014/main" xmlns="" id="{A79EF93F-1A8F-174F-8064-CCE21B38DDA2}"/>
                  </a:ext>
                </a:extLst>
              </p14:cNvPr>
              <p14:cNvContentPartPr/>
              <p14:nvPr/>
            </p14:nvContentPartPr>
            <p14:xfrm>
              <a:off x="2986300" y="4079056"/>
              <a:ext cx="397577" cy="363475"/>
            </p14:xfrm>
          </p:contentPart>
        </mc:Choice>
        <mc:Fallback xmlns="">
          <p:pic>
            <p:nvPicPr>
              <p:cNvPr id="99" name="Ink 98">
                <a:extLst>
                  <a:ext uri="{FF2B5EF4-FFF2-40B4-BE49-F238E27FC236}">
                    <a16:creationId xmlns:a16="http://schemas.microsoft.com/office/drawing/2014/main" xmlns:p14="http://schemas.microsoft.com/office/powerpoint/2010/main" xmlns="" id="{A79EF93F-1A8F-174F-8064-CCE21B38DDA2}"/>
                  </a:ext>
                </a:extLst>
              </p:cNvPr>
              <p:cNvPicPr/>
              <p:nvPr/>
            </p:nvPicPr>
            <p:blipFill>
              <a:blip r:embed="rId47"/>
              <a:stretch>
                <a:fillRect/>
              </a:stretch>
            </p:blipFill>
            <p:spPr>
              <a:xfrm>
                <a:off x="2977665" y="4070779"/>
                <a:ext cx="414128" cy="380389"/>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2" name="Ink 101">
                <a:extLst>
                  <a:ext uri="{FF2B5EF4-FFF2-40B4-BE49-F238E27FC236}">
                    <a16:creationId xmlns:a16="http://schemas.microsoft.com/office/drawing/2014/main" xmlns="" id="{0F640709-1282-214A-94AB-4609C7B14563}"/>
                  </a:ext>
                </a:extLst>
              </p14:cNvPr>
              <p14:cNvContentPartPr/>
              <p14:nvPr/>
            </p14:nvContentPartPr>
            <p14:xfrm>
              <a:off x="4320011" y="4333156"/>
              <a:ext cx="189223" cy="14972"/>
            </p14:xfrm>
          </p:contentPart>
        </mc:Choice>
        <mc:Fallback xmlns="">
          <p:pic>
            <p:nvPicPr>
              <p:cNvPr id="102" name="Ink 101">
                <a:extLst>
                  <a:ext uri="{FF2B5EF4-FFF2-40B4-BE49-F238E27FC236}">
                    <a16:creationId xmlns:a16="http://schemas.microsoft.com/office/drawing/2014/main" xmlns:p14="http://schemas.microsoft.com/office/powerpoint/2010/main" xmlns="" id="{0F640709-1282-214A-94AB-4609C7B14563}"/>
                  </a:ext>
                </a:extLst>
              </p:cNvPr>
              <p:cNvPicPr/>
              <p:nvPr/>
            </p:nvPicPr>
            <p:blipFill>
              <a:blip r:embed="rId49"/>
              <a:stretch>
                <a:fillRect/>
              </a:stretch>
            </p:blipFill>
            <p:spPr>
              <a:xfrm>
                <a:off x="4310658" y="4324173"/>
                <a:ext cx="206850" cy="3368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 name="Ink 102">
                <a:extLst>
                  <a:ext uri="{FF2B5EF4-FFF2-40B4-BE49-F238E27FC236}">
                    <a16:creationId xmlns:a16="http://schemas.microsoft.com/office/drawing/2014/main" xmlns="" id="{F080D996-B119-C841-91F7-220FC0D1B06D}"/>
                  </a:ext>
                </a:extLst>
              </p14:cNvPr>
              <p14:cNvContentPartPr/>
              <p14:nvPr/>
            </p14:nvContentPartPr>
            <p14:xfrm>
              <a:off x="4370748" y="4435045"/>
              <a:ext cx="153042" cy="36597"/>
            </p14:xfrm>
          </p:contentPart>
        </mc:Choice>
        <mc:Fallback xmlns="">
          <p:pic>
            <p:nvPicPr>
              <p:cNvPr id="103" name="Ink 102">
                <a:extLst>
                  <a:ext uri="{FF2B5EF4-FFF2-40B4-BE49-F238E27FC236}">
                    <a16:creationId xmlns:a16="http://schemas.microsoft.com/office/drawing/2014/main" xmlns:p14="http://schemas.microsoft.com/office/powerpoint/2010/main" xmlns="" id="{F080D996-B119-C841-91F7-220FC0D1B06D}"/>
                  </a:ext>
                </a:extLst>
              </p:cNvPr>
              <p:cNvPicPr/>
              <p:nvPr/>
            </p:nvPicPr>
            <p:blipFill>
              <a:blip r:embed="rId51"/>
              <a:stretch>
                <a:fillRect/>
              </a:stretch>
            </p:blipFill>
            <p:spPr>
              <a:xfrm>
                <a:off x="4361746" y="4425986"/>
                <a:ext cx="170327" cy="5399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xmlns="" id="{ED866195-FCEE-2047-BF4B-A6DF458B4DDD}"/>
                  </a:ext>
                </a:extLst>
              </p14:cNvPr>
              <p14:cNvContentPartPr/>
              <p14:nvPr/>
            </p14:nvContentPartPr>
            <p14:xfrm>
              <a:off x="6949173" y="3977999"/>
              <a:ext cx="318976" cy="377199"/>
            </p14:xfrm>
          </p:contentPart>
        </mc:Choice>
        <mc:Fallback xmlns="">
          <p:pic>
            <p:nvPicPr>
              <p:cNvPr id="109" name="Ink 108">
                <a:extLst>
                  <a:ext uri="{FF2B5EF4-FFF2-40B4-BE49-F238E27FC236}">
                    <a16:creationId xmlns:a16="http://schemas.microsoft.com/office/drawing/2014/main" xmlns:p14="http://schemas.microsoft.com/office/powerpoint/2010/main" xmlns="" id="{ED866195-FCEE-2047-BF4B-A6DF458B4DDD}"/>
                  </a:ext>
                </a:extLst>
              </p:cNvPr>
              <p:cNvPicPr/>
              <p:nvPr/>
            </p:nvPicPr>
            <p:blipFill>
              <a:blip r:embed="rId53"/>
              <a:stretch>
                <a:fillRect/>
              </a:stretch>
            </p:blipFill>
            <p:spPr>
              <a:xfrm>
                <a:off x="6940173" y="3969001"/>
                <a:ext cx="336617" cy="39519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xmlns="" id="{3850903A-CE66-D944-9544-86914915F542}"/>
                  </a:ext>
                </a:extLst>
              </p14:cNvPr>
              <p14:cNvContentPartPr/>
              <p14:nvPr/>
            </p14:nvContentPartPr>
            <p14:xfrm>
              <a:off x="7566747" y="4042459"/>
              <a:ext cx="312738" cy="356405"/>
            </p14:xfrm>
          </p:contentPart>
        </mc:Choice>
        <mc:Fallback xmlns="">
          <p:pic>
            <p:nvPicPr>
              <p:cNvPr id="110" name="Ink 109">
                <a:extLst>
                  <a:ext uri="{FF2B5EF4-FFF2-40B4-BE49-F238E27FC236}">
                    <a16:creationId xmlns:a16="http://schemas.microsoft.com/office/drawing/2014/main" xmlns:p14="http://schemas.microsoft.com/office/powerpoint/2010/main" xmlns="" id="{3850903A-CE66-D944-9544-86914915F542}"/>
                  </a:ext>
                </a:extLst>
              </p:cNvPr>
              <p:cNvPicPr/>
              <p:nvPr/>
            </p:nvPicPr>
            <p:blipFill>
              <a:blip r:embed="rId55"/>
              <a:stretch>
                <a:fillRect/>
              </a:stretch>
            </p:blipFill>
            <p:spPr>
              <a:xfrm>
                <a:off x="7558100" y="4033459"/>
                <a:ext cx="329672" cy="37368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3" name="Ink 116">
                <a:extLst>
                  <a:ext uri="{FF2B5EF4-FFF2-40B4-BE49-F238E27FC236}">
                    <a16:creationId xmlns:a16="http://schemas.microsoft.com/office/drawing/2014/main" xmlns="" id="{71EC6520-A580-8548-A03D-AE690BA2758D}"/>
                  </a:ext>
                </a:extLst>
              </p14:cNvPr>
              <p14:cNvContentPartPr/>
              <p14:nvPr/>
            </p14:nvContentPartPr>
            <p14:xfrm>
              <a:off x="8133169" y="3999208"/>
              <a:ext cx="399656" cy="486990"/>
            </p14:xfrm>
          </p:contentPart>
        </mc:Choice>
        <mc:Fallback xmlns="">
          <p:pic>
            <p:nvPicPr>
              <p:cNvPr id="113" name="Ink 116">
                <a:extLst>
                  <a:ext uri="{FF2B5EF4-FFF2-40B4-BE49-F238E27FC236}">
                    <a16:creationId xmlns:a16="http://schemas.microsoft.com/office/drawing/2014/main" xmlns:p14="http://schemas.microsoft.com/office/powerpoint/2010/main" xmlns="" id="{71EC6520-A580-8548-A03D-AE690BA2758D}"/>
                  </a:ext>
                </a:extLst>
              </p:cNvPr>
              <p:cNvPicPr/>
              <p:nvPr/>
            </p:nvPicPr>
            <p:blipFill>
              <a:blip r:embed="rId57"/>
              <a:stretch>
                <a:fillRect/>
              </a:stretch>
            </p:blipFill>
            <p:spPr>
              <a:xfrm>
                <a:off x="8124536" y="3990570"/>
                <a:ext cx="416563" cy="50426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4" name="Ink 117">
                <a:extLst>
                  <a:ext uri="{FF2B5EF4-FFF2-40B4-BE49-F238E27FC236}">
                    <a16:creationId xmlns:a16="http://schemas.microsoft.com/office/drawing/2014/main" xmlns="" id="{0E4A88FB-D002-714B-84F7-7E8103B1136C}"/>
                  </a:ext>
                </a:extLst>
              </p14:cNvPr>
              <p14:cNvContentPartPr/>
              <p14:nvPr/>
            </p14:nvContentPartPr>
            <p14:xfrm>
              <a:off x="6266722" y="4238752"/>
              <a:ext cx="319808" cy="203779"/>
            </p14:xfrm>
          </p:contentPart>
        </mc:Choice>
        <mc:Fallback xmlns="">
          <p:pic>
            <p:nvPicPr>
              <p:cNvPr id="114" name="Ink 117">
                <a:extLst>
                  <a:ext uri="{FF2B5EF4-FFF2-40B4-BE49-F238E27FC236}">
                    <a16:creationId xmlns:a16="http://schemas.microsoft.com/office/drawing/2014/main" xmlns:p14="http://schemas.microsoft.com/office/powerpoint/2010/main" xmlns="" id="{0E4A88FB-D002-714B-84F7-7E8103B1136C}"/>
                  </a:ext>
                </a:extLst>
              </p:cNvPr>
              <p:cNvPicPr/>
              <p:nvPr/>
            </p:nvPicPr>
            <p:blipFill>
              <a:blip r:embed="rId59"/>
              <a:stretch>
                <a:fillRect/>
              </a:stretch>
            </p:blipFill>
            <p:spPr>
              <a:xfrm>
                <a:off x="6257369" y="4230111"/>
                <a:ext cx="337075" cy="22070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5" name="Ink 118">
                <a:extLst>
                  <a:ext uri="{FF2B5EF4-FFF2-40B4-BE49-F238E27FC236}">
                    <a16:creationId xmlns:a16="http://schemas.microsoft.com/office/drawing/2014/main" xmlns="" id="{675D4909-A549-5647-BD51-DEEC146E7236}"/>
                  </a:ext>
                </a:extLst>
              </p14:cNvPr>
              <p14:cNvContentPartPr/>
              <p14:nvPr/>
            </p14:nvContentPartPr>
            <p14:xfrm>
              <a:off x="5184200" y="4158904"/>
              <a:ext cx="741505" cy="291113"/>
            </p14:xfrm>
          </p:contentPart>
        </mc:Choice>
        <mc:Fallback xmlns="">
          <p:pic>
            <p:nvPicPr>
              <p:cNvPr id="115" name="Ink 118">
                <a:extLst>
                  <a:ext uri="{FF2B5EF4-FFF2-40B4-BE49-F238E27FC236}">
                    <a16:creationId xmlns:a16="http://schemas.microsoft.com/office/drawing/2014/main" xmlns:p14="http://schemas.microsoft.com/office/powerpoint/2010/main" xmlns="" id="{675D4909-A549-5647-BD51-DEEC146E7236}"/>
                  </a:ext>
                </a:extLst>
              </p:cNvPr>
              <p:cNvPicPr/>
              <p:nvPr/>
            </p:nvPicPr>
            <p:blipFill>
              <a:blip r:embed="rId61"/>
              <a:stretch>
                <a:fillRect/>
              </a:stretch>
            </p:blipFill>
            <p:spPr>
              <a:xfrm>
                <a:off x="5175553" y="4150257"/>
                <a:ext cx="758439" cy="30768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9">
                <a:extLst>
                  <a:ext uri="{FF2B5EF4-FFF2-40B4-BE49-F238E27FC236}">
                    <a16:creationId xmlns:a16="http://schemas.microsoft.com/office/drawing/2014/main" xmlns="" id="{4F3187CB-F61D-CA4C-A47E-23C94947ABDA}"/>
                  </a:ext>
                </a:extLst>
              </p14:cNvPr>
              <p14:cNvContentPartPr/>
              <p14:nvPr/>
            </p14:nvContentPartPr>
            <p14:xfrm>
              <a:off x="3579338" y="4151419"/>
              <a:ext cx="413796" cy="472434"/>
            </p14:xfrm>
          </p:contentPart>
        </mc:Choice>
        <mc:Fallback xmlns="">
          <p:pic>
            <p:nvPicPr>
              <p:cNvPr id="116" name="Ink 119">
                <a:extLst>
                  <a:ext uri="{FF2B5EF4-FFF2-40B4-BE49-F238E27FC236}">
                    <a16:creationId xmlns:a16="http://schemas.microsoft.com/office/drawing/2014/main" xmlns:p14="http://schemas.microsoft.com/office/powerpoint/2010/main" xmlns="" id="{4F3187CB-F61D-CA4C-A47E-23C94947ABDA}"/>
                  </a:ext>
                </a:extLst>
              </p:cNvPr>
              <p:cNvPicPr/>
              <p:nvPr/>
            </p:nvPicPr>
            <p:blipFill>
              <a:blip r:embed="rId63"/>
              <a:stretch>
                <a:fillRect/>
              </a:stretch>
            </p:blipFill>
            <p:spPr>
              <a:xfrm>
                <a:off x="3570335" y="4143137"/>
                <a:ext cx="431083" cy="48935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xmlns="" id="{B594DA5C-EB9A-BA45-B346-E384254AD604}"/>
                  </a:ext>
                </a:extLst>
              </p14:cNvPr>
              <p14:cNvContentPartPr/>
              <p14:nvPr/>
            </p14:nvContentPartPr>
            <p14:xfrm>
              <a:off x="2911027" y="5088385"/>
              <a:ext cx="407142" cy="486990"/>
            </p14:xfrm>
          </p:contentPart>
        </mc:Choice>
        <mc:Fallback xmlns="">
          <p:pic>
            <p:nvPicPr>
              <p:cNvPr id="121" name="Ink 120">
                <a:extLst>
                  <a:ext uri="{FF2B5EF4-FFF2-40B4-BE49-F238E27FC236}">
                    <a16:creationId xmlns:a16="http://schemas.microsoft.com/office/drawing/2014/main" xmlns:p14="http://schemas.microsoft.com/office/powerpoint/2010/main" xmlns="" id="{B594DA5C-EB9A-BA45-B346-E384254AD604}"/>
                  </a:ext>
                </a:extLst>
              </p:cNvPr>
              <p:cNvPicPr/>
              <p:nvPr/>
            </p:nvPicPr>
            <p:blipFill>
              <a:blip r:embed="rId65"/>
              <a:stretch>
                <a:fillRect/>
              </a:stretch>
            </p:blipFill>
            <p:spPr>
              <a:xfrm>
                <a:off x="2902387" y="5079747"/>
                <a:ext cx="424061" cy="50498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6" name="Ink 125">
                <a:extLst>
                  <a:ext uri="{FF2B5EF4-FFF2-40B4-BE49-F238E27FC236}">
                    <a16:creationId xmlns:a16="http://schemas.microsoft.com/office/drawing/2014/main" xmlns="" id="{1AD6E294-A875-6B4C-A574-E1D93B10AEE8}"/>
                  </a:ext>
                </a:extLst>
              </p14:cNvPr>
              <p14:cNvContentPartPr/>
              <p14:nvPr/>
            </p14:nvContentPartPr>
            <p14:xfrm>
              <a:off x="4559555" y="5277192"/>
              <a:ext cx="203779" cy="14972"/>
            </p14:xfrm>
          </p:contentPart>
        </mc:Choice>
        <mc:Fallback xmlns="">
          <p:pic>
            <p:nvPicPr>
              <p:cNvPr id="126" name="Ink 125">
                <a:extLst>
                  <a:ext uri="{FF2B5EF4-FFF2-40B4-BE49-F238E27FC236}">
                    <a16:creationId xmlns:a16="http://schemas.microsoft.com/office/drawing/2014/main" xmlns:p14="http://schemas.microsoft.com/office/powerpoint/2010/main" xmlns="" id="{1AD6E294-A875-6B4C-A574-E1D93B10AEE8}"/>
                  </a:ext>
                </a:extLst>
              </p:cNvPr>
              <p:cNvPicPr/>
              <p:nvPr/>
            </p:nvPicPr>
            <p:blipFill>
              <a:blip r:embed="rId67"/>
              <a:stretch>
                <a:fillRect/>
              </a:stretch>
            </p:blipFill>
            <p:spPr>
              <a:xfrm>
                <a:off x="4550194" y="5268793"/>
                <a:ext cx="221061"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7" name="Ink 126">
                <a:extLst>
                  <a:ext uri="{FF2B5EF4-FFF2-40B4-BE49-F238E27FC236}">
                    <a16:creationId xmlns:a16="http://schemas.microsoft.com/office/drawing/2014/main" xmlns="" id="{1719AD29-160F-BE41-B416-ED5287D8A2C5}"/>
                  </a:ext>
                </a:extLst>
              </p14:cNvPr>
              <p14:cNvContentPartPr/>
              <p14:nvPr/>
            </p14:nvContentPartPr>
            <p14:xfrm>
              <a:off x="4617778" y="5408193"/>
              <a:ext cx="174668" cy="29527"/>
            </p14:xfrm>
          </p:contentPart>
        </mc:Choice>
        <mc:Fallback xmlns="">
          <p:pic>
            <p:nvPicPr>
              <p:cNvPr id="127" name="Ink 126">
                <a:extLst>
                  <a:ext uri="{FF2B5EF4-FFF2-40B4-BE49-F238E27FC236}">
                    <a16:creationId xmlns:a16="http://schemas.microsoft.com/office/drawing/2014/main" xmlns:p14="http://schemas.microsoft.com/office/powerpoint/2010/main" xmlns="" id="{1719AD29-160F-BE41-B416-ED5287D8A2C5}"/>
                  </a:ext>
                </a:extLst>
              </p:cNvPr>
              <p:cNvPicPr/>
              <p:nvPr/>
            </p:nvPicPr>
            <p:blipFill>
              <a:blip r:embed="rId69"/>
              <a:stretch>
                <a:fillRect/>
              </a:stretch>
            </p:blipFill>
            <p:spPr>
              <a:xfrm>
                <a:off x="4609135" y="5399551"/>
                <a:ext cx="191595" cy="4645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3" name="Ink 135">
                <a:extLst>
                  <a:ext uri="{FF2B5EF4-FFF2-40B4-BE49-F238E27FC236}">
                    <a16:creationId xmlns:a16="http://schemas.microsoft.com/office/drawing/2014/main" xmlns="" id="{9B605B06-F9AC-BA4C-ABF8-123D93563883}"/>
                  </a:ext>
                </a:extLst>
              </p14:cNvPr>
              <p14:cNvContentPartPr/>
              <p14:nvPr/>
            </p14:nvContentPartPr>
            <p14:xfrm>
              <a:off x="5896177" y="5089217"/>
              <a:ext cx="733604" cy="384684"/>
            </p14:xfrm>
          </p:contentPart>
        </mc:Choice>
        <mc:Fallback xmlns="">
          <p:pic>
            <p:nvPicPr>
              <p:cNvPr id="133" name="Ink 135">
                <a:extLst>
                  <a:ext uri="{FF2B5EF4-FFF2-40B4-BE49-F238E27FC236}">
                    <a16:creationId xmlns:a16="http://schemas.microsoft.com/office/drawing/2014/main" xmlns:p14="http://schemas.microsoft.com/office/powerpoint/2010/main" xmlns="" id="{9B605B06-F9AC-BA4C-ABF8-123D93563883}"/>
                  </a:ext>
                </a:extLst>
              </p:cNvPr>
              <p:cNvPicPr/>
              <p:nvPr/>
            </p:nvPicPr>
            <p:blipFill>
              <a:blip r:embed="rId71"/>
              <a:stretch>
                <a:fillRect/>
              </a:stretch>
            </p:blipFill>
            <p:spPr>
              <a:xfrm>
                <a:off x="5887542" y="5080564"/>
                <a:ext cx="750154" cy="40162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4" name="Ink 136">
                <a:extLst>
                  <a:ext uri="{FF2B5EF4-FFF2-40B4-BE49-F238E27FC236}">
                    <a16:creationId xmlns:a16="http://schemas.microsoft.com/office/drawing/2014/main" xmlns="" id="{D7C9EF0C-3D7B-B64D-AD12-170423175D1C}"/>
                  </a:ext>
                </a:extLst>
              </p14:cNvPr>
              <p14:cNvContentPartPr/>
              <p14:nvPr/>
            </p14:nvContentPartPr>
            <p14:xfrm>
              <a:off x="5278603" y="5073829"/>
              <a:ext cx="327294" cy="385516"/>
            </p14:xfrm>
          </p:contentPart>
        </mc:Choice>
        <mc:Fallback xmlns="">
          <p:pic>
            <p:nvPicPr>
              <p:cNvPr id="134" name="Ink 136">
                <a:extLst>
                  <a:ext uri="{FF2B5EF4-FFF2-40B4-BE49-F238E27FC236}">
                    <a16:creationId xmlns:a16="http://schemas.microsoft.com/office/drawing/2014/main" xmlns:p14="http://schemas.microsoft.com/office/powerpoint/2010/main" xmlns="" id="{D7C9EF0C-3D7B-B64D-AD12-170423175D1C}"/>
                  </a:ext>
                </a:extLst>
              </p:cNvPr>
              <p:cNvPicPr/>
              <p:nvPr/>
            </p:nvPicPr>
            <p:blipFill>
              <a:blip r:embed="rId73"/>
              <a:stretch>
                <a:fillRect/>
              </a:stretch>
            </p:blipFill>
            <p:spPr>
              <a:xfrm>
                <a:off x="5269241" y="5065190"/>
                <a:ext cx="345297" cy="40243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5" name="Ink 137">
                <a:extLst>
                  <a:ext uri="{FF2B5EF4-FFF2-40B4-BE49-F238E27FC236}">
                    <a16:creationId xmlns:a16="http://schemas.microsoft.com/office/drawing/2014/main" xmlns="" id="{FAB2C03B-099A-E649-8283-544E3C9D2812}"/>
                  </a:ext>
                </a:extLst>
              </p14:cNvPr>
              <p14:cNvContentPartPr/>
              <p14:nvPr/>
            </p14:nvContentPartPr>
            <p14:xfrm>
              <a:off x="3506560" y="5132052"/>
              <a:ext cx="748575" cy="428767"/>
            </p14:xfrm>
          </p:contentPart>
        </mc:Choice>
        <mc:Fallback xmlns="">
          <p:pic>
            <p:nvPicPr>
              <p:cNvPr id="135" name="Ink 137">
                <a:extLst>
                  <a:ext uri="{FF2B5EF4-FFF2-40B4-BE49-F238E27FC236}">
                    <a16:creationId xmlns:a16="http://schemas.microsoft.com/office/drawing/2014/main" xmlns:p14="http://schemas.microsoft.com/office/powerpoint/2010/main" xmlns="" id="{FAB2C03B-099A-E649-8283-544E3C9D2812}"/>
                  </a:ext>
                </a:extLst>
              </p:cNvPr>
              <p:cNvPicPr/>
              <p:nvPr/>
            </p:nvPicPr>
            <p:blipFill>
              <a:blip r:embed="rId75"/>
              <a:stretch>
                <a:fillRect/>
              </a:stretch>
            </p:blipFill>
            <p:spPr>
              <a:xfrm>
                <a:off x="3497558" y="5123412"/>
                <a:ext cx="766218" cy="446047"/>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1" name="Ink 140">
                <a:extLst>
                  <a:ext uri="{FF2B5EF4-FFF2-40B4-BE49-F238E27FC236}">
                    <a16:creationId xmlns:a16="http://schemas.microsoft.com/office/drawing/2014/main" xmlns="" id="{967B313C-FC64-054F-ACDC-09D8439E7E5A}"/>
                  </a:ext>
                </a:extLst>
              </p14:cNvPr>
              <p14:cNvContentPartPr/>
              <p14:nvPr/>
            </p14:nvContentPartPr>
            <p14:xfrm>
              <a:off x="7544706" y="4885022"/>
              <a:ext cx="298182" cy="450809"/>
            </p14:xfrm>
          </p:contentPart>
        </mc:Choice>
        <mc:Fallback xmlns="">
          <p:pic>
            <p:nvPicPr>
              <p:cNvPr id="141" name="Ink 140">
                <a:extLst>
                  <a:ext uri="{FF2B5EF4-FFF2-40B4-BE49-F238E27FC236}">
                    <a16:creationId xmlns:a16="http://schemas.microsoft.com/office/drawing/2014/main" xmlns:p14="http://schemas.microsoft.com/office/powerpoint/2010/main" xmlns="" id="{967B313C-FC64-054F-ACDC-09D8439E7E5A}"/>
                  </a:ext>
                </a:extLst>
              </p:cNvPr>
              <p:cNvPicPr/>
              <p:nvPr/>
            </p:nvPicPr>
            <p:blipFill>
              <a:blip r:embed="rId77"/>
              <a:stretch>
                <a:fillRect/>
              </a:stretch>
            </p:blipFill>
            <p:spPr>
              <a:xfrm>
                <a:off x="7535703" y="4876020"/>
                <a:ext cx="315828" cy="46881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2" name="Ink 141">
                <a:extLst>
                  <a:ext uri="{FF2B5EF4-FFF2-40B4-BE49-F238E27FC236}">
                    <a16:creationId xmlns:a16="http://schemas.microsoft.com/office/drawing/2014/main" xmlns="" id="{D5A12342-2D11-F842-BD95-5DDD90D38EDD}"/>
                  </a:ext>
                </a:extLst>
              </p14:cNvPr>
              <p14:cNvContentPartPr/>
              <p14:nvPr/>
            </p14:nvContentPartPr>
            <p14:xfrm>
              <a:off x="8169350" y="4979426"/>
              <a:ext cx="254516" cy="356405"/>
            </p14:xfrm>
          </p:contentPart>
        </mc:Choice>
        <mc:Fallback xmlns="">
          <p:pic>
            <p:nvPicPr>
              <p:cNvPr id="142" name="Ink 141">
                <a:extLst>
                  <a:ext uri="{FF2B5EF4-FFF2-40B4-BE49-F238E27FC236}">
                    <a16:creationId xmlns:a16="http://schemas.microsoft.com/office/drawing/2014/main" xmlns:p14="http://schemas.microsoft.com/office/powerpoint/2010/main" xmlns="" id="{D5A12342-2D11-F842-BD95-5DDD90D38EDD}"/>
                  </a:ext>
                </a:extLst>
              </p:cNvPr>
              <p:cNvPicPr/>
              <p:nvPr/>
            </p:nvPicPr>
            <p:blipFill>
              <a:blip r:embed="rId79"/>
              <a:stretch>
                <a:fillRect/>
              </a:stretch>
            </p:blipFill>
            <p:spPr>
              <a:xfrm>
                <a:off x="8160710" y="4970786"/>
                <a:ext cx="271436" cy="37332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Ink 148">
                <a:extLst>
                  <a:ext uri="{FF2B5EF4-FFF2-40B4-BE49-F238E27FC236}">
                    <a16:creationId xmlns:a16="http://schemas.microsoft.com/office/drawing/2014/main" xmlns="" id="{B2987BA3-CB41-F740-B076-4348582C9B0F}"/>
                  </a:ext>
                </a:extLst>
              </p14:cNvPr>
              <p14:cNvContentPartPr/>
              <p14:nvPr/>
            </p14:nvContentPartPr>
            <p14:xfrm>
              <a:off x="6876811" y="5168233"/>
              <a:ext cx="356405" cy="269071"/>
            </p14:xfrm>
          </p:contentPart>
        </mc:Choice>
        <mc:Fallback xmlns="">
          <p:pic>
            <p:nvPicPr>
              <p:cNvPr id="147" name="Ink 148">
                <a:extLst>
                  <a:ext uri="{FF2B5EF4-FFF2-40B4-BE49-F238E27FC236}">
                    <a16:creationId xmlns:a16="http://schemas.microsoft.com/office/drawing/2014/main" xmlns:p14="http://schemas.microsoft.com/office/powerpoint/2010/main" xmlns="" id="{B2987BA3-CB41-F740-B076-4348582C9B0F}"/>
                  </a:ext>
                </a:extLst>
              </p:cNvPr>
              <p:cNvPicPr/>
              <p:nvPr/>
            </p:nvPicPr>
            <p:blipFill>
              <a:blip r:embed="rId81"/>
              <a:stretch>
                <a:fillRect/>
              </a:stretch>
            </p:blipFill>
            <p:spPr>
              <a:xfrm>
                <a:off x="6868531" y="5158880"/>
                <a:ext cx="372605" cy="28633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8" name="Ink 159">
                <a:extLst>
                  <a:ext uri="{FF2B5EF4-FFF2-40B4-BE49-F238E27FC236}">
                    <a16:creationId xmlns:a16="http://schemas.microsoft.com/office/drawing/2014/main" xmlns="" id="{12A8C30A-EFCB-B945-84C7-3903FDF869BD}"/>
                  </a:ext>
                </a:extLst>
              </p14:cNvPr>
              <p14:cNvContentPartPr/>
              <p14:nvPr/>
            </p14:nvContentPartPr>
            <p14:xfrm>
              <a:off x="8605187" y="4739882"/>
              <a:ext cx="2041530" cy="661241"/>
            </p14:xfrm>
          </p:contentPart>
        </mc:Choice>
        <mc:Fallback xmlns="">
          <p:pic>
            <p:nvPicPr>
              <p:cNvPr id="158" name="Ink 159">
                <a:extLst>
                  <a:ext uri="{FF2B5EF4-FFF2-40B4-BE49-F238E27FC236}">
                    <a16:creationId xmlns:a16="http://schemas.microsoft.com/office/drawing/2014/main" xmlns:p14="http://schemas.microsoft.com/office/powerpoint/2010/main" xmlns="" id="{12A8C30A-EFCB-B945-84C7-3903FDF869BD}"/>
                  </a:ext>
                </a:extLst>
              </p:cNvPr>
              <p:cNvPicPr/>
              <p:nvPr/>
            </p:nvPicPr>
            <p:blipFill>
              <a:blip r:embed="rId83"/>
              <a:stretch>
                <a:fillRect/>
              </a:stretch>
            </p:blipFill>
            <p:spPr>
              <a:xfrm>
                <a:off x="8596186" y="4731243"/>
                <a:ext cx="2059533" cy="67851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9" name="Ink 160">
                <a:extLst>
                  <a:ext uri="{FF2B5EF4-FFF2-40B4-BE49-F238E27FC236}">
                    <a16:creationId xmlns:a16="http://schemas.microsoft.com/office/drawing/2014/main" xmlns="" id="{9B26F101-4185-554F-BCC9-15E4EB863B70}"/>
                  </a:ext>
                </a:extLst>
              </p14:cNvPr>
              <p14:cNvContentPartPr/>
              <p14:nvPr/>
            </p14:nvContentPartPr>
            <p14:xfrm>
              <a:off x="8793995" y="3904805"/>
              <a:ext cx="1489248" cy="486990"/>
            </p14:xfrm>
          </p:contentPart>
        </mc:Choice>
        <mc:Fallback xmlns="">
          <p:pic>
            <p:nvPicPr>
              <p:cNvPr id="159" name="Ink 160">
                <a:extLst>
                  <a:ext uri="{FF2B5EF4-FFF2-40B4-BE49-F238E27FC236}">
                    <a16:creationId xmlns:a16="http://schemas.microsoft.com/office/drawing/2014/main" xmlns:p14="http://schemas.microsoft.com/office/powerpoint/2010/main" xmlns="" id="{9B26F101-4185-554F-BCC9-15E4EB863B70}"/>
                  </a:ext>
                </a:extLst>
              </p:cNvPr>
              <p:cNvPicPr/>
              <p:nvPr/>
            </p:nvPicPr>
            <p:blipFill>
              <a:blip r:embed="rId85"/>
              <a:stretch>
                <a:fillRect/>
              </a:stretch>
            </p:blipFill>
            <p:spPr>
              <a:xfrm>
                <a:off x="8785715" y="3895440"/>
                <a:ext cx="1506527" cy="50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2" name="Ink 181">
                <a:extLst>
                  <a:ext uri="{FF2B5EF4-FFF2-40B4-BE49-F238E27FC236}">
                    <a16:creationId xmlns:a16="http://schemas.microsoft.com/office/drawing/2014/main" xmlns="" id="{68ED9D6D-7006-0940-BA6F-E42779C6E383}"/>
                  </a:ext>
                </a:extLst>
              </p14:cNvPr>
              <p14:cNvContentPartPr/>
              <p14:nvPr/>
            </p14:nvContentPartPr>
            <p14:xfrm>
              <a:off x="8561521" y="6345159"/>
              <a:ext cx="58638" cy="196709"/>
            </p14:xfrm>
          </p:contentPart>
        </mc:Choice>
        <mc:Fallback xmlns="">
          <p:pic>
            <p:nvPicPr>
              <p:cNvPr id="182" name="Ink 181">
                <a:extLst>
                  <a:ext uri="{FF2B5EF4-FFF2-40B4-BE49-F238E27FC236}">
                    <a16:creationId xmlns:a16="http://schemas.microsoft.com/office/drawing/2014/main" xmlns:p14="http://schemas.microsoft.com/office/powerpoint/2010/main" xmlns="" id="{68ED9D6D-7006-0940-BA6F-E42779C6E383}"/>
                  </a:ext>
                </a:extLst>
              </p:cNvPr>
              <p:cNvPicPr/>
              <p:nvPr/>
            </p:nvPicPr>
            <p:blipFill>
              <a:blip r:embed="rId87"/>
              <a:stretch>
                <a:fillRect/>
              </a:stretch>
            </p:blipFill>
            <p:spPr>
              <a:xfrm>
                <a:off x="8552527" y="6336169"/>
                <a:ext cx="76265" cy="21397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3" name="Ink 182">
                <a:extLst>
                  <a:ext uri="{FF2B5EF4-FFF2-40B4-BE49-F238E27FC236}">
                    <a16:creationId xmlns:a16="http://schemas.microsoft.com/office/drawing/2014/main" xmlns="" id="{86BD69D7-ED38-D54C-9028-260AA56B593B}"/>
                  </a:ext>
                </a:extLst>
              </p14:cNvPr>
              <p14:cNvContentPartPr/>
              <p14:nvPr/>
            </p14:nvContentPartPr>
            <p14:xfrm>
              <a:off x="8714147" y="6310226"/>
              <a:ext cx="73194" cy="209601"/>
            </p14:xfrm>
          </p:contentPart>
        </mc:Choice>
        <mc:Fallback xmlns="">
          <p:pic>
            <p:nvPicPr>
              <p:cNvPr id="183" name="Ink 182">
                <a:extLst>
                  <a:ext uri="{FF2B5EF4-FFF2-40B4-BE49-F238E27FC236}">
                    <a16:creationId xmlns:a16="http://schemas.microsoft.com/office/drawing/2014/main" xmlns:p14="http://schemas.microsoft.com/office/powerpoint/2010/main" xmlns="" id="{86BD69D7-ED38-D54C-9028-260AA56B593B}"/>
                  </a:ext>
                </a:extLst>
              </p:cNvPr>
              <p:cNvPicPr/>
              <p:nvPr/>
            </p:nvPicPr>
            <p:blipFill>
              <a:blip r:embed="rId89"/>
              <a:stretch>
                <a:fillRect/>
              </a:stretch>
            </p:blipFill>
            <p:spPr>
              <a:xfrm>
                <a:off x="8705451" y="6301583"/>
                <a:ext cx="90224" cy="22652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4" name="Ink 183">
                <a:extLst>
                  <a:ext uri="{FF2B5EF4-FFF2-40B4-BE49-F238E27FC236}">
                    <a16:creationId xmlns:a16="http://schemas.microsoft.com/office/drawing/2014/main" xmlns="" id="{DAEB23D8-93C6-8B42-8769-BA17697D15F2}"/>
                  </a:ext>
                </a:extLst>
              </p14:cNvPr>
              <p14:cNvContentPartPr/>
              <p14:nvPr/>
            </p14:nvContentPartPr>
            <p14:xfrm>
              <a:off x="8576076" y="6316048"/>
              <a:ext cx="719464" cy="218334"/>
            </p14:xfrm>
          </p:contentPart>
        </mc:Choice>
        <mc:Fallback xmlns="">
          <p:pic>
            <p:nvPicPr>
              <p:cNvPr id="184" name="Ink 183">
                <a:extLst>
                  <a:ext uri="{FF2B5EF4-FFF2-40B4-BE49-F238E27FC236}">
                    <a16:creationId xmlns:a16="http://schemas.microsoft.com/office/drawing/2014/main" xmlns:p14="http://schemas.microsoft.com/office/powerpoint/2010/main" xmlns="" id="{DAEB23D8-93C6-8B42-8769-BA17697D15F2}"/>
                  </a:ext>
                </a:extLst>
              </p:cNvPr>
              <p:cNvPicPr/>
              <p:nvPr/>
            </p:nvPicPr>
            <p:blipFill>
              <a:blip r:embed="rId91"/>
              <a:stretch>
                <a:fillRect/>
              </a:stretch>
            </p:blipFill>
            <p:spPr>
              <a:xfrm>
                <a:off x="8566718" y="6307041"/>
                <a:ext cx="736740" cy="23670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5" name="Ink 184">
                <a:extLst>
                  <a:ext uri="{FF2B5EF4-FFF2-40B4-BE49-F238E27FC236}">
                    <a16:creationId xmlns:a16="http://schemas.microsoft.com/office/drawing/2014/main" xmlns="" id="{3262421A-059A-E54C-9788-8B6BB32214F9}"/>
                  </a:ext>
                </a:extLst>
              </p14:cNvPr>
              <p14:cNvContentPartPr/>
              <p14:nvPr/>
            </p14:nvContentPartPr>
            <p14:xfrm>
              <a:off x="9317165" y="6236200"/>
              <a:ext cx="232890" cy="145556"/>
            </p14:xfrm>
          </p:contentPart>
        </mc:Choice>
        <mc:Fallback xmlns="">
          <p:pic>
            <p:nvPicPr>
              <p:cNvPr id="185" name="Ink 184">
                <a:extLst>
                  <a:ext uri="{FF2B5EF4-FFF2-40B4-BE49-F238E27FC236}">
                    <a16:creationId xmlns:a16="http://schemas.microsoft.com/office/drawing/2014/main" xmlns:p14="http://schemas.microsoft.com/office/powerpoint/2010/main" xmlns="" id="{3262421A-059A-E54C-9788-8B6BB32214F9}"/>
                  </a:ext>
                </a:extLst>
              </p:cNvPr>
              <p:cNvPicPr/>
              <p:nvPr/>
            </p:nvPicPr>
            <p:blipFill>
              <a:blip r:embed="rId93"/>
              <a:stretch>
                <a:fillRect/>
              </a:stretch>
            </p:blipFill>
            <p:spPr>
              <a:xfrm>
                <a:off x="9308166" y="6227193"/>
                <a:ext cx="250168" cy="16285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6" name="Ink 185">
                <a:extLst>
                  <a:ext uri="{FF2B5EF4-FFF2-40B4-BE49-F238E27FC236}">
                    <a16:creationId xmlns:a16="http://schemas.microsoft.com/office/drawing/2014/main" xmlns="" id="{777EF1DD-E2FA-5041-9DF9-6DDE6F4C04DB}"/>
                  </a:ext>
                </a:extLst>
              </p14:cNvPr>
              <p14:cNvContentPartPr/>
              <p14:nvPr/>
            </p14:nvContentPartPr>
            <p14:xfrm>
              <a:off x="9789183" y="6257825"/>
              <a:ext cx="29527" cy="131001"/>
            </p14:xfrm>
          </p:contentPart>
        </mc:Choice>
        <mc:Fallback xmlns="">
          <p:pic>
            <p:nvPicPr>
              <p:cNvPr id="186" name="Ink 185">
                <a:extLst>
                  <a:ext uri="{FF2B5EF4-FFF2-40B4-BE49-F238E27FC236}">
                    <a16:creationId xmlns:a16="http://schemas.microsoft.com/office/drawing/2014/main" xmlns:p14="http://schemas.microsoft.com/office/powerpoint/2010/main" xmlns="" id="{777EF1DD-E2FA-5041-9DF9-6DDE6F4C04DB}"/>
                  </a:ext>
                </a:extLst>
              </p:cNvPr>
              <p:cNvPicPr/>
              <p:nvPr/>
            </p:nvPicPr>
            <p:blipFill>
              <a:blip r:embed="rId95"/>
              <a:stretch>
                <a:fillRect/>
              </a:stretch>
            </p:blipFill>
            <p:spPr>
              <a:xfrm>
                <a:off x="9781261" y="6249188"/>
                <a:ext cx="45731" cy="14755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7" name="Ink 186">
                <a:extLst>
                  <a:ext uri="{FF2B5EF4-FFF2-40B4-BE49-F238E27FC236}">
                    <a16:creationId xmlns:a16="http://schemas.microsoft.com/office/drawing/2014/main" xmlns="" id="{5B33C755-D2C4-E44A-93D6-1EEA4F89EBF3}"/>
                  </a:ext>
                </a:extLst>
              </p14:cNvPr>
              <p14:cNvContentPartPr/>
              <p14:nvPr/>
            </p14:nvContentPartPr>
            <p14:xfrm>
              <a:off x="9919768" y="6047393"/>
              <a:ext cx="182153" cy="153042"/>
            </p14:xfrm>
          </p:contentPart>
        </mc:Choice>
        <mc:Fallback xmlns="">
          <p:pic>
            <p:nvPicPr>
              <p:cNvPr id="187" name="Ink 186">
                <a:extLst>
                  <a:ext uri="{FF2B5EF4-FFF2-40B4-BE49-F238E27FC236}">
                    <a16:creationId xmlns:a16="http://schemas.microsoft.com/office/drawing/2014/main" xmlns:p14="http://schemas.microsoft.com/office/powerpoint/2010/main" xmlns="" id="{5B33C755-D2C4-E44A-93D6-1EEA4F89EBF3}"/>
                  </a:ext>
                </a:extLst>
              </p:cNvPr>
              <p:cNvPicPr/>
              <p:nvPr/>
            </p:nvPicPr>
            <p:blipFill>
              <a:blip r:embed="rId97"/>
              <a:stretch>
                <a:fillRect/>
              </a:stretch>
            </p:blipFill>
            <p:spPr>
              <a:xfrm>
                <a:off x="9910390" y="6039471"/>
                <a:ext cx="200909" cy="16996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8" name="Ink 187">
                <a:extLst>
                  <a:ext uri="{FF2B5EF4-FFF2-40B4-BE49-F238E27FC236}">
                    <a16:creationId xmlns:a16="http://schemas.microsoft.com/office/drawing/2014/main" xmlns="" id="{6A3ED184-8C61-F94E-986C-7E33C571A611}"/>
                  </a:ext>
                </a:extLst>
              </p14:cNvPr>
              <p14:cNvContentPartPr/>
              <p14:nvPr/>
            </p14:nvContentPartPr>
            <p14:xfrm>
              <a:off x="10166798" y="6018282"/>
              <a:ext cx="131001" cy="145556"/>
            </p14:xfrm>
          </p:contentPart>
        </mc:Choice>
        <mc:Fallback xmlns="">
          <p:pic>
            <p:nvPicPr>
              <p:cNvPr id="188" name="Ink 187">
                <a:extLst>
                  <a:ext uri="{FF2B5EF4-FFF2-40B4-BE49-F238E27FC236}">
                    <a16:creationId xmlns:a16="http://schemas.microsoft.com/office/drawing/2014/main" xmlns:p14="http://schemas.microsoft.com/office/powerpoint/2010/main" xmlns="" id="{6A3ED184-8C61-F94E-986C-7E33C571A611}"/>
                  </a:ext>
                </a:extLst>
              </p:cNvPr>
              <p:cNvPicPr/>
              <p:nvPr/>
            </p:nvPicPr>
            <p:blipFill>
              <a:blip r:embed="rId99"/>
              <a:stretch>
                <a:fillRect/>
              </a:stretch>
            </p:blipFill>
            <p:spPr>
              <a:xfrm>
                <a:off x="10157466" y="6009678"/>
                <a:ext cx="148587" cy="162406"/>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9" name="Ink 188">
                <a:extLst>
                  <a:ext uri="{FF2B5EF4-FFF2-40B4-BE49-F238E27FC236}">
                    <a16:creationId xmlns:a16="http://schemas.microsoft.com/office/drawing/2014/main" xmlns="" id="{57BC8745-F9DA-4844-85DE-97BF308012C2}"/>
                  </a:ext>
                </a:extLst>
              </p14:cNvPr>
              <p14:cNvContentPartPr/>
              <p14:nvPr/>
            </p14:nvContentPartPr>
            <p14:xfrm>
              <a:off x="10602635" y="5772915"/>
              <a:ext cx="617574" cy="390091"/>
            </p14:xfrm>
          </p:contentPart>
        </mc:Choice>
        <mc:Fallback xmlns="">
          <p:pic>
            <p:nvPicPr>
              <p:cNvPr id="189" name="Ink 188">
                <a:extLst>
                  <a:ext uri="{FF2B5EF4-FFF2-40B4-BE49-F238E27FC236}">
                    <a16:creationId xmlns:a16="http://schemas.microsoft.com/office/drawing/2014/main" xmlns:p14="http://schemas.microsoft.com/office/powerpoint/2010/main" xmlns="" id="{57BC8745-F9DA-4844-85DE-97BF308012C2}"/>
                  </a:ext>
                </a:extLst>
              </p:cNvPr>
              <p:cNvPicPr/>
              <p:nvPr/>
            </p:nvPicPr>
            <p:blipFill>
              <a:blip r:embed="rId101"/>
              <a:stretch>
                <a:fillRect/>
              </a:stretch>
            </p:blipFill>
            <p:spPr>
              <a:xfrm>
                <a:off x="10593638" y="5764278"/>
                <a:ext cx="635209" cy="40772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0" name="Ink 189">
                <a:extLst>
                  <a:ext uri="{FF2B5EF4-FFF2-40B4-BE49-F238E27FC236}">
                    <a16:creationId xmlns:a16="http://schemas.microsoft.com/office/drawing/2014/main" xmlns="" id="{FB4067A7-E77C-F94D-B583-973E1B951028}"/>
                  </a:ext>
                </a:extLst>
              </p14:cNvPr>
              <p14:cNvContentPartPr/>
              <p14:nvPr/>
            </p14:nvContentPartPr>
            <p14:xfrm>
              <a:off x="9542154" y="6751885"/>
              <a:ext cx="269071" cy="450809"/>
            </p14:xfrm>
          </p:contentPart>
        </mc:Choice>
        <mc:Fallback xmlns="">
          <p:pic>
            <p:nvPicPr>
              <p:cNvPr id="190" name="Ink 189">
                <a:extLst>
                  <a:ext uri="{FF2B5EF4-FFF2-40B4-BE49-F238E27FC236}">
                    <a16:creationId xmlns:a16="http://schemas.microsoft.com/office/drawing/2014/main" xmlns:p14="http://schemas.microsoft.com/office/powerpoint/2010/main" xmlns="" id="{FB4067A7-E77C-F94D-B583-973E1B951028}"/>
                  </a:ext>
                </a:extLst>
              </p:cNvPr>
              <p:cNvPicPr/>
              <p:nvPr/>
            </p:nvPicPr>
            <p:blipFill>
              <a:blip r:embed="rId103"/>
              <a:stretch>
                <a:fillRect/>
              </a:stretch>
            </p:blipFill>
            <p:spPr>
              <a:xfrm>
                <a:off x="9533521" y="6743243"/>
                <a:ext cx="285978" cy="46881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1" name="Ink 190">
                <a:extLst>
                  <a:ext uri="{FF2B5EF4-FFF2-40B4-BE49-F238E27FC236}">
                    <a16:creationId xmlns:a16="http://schemas.microsoft.com/office/drawing/2014/main" xmlns="" id="{288B3857-B9E2-6541-BAF8-4D97126732FC}"/>
                  </a:ext>
                </a:extLst>
              </p14:cNvPr>
              <p14:cNvContentPartPr/>
              <p14:nvPr/>
            </p14:nvContentPartPr>
            <p14:xfrm>
              <a:off x="9977991" y="6838803"/>
              <a:ext cx="65708" cy="22041"/>
            </p14:xfrm>
          </p:contentPart>
        </mc:Choice>
        <mc:Fallback xmlns="">
          <p:pic>
            <p:nvPicPr>
              <p:cNvPr id="191" name="Ink 190">
                <a:extLst>
                  <a:ext uri="{FF2B5EF4-FFF2-40B4-BE49-F238E27FC236}">
                    <a16:creationId xmlns:a16="http://schemas.microsoft.com/office/drawing/2014/main" xmlns:p14="http://schemas.microsoft.com/office/powerpoint/2010/main" xmlns="" id="{288B3857-B9E2-6541-BAF8-4D97126732FC}"/>
                  </a:ext>
                </a:extLst>
              </p:cNvPr>
              <p:cNvPicPr/>
              <p:nvPr/>
            </p:nvPicPr>
            <p:blipFill>
              <a:blip r:embed="rId105"/>
              <a:stretch>
                <a:fillRect/>
              </a:stretch>
            </p:blipFill>
            <p:spPr>
              <a:xfrm>
                <a:off x="9968965" y="6830492"/>
                <a:ext cx="83038" cy="39385"/>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2" name="Ink 191">
                <a:extLst>
                  <a:ext uri="{FF2B5EF4-FFF2-40B4-BE49-F238E27FC236}">
                    <a16:creationId xmlns:a16="http://schemas.microsoft.com/office/drawing/2014/main" xmlns="" id="{59C45A70-058F-0747-9D06-81CEAC5D1AFE}"/>
                  </a:ext>
                </a:extLst>
              </p14:cNvPr>
              <p14:cNvContentPartPr/>
              <p14:nvPr/>
            </p14:nvContentPartPr>
            <p14:xfrm>
              <a:off x="10024569" y="6918651"/>
              <a:ext cx="55311" cy="7486"/>
            </p14:xfrm>
          </p:contentPart>
        </mc:Choice>
        <mc:Fallback xmlns="">
          <p:pic>
            <p:nvPicPr>
              <p:cNvPr id="192" name="Ink 191">
                <a:extLst>
                  <a:ext uri="{FF2B5EF4-FFF2-40B4-BE49-F238E27FC236}">
                    <a16:creationId xmlns:a16="http://schemas.microsoft.com/office/drawing/2014/main" xmlns:p14="http://schemas.microsoft.com/office/powerpoint/2010/main" xmlns="" id="{59C45A70-058F-0747-9D06-81CEAC5D1AFE}"/>
                  </a:ext>
                </a:extLst>
              </p:cNvPr>
              <p:cNvPicPr/>
              <p:nvPr/>
            </p:nvPicPr>
            <p:blipFill>
              <a:blip r:embed="rId107"/>
              <a:stretch>
                <a:fillRect/>
              </a:stretch>
            </p:blipFill>
            <p:spPr>
              <a:xfrm>
                <a:off x="10015590" y="6909383"/>
                <a:ext cx="72551" cy="2566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3" name="Ink 192">
                <a:extLst>
                  <a:ext uri="{FF2B5EF4-FFF2-40B4-BE49-F238E27FC236}">
                    <a16:creationId xmlns:a16="http://schemas.microsoft.com/office/drawing/2014/main" xmlns="" id="{49EBDAEF-C516-E749-8232-E005689E3FC1}"/>
                  </a:ext>
                </a:extLst>
              </p14:cNvPr>
              <p14:cNvContentPartPr/>
              <p14:nvPr/>
            </p14:nvContentPartPr>
            <p14:xfrm>
              <a:off x="10333979" y="6744399"/>
              <a:ext cx="247446" cy="167598"/>
            </p14:xfrm>
          </p:contentPart>
        </mc:Choice>
        <mc:Fallback xmlns="">
          <p:pic>
            <p:nvPicPr>
              <p:cNvPr id="193" name="Ink 192">
                <a:extLst>
                  <a:ext uri="{FF2B5EF4-FFF2-40B4-BE49-F238E27FC236}">
                    <a16:creationId xmlns:a16="http://schemas.microsoft.com/office/drawing/2014/main" xmlns:p14="http://schemas.microsoft.com/office/powerpoint/2010/main" xmlns="" id="{49EBDAEF-C516-E749-8232-E005689E3FC1}"/>
                  </a:ext>
                </a:extLst>
              </p:cNvPr>
              <p:cNvPicPr/>
              <p:nvPr/>
            </p:nvPicPr>
            <p:blipFill>
              <a:blip r:embed="rId109"/>
              <a:stretch>
                <a:fillRect/>
              </a:stretch>
            </p:blipFill>
            <p:spPr>
              <a:xfrm>
                <a:off x="10324988" y="6735388"/>
                <a:ext cx="264710" cy="18561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4" name="Ink 193">
                <a:extLst>
                  <a:ext uri="{FF2B5EF4-FFF2-40B4-BE49-F238E27FC236}">
                    <a16:creationId xmlns:a16="http://schemas.microsoft.com/office/drawing/2014/main" xmlns="" id="{1DD77CF8-717B-9E4D-AE29-7FEDEA111ADC}"/>
                  </a:ext>
                </a:extLst>
              </p14:cNvPr>
              <p14:cNvContentPartPr/>
              <p14:nvPr/>
            </p14:nvContentPartPr>
            <p14:xfrm>
              <a:off x="10646302" y="6686177"/>
              <a:ext cx="203779" cy="160112"/>
            </p14:xfrm>
          </p:contentPart>
        </mc:Choice>
        <mc:Fallback xmlns="">
          <p:pic>
            <p:nvPicPr>
              <p:cNvPr id="194" name="Ink 193">
                <a:extLst>
                  <a:ext uri="{FF2B5EF4-FFF2-40B4-BE49-F238E27FC236}">
                    <a16:creationId xmlns:a16="http://schemas.microsoft.com/office/drawing/2014/main" xmlns:p14="http://schemas.microsoft.com/office/powerpoint/2010/main" xmlns="" id="{1DD77CF8-717B-9E4D-AE29-7FEDEA111ADC}"/>
                  </a:ext>
                </a:extLst>
              </p:cNvPr>
              <p:cNvPicPr/>
              <p:nvPr/>
            </p:nvPicPr>
            <p:blipFill>
              <a:blip r:embed="rId111"/>
              <a:stretch>
                <a:fillRect/>
              </a:stretch>
            </p:blipFill>
            <p:spPr>
              <a:xfrm>
                <a:off x="10637301" y="6677522"/>
                <a:ext cx="220701" cy="17742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5" name="Ink 194">
                <a:extLst>
                  <a:ext uri="{FF2B5EF4-FFF2-40B4-BE49-F238E27FC236}">
                    <a16:creationId xmlns:a16="http://schemas.microsoft.com/office/drawing/2014/main" xmlns="" id="{EE8FA07E-431B-5044-B632-9E686D0368EA}"/>
                  </a:ext>
                </a:extLst>
              </p14:cNvPr>
              <p14:cNvContentPartPr/>
              <p14:nvPr/>
            </p14:nvContentPartPr>
            <p14:xfrm>
              <a:off x="10805998" y="6330604"/>
              <a:ext cx="210849" cy="232890"/>
            </p14:xfrm>
          </p:contentPart>
        </mc:Choice>
        <mc:Fallback xmlns="">
          <p:pic>
            <p:nvPicPr>
              <p:cNvPr id="195" name="Ink 194">
                <a:extLst>
                  <a:ext uri="{FF2B5EF4-FFF2-40B4-BE49-F238E27FC236}">
                    <a16:creationId xmlns:a16="http://schemas.microsoft.com/office/drawing/2014/main" xmlns:p14="http://schemas.microsoft.com/office/powerpoint/2010/main" xmlns="" id="{EE8FA07E-431B-5044-B632-9E686D0368EA}"/>
                  </a:ext>
                </a:extLst>
              </p:cNvPr>
              <p:cNvPicPr/>
              <p:nvPr/>
            </p:nvPicPr>
            <p:blipFill>
              <a:blip r:embed="rId113"/>
              <a:stretch>
                <a:fillRect/>
              </a:stretch>
            </p:blipFill>
            <p:spPr>
              <a:xfrm>
                <a:off x="10797003" y="6321965"/>
                <a:ext cx="228840" cy="25052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6" name="Ink 195">
                <a:extLst>
                  <a:ext uri="{FF2B5EF4-FFF2-40B4-BE49-F238E27FC236}">
                    <a16:creationId xmlns:a16="http://schemas.microsoft.com/office/drawing/2014/main" xmlns="" id="{F1AB37FC-2FE5-F448-99F0-1540E99ECDF8}"/>
                  </a:ext>
                </a:extLst>
              </p14:cNvPr>
              <p14:cNvContentPartPr/>
              <p14:nvPr/>
            </p14:nvContentPartPr>
            <p14:xfrm>
              <a:off x="11089209" y="6283610"/>
              <a:ext cx="421697" cy="214176"/>
            </p14:xfrm>
          </p:contentPart>
        </mc:Choice>
        <mc:Fallback xmlns="">
          <p:pic>
            <p:nvPicPr>
              <p:cNvPr id="196" name="Ink 195">
                <a:extLst>
                  <a:ext uri="{FF2B5EF4-FFF2-40B4-BE49-F238E27FC236}">
                    <a16:creationId xmlns:a16="http://schemas.microsoft.com/office/drawing/2014/main" xmlns:p14="http://schemas.microsoft.com/office/powerpoint/2010/main" xmlns="" id="{F1AB37FC-2FE5-F448-99F0-1540E99ECDF8}"/>
                  </a:ext>
                </a:extLst>
              </p:cNvPr>
              <p:cNvPicPr/>
              <p:nvPr/>
            </p:nvPicPr>
            <p:blipFill>
              <a:blip r:embed="rId115"/>
              <a:stretch>
                <a:fillRect/>
              </a:stretch>
            </p:blipFill>
            <p:spPr>
              <a:xfrm>
                <a:off x="11079854" y="6274611"/>
                <a:ext cx="439687" cy="231814"/>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 name="Ink 1">
                <a:extLst>
                  <a:ext uri="{FF2B5EF4-FFF2-40B4-BE49-F238E27FC236}">
                    <a16:creationId xmlns:a16="http://schemas.microsoft.com/office/drawing/2014/main" xmlns="" id="{F075DE45-E5A0-7948-BAFC-86A3D3AB60AB}"/>
                  </a:ext>
                </a:extLst>
              </p14:cNvPr>
              <p14:cNvContentPartPr/>
              <p14:nvPr/>
            </p14:nvContentPartPr>
            <p14:xfrm>
              <a:off x="3968002" y="1022580"/>
              <a:ext cx="5385165" cy="6287614"/>
            </p14:xfrm>
          </p:contentPart>
        </mc:Choice>
        <mc:Fallback xmlns="">
          <p:pic>
            <p:nvPicPr>
              <p:cNvPr id="2" name="Ink 1">
                <a:extLst>
                  <a:ext uri="{FF2B5EF4-FFF2-40B4-BE49-F238E27FC236}">
                    <a16:creationId xmlns:a16="http://schemas.microsoft.com/office/drawing/2014/main" xmlns:p14="http://schemas.microsoft.com/office/powerpoint/2010/main" xmlns="" id="{F075DE45-E5A0-7948-BAFC-86A3D3AB60AB}"/>
                  </a:ext>
                </a:extLst>
              </p:cNvPr>
              <p:cNvPicPr/>
              <p:nvPr/>
            </p:nvPicPr>
            <p:blipFill>
              <a:blip r:embed="rId117"/>
              <a:stretch>
                <a:fillRect/>
              </a:stretch>
            </p:blipFill>
            <p:spPr>
              <a:xfrm>
                <a:off x="3959362" y="1012860"/>
                <a:ext cx="5402445" cy="630561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Ink 2">
                <a:extLst>
                  <a:ext uri="{FF2B5EF4-FFF2-40B4-BE49-F238E27FC236}">
                    <a16:creationId xmlns:a16="http://schemas.microsoft.com/office/drawing/2014/main" xmlns="" id="{AEB838E5-0365-C74D-8E15-8C2D648593DE}"/>
                  </a:ext>
                </a:extLst>
              </p14:cNvPr>
              <p14:cNvContentPartPr/>
              <p14:nvPr/>
            </p14:nvContentPartPr>
            <p14:xfrm>
              <a:off x="6382751" y="1275643"/>
              <a:ext cx="2310186" cy="1002675"/>
            </p14:xfrm>
          </p:contentPart>
        </mc:Choice>
        <mc:Fallback xmlns="">
          <p:pic>
            <p:nvPicPr>
              <p:cNvPr id="3" name="Ink 2">
                <a:extLst>
                  <a:ext uri="{FF2B5EF4-FFF2-40B4-BE49-F238E27FC236}">
                    <a16:creationId xmlns:a16="http://schemas.microsoft.com/office/drawing/2014/main" xmlns:p14="http://schemas.microsoft.com/office/powerpoint/2010/main" xmlns="" id="{AEB838E5-0365-C74D-8E15-8C2D648593DE}"/>
                  </a:ext>
                </a:extLst>
              </p:cNvPr>
              <p:cNvPicPr/>
              <p:nvPr/>
            </p:nvPicPr>
            <p:blipFill>
              <a:blip r:embed="rId119"/>
              <a:stretch>
                <a:fillRect/>
              </a:stretch>
            </p:blipFill>
            <p:spPr>
              <a:xfrm>
                <a:off x="6366908" y="1248291"/>
                <a:ext cx="2347633" cy="1058819"/>
              </a:xfrm>
              <a:prstGeom prst="rect">
                <a:avLst/>
              </a:prstGeom>
            </p:spPr>
          </p:pic>
        </mc:Fallback>
      </mc:AlternateContent>
    </p:spTree>
    <p:extLst>
      <p:ext uri="{BB962C8B-B14F-4D97-AF65-F5344CB8AC3E}">
        <p14:creationId xmlns:p14="http://schemas.microsoft.com/office/powerpoint/2010/main" val="3062523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12750" y="762000"/>
            <a:ext cx="13030200" cy="67056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200" b="1" kern="0" dirty="0">
                <a:solidFill>
                  <a:srgbClr val="C00000"/>
                </a:solidFill>
                <a:latin typeface="Arial" panose="020B0604020202020204" pitchFamily="34" charset="0"/>
                <a:cs typeface="Arial" panose="020B0604020202020204" pitchFamily="34" charset="0"/>
              </a:rPr>
              <a:t>Example</a:t>
            </a:r>
            <a:r>
              <a:rPr lang="en-US" sz="3200" b="1" kern="0" dirty="0">
                <a:latin typeface="Arial" panose="020B0604020202020204" pitchFamily="34" charset="0"/>
                <a:cs typeface="Arial" panose="020B0604020202020204" pitchFamily="34" charset="0"/>
              </a:rPr>
              <a:t>: Wage Data</a:t>
            </a:r>
          </a:p>
          <a:p>
            <a:pPr lvl="8"/>
            <a:endParaRPr lang="en-US" sz="3200" kern="0" dirty="0">
              <a:latin typeface="Arial" panose="020B0604020202020204" pitchFamily="34" charset="0"/>
              <a:cs typeface="Arial" panose="020B0604020202020204" pitchFamily="34" charset="0"/>
            </a:endParaRPr>
          </a:p>
          <a:p>
            <a:pPr marL="287338"/>
            <a:r>
              <a:rPr lang="en-US" sz="3200" b="1" kern="0" dirty="0">
                <a:latin typeface="Arial" panose="020B0604020202020204" pitchFamily="34" charset="0"/>
                <a:cs typeface="Arial" panose="020B0604020202020204" pitchFamily="34" charset="0"/>
              </a:rPr>
              <a:t>A large data regarding the wages for a group of employees from the western region of a country is given. </a:t>
            </a:r>
          </a:p>
          <a:p>
            <a:pPr marL="287338"/>
            <a:endParaRPr lang="en-US" sz="3200" b="1" kern="0" dirty="0">
              <a:latin typeface="Arial" panose="020B0604020202020204" pitchFamily="34" charset="0"/>
              <a:cs typeface="Arial" panose="020B0604020202020204" pitchFamily="34" charset="0"/>
            </a:endParaRPr>
          </a:p>
          <a:p>
            <a:pPr marL="287338"/>
            <a:r>
              <a:rPr lang="en-US" sz="3200" b="1" kern="0" dirty="0">
                <a:latin typeface="Arial" panose="020B0604020202020204" pitchFamily="34" charset="0"/>
                <a:cs typeface="Arial" panose="020B0604020202020204" pitchFamily="34" charset="0"/>
              </a:rPr>
              <a:t>In particular, we wish to understand the following relationships:</a:t>
            </a:r>
          </a:p>
          <a:p>
            <a:pPr marL="287338"/>
            <a:endParaRPr lang="en-US" sz="3200" b="1" kern="0" dirty="0">
              <a:latin typeface="Arial" panose="020B0604020202020204" pitchFamily="34" charset="0"/>
              <a:cs typeface="Arial" panose="020B0604020202020204" pitchFamily="34" charset="0"/>
            </a:endParaRPr>
          </a:p>
          <a:p>
            <a:pPr marL="630238" indent="-342900">
              <a:buFont typeface="Wingdings" panose="05000000000000000000" pitchFamily="2" charset="2"/>
              <a:buChar char="§"/>
            </a:pPr>
            <a:r>
              <a:rPr lang="en-US" sz="3200" b="1" i="1" kern="0" dirty="0">
                <a:latin typeface="Arial" panose="020B0604020202020204" pitchFamily="34" charset="0"/>
                <a:cs typeface="Arial" panose="020B0604020202020204" pitchFamily="34" charset="0"/>
              </a:rPr>
              <a:t>Employee’s age and wage: </a:t>
            </a:r>
            <a:r>
              <a:rPr lang="en-US" sz="3200" b="1" kern="0" dirty="0">
                <a:latin typeface="Arial" panose="020B0604020202020204" pitchFamily="34" charset="0"/>
                <a:cs typeface="Arial" panose="020B0604020202020204" pitchFamily="34" charset="0"/>
              </a:rPr>
              <a:t>How wages vary with ages?</a:t>
            </a:r>
          </a:p>
          <a:p>
            <a:pPr marL="2824798" lvl="8" indent="-342900">
              <a:buFont typeface="Wingdings" panose="05000000000000000000" pitchFamily="2" charset="2"/>
              <a:buChar char="§"/>
            </a:pPr>
            <a:endParaRPr lang="en-US" sz="3200" b="1" kern="0" dirty="0">
              <a:latin typeface="Arial" panose="020B0604020202020204" pitchFamily="34" charset="0"/>
              <a:cs typeface="Arial" panose="020B0604020202020204" pitchFamily="34" charset="0"/>
            </a:endParaRPr>
          </a:p>
          <a:p>
            <a:pPr marL="630238" indent="-342900">
              <a:buFont typeface="Wingdings" panose="05000000000000000000" pitchFamily="2" charset="2"/>
              <a:buChar char="§"/>
            </a:pPr>
            <a:r>
              <a:rPr lang="en-US" sz="3200" b="1" i="1" kern="0" dirty="0">
                <a:latin typeface="Arial" panose="020B0604020202020204" pitchFamily="34" charset="0"/>
                <a:cs typeface="Arial" panose="020B0604020202020204" pitchFamily="34" charset="0"/>
              </a:rPr>
              <a:t>Calendar year and wage:</a:t>
            </a:r>
            <a:r>
              <a:rPr lang="en-US" sz="3200" b="1" kern="0" dirty="0">
                <a:latin typeface="Arial" panose="020B0604020202020204" pitchFamily="34" charset="0"/>
                <a:cs typeface="Arial" panose="020B0604020202020204" pitchFamily="34" charset="0"/>
              </a:rPr>
              <a:t> How wages vary with time?</a:t>
            </a:r>
          </a:p>
          <a:p>
            <a:pPr marL="2824798" lvl="8" indent="-342900">
              <a:buFont typeface="Wingdings" panose="05000000000000000000" pitchFamily="2" charset="2"/>
              <a:buChar char="§"/>
            </a:pPr>
            <a:endParaRPr lang="en-US" sz="3200" b="1" kern="0" dirty="0">
              <a:latin typeface="Arial" panose="020B0604020202020204" pitchFamily="34" charset="0"/>
              <a:cs typeface="Arial" panose="020B0604020202020204" pitchFamily="34" charset="0"/>
            </a:endParaRPr>
          </a:p>
          <a:p>
            <a:pPr marL="630238" indent="-342900">
              <a:buFont typeface="Wingdings" panose="05000000000000000000" pitchFamily="2" charset="2"/>
              <a:buChar char="§"/>
            </a:pPr>
            <a:r>
              <a:rPr lang="en-US" sz="3200" b="1" i="1" kern="0" dirty="0">
                <a:latin typeface="Arial" panose="020B0604020202020204" pitchFamily="34" charset="0"/>
                <a:cs typeface="Arial" panose="020B0604020202020204" pitchFamily="34" charset="0"/>
              </a:rPr>
              <a:t>Employee’s age and education: </a:t>
            </a:r>
            <a:r>
              <a:rPr lang="en-US" sz="3200" b="1" kern="0" dirty="0">
                <a:latin typeface="Arial" panose="020B0604020202020204" pitchFamily="34" charset="0"/>
                <a:cs typeface="Arial" panose="020B0604020202020204" pitchFamily="34" charset="0"/>
              </a:rPr>
              <a:t>Whether wages are anyway related with employees’ education levels?</a:t>
            </a:r>
          </a:p>
          <a:p>
            <a:endParaRPr lang="en-US" kern="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898474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12645" y="1638491"/>
            <a:ext cx="9418876" cy="5668932"/>
          </a:xfrm>
        </p:spPr>
        <p:txBody>
          <a:bodyPr/>
          <a:lstStyle/>
          <a:p>
            <a:pPr algn="just">
              <a:lnSpc>
                <a:spcPct val="150000"/>
              </a:lnSpc>
              <a:buFont typeface="Wingdings" panose="05000000000000000000" pitchFamily="2" charset="2"/>
              <a:buChar char="Ø"/>
            </a:pPr>
            <a:r>
              <a:rPr lang="en-US" dirty="0"/>
              <a:t>In multiple regression, adjusted R – squared is better metric than R – squared asses the goodness of fit of the model</a:t>
            </a:r>
          </a:p>
          <a:p>
            <a:pPr algn="just">
              <a:lnSpc>
                <a:spcPct val="150000"/>
              </a:lnSpc>
              <a:buFont typeface="Wingdings" panose="05000000000000000000" pitchFamily="2" charset="2"/>
              <a:buChar char="Ø"/>
            </a:pPr>
            <a:endParaRPr lang="en-US" dirty="0"/>
          </a:p>
          <a:p>
            <a:pPr algn="just">
              <a:lnSpc>
                <a:spcPct val="150000"/>
              </a:lnSpc>
              <a:buFont typeface="Wingdings" panose="05000000000000000000" pitchFamily="2" charset="2"/>
              <a:buChar char="Ø"/>
            </a:pPr>
            <a:r>
              <a:rPr lang="en-US" dirty="0"/>
              <a:t>R – squared always increases if additional variables are added into model , even if they are not related to the dependent variable</a:t>
            </a:r>
          </a:p>
          <a:p>
            <a:endParaRPr lang="en-US" dirty="0"/>
          </a:p>
          <a:p>
            <a:endParaRPr lang="en-US" dirty="0"/>
          </a:p>
        </p:txBody>
      </p:sp>
      <p:sp>
        <p:nvSpPr>
          <p:cNvPr id="3" name="Title 2"/>
          <p:cNvSpPr>
            <a:spLocks noGrp="1"/>
          </p:cNvSpPr>
          <p:nvPr>
            <p:ph type="title" idx="4294967295"/>
          </p:nvPr>
        </p:nvSpPr>
        <p:spPr/>
        <p:txBody>
          <a:bodyPr/>
          <a:lstStyle/>
          <a:p>
            <a:r>
              <a:rPr lang="en-US" sz="3235" b="1" dirty="0"/>
              <a:t>R – Squared </a:t>
            </a:r>
            <a:r>
              <a:rPr lang="en-US" sz="3235" b="1" dirty="0" err="1"/>
              <a:t>vs</a:t>
            </a:r>
            <a:r>
              <a:rPr lang="en-US" sz="3235" b="1" dirty="0"/>
              <a:t> Adjusted R - Squared</a:t>
            </a:r>
          </a:p>
        </p:txBody>
      </p:sp>
    </p:spTree>
    <p:extLst>
      <p:ext uri="{BB962C8B-B14F-4D97-AF65-F5344CB8AC3E}">
        <p14:creationId xmlns:p14="http://schemas.microsoft.com/office/powerpoint/2010/main" val="2541082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idx="4294967295"/>
          </p:nvPr>
        </p:nvSpPr>
        <p:spPr>
          <a:xfrm>
            <a:off x="1848564" y="89218"/>
            <a:ext cx="8617464" cy="1320403"/>
          </a:xfrm>
          <a:prstGeom prst="rect">
            <a:avLst/>
          </a:prstGeom>
        </p:spPr>
        <p:txBody>
          <a:bodyPr>
            <a:normAutofit/>
          </a:bodyPr>
          <a:lstStyle/>
          <a:p>
            <a:pPr eaLnBrk="1" hangingPunct="1"/>
            <a:r>
              <a:rPr lang="en-US" altLang="en-US" b="1" dirty="0">
                <a:latin typeface="Times New Roman" pitchFamily="18" charset="0"/>
                <a:cs typeface="Times New Roman" pitchFamily="18" charset="0"/>
              </a:rPr>
              <a:t>Lasso &amp; Ridge </a:t>
            </a:r>
            <a:endParaRPr lang="bg-BG" altLang="en-US" b="1" dirty="0">
              <a:latin typeface="Times New Roman" pitchFamily="18" charset="0"/>
              <a:cs typeface="Times New Roman" pitchFamily="18" charset="0"/>
            </a:endParaRPr>
          </a:p>
        </p:txBody>
      </p:sp>
      <p:graphicFrame>
        <p:nvGraphicFramePr>
          <p:cNvPr id="40965" name="Object 3"/>
          <p:cNvGraphicFramePr>
            <a:graphicFrameLocks noChangeAspect="1"/>
          </p:cNvGraphicFramePr>
          <p:nvPr/>
        </p:nvGraphicFramePr>
        <p:xfrm>
          <a:off x="2992914" y="2818053"/>
          <a:ext cx="4628747" cy="971963"/>
        </p:xfrm>
        <a:graphic>
          <a:graphicData uri="http://schemas.openxmlformats.org/presentationml/2006/ole">
            <mc:AlternateContent xmlns:mc="http://schemas.openxmlformats.org/markup-compatibility/2006">
              <mc:Choice xmlns:v="urn:schemas-microsoft-com:vml" Requires="v">
                <p:oleObj spid="_x0000_s2069" name="Equation" r:id="rId4" imgW="1625600" imgH="330200" progId="Equation.3">
                  <p:embed/>
                </p:oleObj>
              </mc:Choice>
              <mc:Fallback>
                <p:oleObj name="Equation" r:id="rId4" imgW="1625600" imgH="330200" progId="Equation.3">
                  <p:embed/>
                  <p:pic>
                    <p:nvPicPr>
                      <p:cNvPr id="4096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2914" y="2818053"/>
                        <a:ext cx="4628747" cy="97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
          <p:cNvSpPr txBox="1">
            <a:spLocks noChangeArrowheads="1"/>
          </p:cNvSpPr>
          <p:nvPr/>
        </p:nvSpPr>
        <p:spPr bwMode="auto">
          <a:xfrm>
            <a:off x="2904887" y="6528018"/>
            <a:ext cx="7922419" cy="412292"/>
          </a:xfrm>
          <a:prstGeom prst="rect">
            <a:avLst/>
          </a:prstGeom>
          <a:noFill/>
          <a:ln w="9525">
            <a:noFill/>
            <a:miter lim="800000"/>
            <a:headEnd/>
            <a:tailEnd/>
          </a:ln>
          <a:effectLst/>
        </p:spPr>
        <p:txBody>
          <a:bodyPr>
            <a:spAutoFit/>
          </a:bodyPr>
          <a:lstStyle/>
          <a:p>
            <a:pPr>
              <a:spcBef>
                <a:spcPct val="50000"/>
              </a:spcBef>
              <a:buFontTx/>
              <a:buChar char="•"/>
              <a:defRPr/>
            </a:pPr>
            <a:r>
              <a:rPr lang="en-US" sz="2079" dirty="0">
                <a:solidFill>
                  <a:prstClr val="black"/>
                </a:solidFill>
                <a:latin typeface="Arial" charset="0"/>
              </a:rPr>
              <a:t> </a:t>
            </a:r>
            <a:r>
              <a:rPr lang="en-US" sz="2079" dirty="0">
                <a:solidFill>
                  <a:prstClr val="black"/>
                </a:solidFill>
              </a:rPr>
              <a:t>Ridge regression estimation:</a:t>
            </a:r>
          </a:p>
        </p:txBody>
      </p:sp>
      <p:sp>
        <p:nvSpPr>
          <p:cNvPr id="12" name="Text Box 3"/>
          <p:cNvSpPr txBox="1">
            <a:spLocks noChangeArrowheads="1"/>
          </p:cNvSpPr>
          <p:nvPr/>
        </p:nvSpPr>
        <p:spPr bwMode="auto">
          <a:xfrm>
            <a:off x="2904887" y="4138454"/>
            <a:ext cx="7922419" cy="412292"/>
          </a:xfrm>
          <a:prstGeom prst="rect">
            <a:avLst/>
          </a:prstGeom>
          <a:noFill/>
          <a:ln w="9525">
            <a:noFill/>
            <a:miter lim="800000"/>
            <a:headEnd/>
            <a:tailEnd/>
          </a:ln>
          <a:effectLst/>
        </p:spPr>
        <p:txBody>
          <a:bodyPr>
            <a:spAutoFit/>
          </a:bodyPr>
          <a:lstStyle/>
          <a:p>
            <a:pPr>
              <a:spcBef>
                <a:spcPct val="50000"/>
              </a:spcBef>
              <a:buFontTx/>
              <a:buChar char="•"/>
              <a:defRPr/>
            </a:pPr>
            <a:r>
              <a:rPr lang="en-US" sz="2079" dirty="0">
                <a:solidFill>
                  <a:prstClr val="black"/>
                </a:solidFill>
                <a:latin typeface="Arial" charset="0"/>
              </a:rPr>
              <a:t> </a:t>
            </a:r>
            <a:r>
              <a:rPr lang="en-US" sz="2079" dirty="0">
                <a:solidFill>
                  <a:prstClr val="black"/>
                </a:solidFill>
              </a:rPr>
              <a:t>OLS estimation:</a:t>
            </a:r>
          </a:p>
        </p:txBody>
      </p:sp>
      <p:sp>
        <p:nvSpPr>
          <p:cNvPr id="13" name="Text Box 3"/>
          <p:cNvSpPr txBox="1">
            <a:spLocks noChangeArrowheads="1"/>
          </p:cNvSpPr>
          <p:nvPr/>
        </p:nvSpPr>
        <p:spPr bwMode="auto">
          <a:xfrm>
            <a:off x="2904887" y="5370830"/>
            <a:ext cx="7922419" cy="412292"/>
          </a:xfrm>
          <a:prstGeom prst="rect">
            <a:avLst/>
          </a:prstGeom>
          <a:noFill/>
          <a:ln w="9525">
            <a:noFill/>
            <a:miter lim="800000"/>
            <a:headEnd/>
            <a:tailEnd/>
          </a:ln>
          <a:effectLst/>
        </p:spPr>
        <p:txBody>
          <a:bodyPr>
            <a:spAutoFit/>
          </a:bodyPr>
          <a:lstStyle/>
          <a:p>
            <a:pPr>
              <a:spcBef>
                <a:spcPct val="50000"/>
              </a:spcBef>
              <a:buFontTx/>
              <a:buChar char="•"/>
              <a:defRPr/>
            </a:pPr>
            <a:r>
              <a:rPr lang="en-US" sz="2079" dirty="0">
                <a:solidFill>
                  <a:prstClr val="black"/>
                </a:solidFill>
                <a:latin typeface="Arial" charset="0"/>
              </a:rPr>
              <a:t> </a:t>
            </a:r>
            <a:r>
              <a:rPr lang="en-US" sz="2079" dirty="0">
                <a:solidFill>
                  <a:prstClr val="black"/>
                </a:solidFill>
              </a:rPr>
              <a:t>LASSO estimation:</a:t>
            </a:r>
          </a:p>
        </p:txBody>
      </p:sp>
      <p:graphicFrame>
        <p:nvGraphicFramePr>
          <p:cNvPr id="40969" name="Object 4"/>
          <p:cNvGraphicFramePr>
            <a:graphicFrameLocks noChangeAspect="1"/>
          </p:cNvGraphicFramePr>
          <p:nvPr/>
        </p:nvGraphicFramePr>
        <p:xfrm>
          <a:off x="6633192" y="3786348"/>
          <a:ext cx="3460556" cy="1140682"/>
        </p:xfrm>
        <a:graphic>
          <a:graphicData uri="http://schemas.openxmlformats.org/presentationml/2006/ole">
            <mc:AlternateContent xmlns:mc="http://schemas.openxmlformats.org/markup-compatibility/2006">
              <mc:Choice xmlns:v="urn:schemas-microsoft-com:vml" Requires="v">
                <p:oleObj spid="_x0000_s2070" name="Equation" r:id="rId6" imgW="1435100" imgH="457200" progId="Equation.3">
                  <p:embed/>
                </p:oleObj>
              </mc:Choice>
              <mc:Fallback>
                <p:oleObj name="Equation" r:id="rId6" imgW="1435100" imgH="457200" progId="Equation.3">
                  <p:embed/>
                  <p:pic>
                    <p:nvPicPr>
                      <p:cNvPr id="4096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3192" y="3786348"/>
                        <a:ext cx="3460556" cy="11406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0" name="Object 5"/>
          <p:cNvGraphicFramePr>
            <a:graphicFrameLocks noChangeAspect="1"/>
          </p:cNvGraphicFramePr>
          <p:nvPr/>
        </p:nvGraphicFramePr>
        <p:xfrm>
          <a:off x="6491982" y="4916026"/>
          <a:ext cx="4929505" cy="1171858"/>
        </p:xfrm>
        <a:graphic>
          <a:graphicData uri="http://schemas.openxmlformats.org/presentationml/2006/ole">
            <mc:AlternateContent xmlns:mc="http://schemas.openxmlformats.org/markup-compatibility/2006">
              <mc:Choice xmlns:v="urn:schemas-microsoft-com:vml" Requires="v">
                <p:oleObj spid="_x0000_s2071" name="Equation" r:id="rId8" imgW="2044440" imgH="469800" progId="Equation.3">
                  <p:embed/>
                </p:oleObj>
              </mc:Choice>
              <mc:Fallback>
                <p:oleObj name="Equation" r:id="rId8" imgW="2044440" imgH="469800" progId="Equation.3">
                  <p:embed/>
                  <p:pic>
                    <p:nvPicPr>
                      <p:cNvPr id="40970" name="Object 5"/>
                      <p:cNvPicPr>
                        <a:picLocks noChangeAspect="1" noChangeArrowheads="1"/>
                      </p:cNvPicPr>
                      <p:nvPr/>
                    </p:nvPicPr>
                    <p:blipFill>
                      <a:blip r:embed="rId9"/>
                      <a:srcRect/>
                      <a:stretch>
                        <a:fillRect/>
                      </a:stretch>
                    </p:blipFill>
                    <p:spPr bwMode="auto">
                      <a:xfrm>
                        <a:off x="6491982" y="4916026"/>
                        <a:ext cx="4929505" cy="1171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1" name="Object 6"/>
          <p:cNvGraphicFramePr>
            <a:graphicFrameLocks noChangeAspect="1"/>
          </p:cNvGraphicFramePr>
          <p:nvPr/>
        </p:nvGraphicFramePr>
        <p:xfrm>
          <a:off x="6420463" y="6163074"/>
          <a:ext cx="5079884" cy="1171858"/>
        </p:xfrm>
        <a:graphic>
          <a:graphicData uri="http://schemas.openxmlformats.org/presentationml/2006/ole">
            <mc:AlternateContent xmlns:mc="http://schemas.openxmlformats.org/markup-compatibility/2006">
              <mc:Choice xmlns:v="urn:schemas-microsoft-com:vml" Requires="v">
                <p:oleObj spid="_x0000_s2072" name="Equation" r:id="rId10" imgW="2108160" imgH="469800" progId="Equation.3">
                  <p:embed/>
                </p:oleObj>
              </mc:Choice>
              <mc:Fallback>
                <p:oleObj name="Equation" r:id="rId10" imgW="2108160" imgH="469800" progId="Equation.3">
                  <p:embed/>
                  <p:pic>
                    <p:nvPicPr>
                      <p:cNvPr id="40971" name="Object 6"/>
                      <p:cNvPicPr>
                        <a:picLocks noChangeAspect="1" noChangeArrowheads="1"/>
                      </p:cNvPicPr>
                      <p:nvPr/>
                    </p:nvPicPr>
                    <p:blipFill>
                      <a:blip r:embed="rId11"/>
                      <a:srcRect/>
                      <a:stretch>
                        <a:fillRect/>
                      </a:stretch>
                    </p:blipFill>
                    <p:spPr bwMode="auto">
                      <a:xfrm>
                        <a:off x="6420463" y="6163074"/>
                        <a:ext cx="5079884" cy="1171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140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3408" y="1798960"/>
            <a:ext cx="5991066" cy="5242182"/>
          </a:xfrm>
          <a:prstGeom prst="rect">
            <a:avLst/>
          </a:prstGeom>
        </p:spPr>
      </p:pic>
      <p:sp>
        <p:nvSpPr>
          <p:cNvPr id="3" name="Title 2">
            <a:extLst>
              <a:ext uri="{FF2B5EF4-FFF2-40B4-BE49-F238E27FC236}">
                <a16:creationId xmlns:a16="http://schemas.microsoft.com/office/drawing/2014/main" xmlns="" id="{613F6851-F7D9-46E6-9825-C6DDE8D685D0}"/>
              </a:ext>
            </a:extLst>
          </p:cNvPr>
          <p:cNvSpPr>
            <a:spLocks noGrp="1"/>
          </p:cNvSpPr>
          <p:nvPr>
            <p:ph type="title" idx="4294967295"/>
          </p:nvPr>
        </p:nvSpPr>
        <p:spPr>
          <a:xfrm>
            <a:off x="2287270" y="317359"/>
            <a:ext cx="8332878" cy="1320800"/>
          </a:xfrm>
        </p:spPr>
        <p:txBody>
          <a:bodyPr/>
          <a:lstStyle/>
          <a:p>
            <a:r>
              <a:rPr lang="en-US" b="1" dirty="0"/>
              <a:t>  IMP Note to Self</a:t>
            </a:r>
            <a:endParaRPr lang="x-none" b="1" dirty="0"/>
          </a:p>
        </p:txBody>
      </p:sp>
    </p:spTree>
    <p:extLst>
      <p:ext uri="{BB962C8B-B14F-4D97-AF65-F5344CB8AC3E}">
        <p14:creationId xmlns:p14="http://schemas.microsoft.com/office/powerpoint/2010/main" val="4203981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52779" y="3200704"/>
            <a:ext cx="9330849" cy="1377884"/>
          </a:xfrm>
        </p:spPr>
        <p:txBody>
          <a:bodyPr>
            <a:normAutofit fontScale="90000"/>
          </a:bodyPr>
          <a:lstStyle/>
          <a:p>
            <a:r>
              <a:rPr lang="en-US" sz="9242"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3777998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88950" y="762000"/>
            <a:ext cx="12344400" cy="60198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7"/>
            <a:endParaRPr lang="en-US" sz="1000" kern="0" dirty="0">
              <a:solidFill>
                <a:srgbClr val="0B5ED7"/>
              </a:solidFill>
              <a:latin typeface="Times New Roman" pitchFamily="18" charset="0"/>
              <a:cs typeface="Times New Roman" pitchFamily="18" charset="0"/>
            </a:endParaRPr>
          </a:p>
          <a:p>
            <a:pPr marL="744538" indent="-457200">
              <a:buFont typeface="Wingdings" panose="05000000000000000000" pitchFamily="2" charset="2"/>
              <a:buChar char="Ø"/>
            </a:pPr>
            <a:r>
              <a:rPr lang="en-US" sz="2800" kern="0" dirty="0">
                <a:latin typeface="Arial" panose="020B0604020202020204" pitchFamily="34" charset="0"/>
                <a:cs typeface="Arial" panose="020B0604020202020204" pitchFamily="34" charset="0"/>
              </a:rPr>
              <a:t>Case I.</a:t>
            </a:r>
            <a:r>
              <a:rPr lang="en-US" sz="2800" i="1" kern="0" dirty="0">
                <a:latin typeface="Arial" panose="020B0604020202020204" pitchFamily="34" charset="0"/>
                <a:cs typeface="Arial" panose="020B0604020202020204" pitchFamily="34" charset="0"/>
              </a:rPr>
              <a:t> </a:t>
            </a:r>
            <a:r>
              <a:rPr lang="en-US" sz="2800" kern="0" dirty="0">
                <a:latin typeface="Arial" panose="020B0604020202020204" pitchFamily="34" charset="0"/>
                <a:cs typeface="Arial" panose="020B0604020202020204" pitchFamily="34" charset="0"/>
              </a:rPr>
              <a:t>Wage versus Age</a:t>
            </a:r>
          </a:p>
          <a:p>
            <a:pPr marL="744538" indent="-457200">
              <a:buFont typeface="Wingdings" panose="05000000000000000000" pitchFamily="2" charset="2"/>
              <a:buChar char="Ø"/>
            </a:pPr>
            <a:endParaRPr lang="en-US" sz="2800" kern="0" dirty="0">
              <a:latin typeface="Arial" panose="020B0604020202020204" pitchFamily="34" charset="0"/>
              <a:cs typeface="Arial" panose="020B0604020202020204" pitchFamily="34" charset="0"/>
            </a:endParaRPr>
          </a:p>
          <a:p>
            <a:pPr marL="744538" indent="-457200">
              <a:buFont typeface="Wingdings" panose="05000000000000000000" pitchFamily="2" charset="2"/>
              <a:buChar char="Ø"/>
            </a:pPr>
            <a:r>
              <a:rPr lang="en-US" sz="2800" i="1" dirty="0">
                <a:latin typeface="Arial" panose="020B0604020202020204" pitchFamily="34" charset="0"/>
                <a:cs typeface="Arial" panose="020B0604020202020204" pitchFamily="34" charset="0"/>
              </a:rPr>
              <a:t>Employee’s age and wage: </a:t>
            </a:r>
            <a:r>
              <a:rPr lang="en-US" sz="2800" dirty="0">
                <a:latin typeface="Arial" panose="020B0604020202020204" pitchFamily="34" charset="0"/>
                <a:cs typeface="Arial" panose="020B0604020202020204" pitchFamily="34" charset="0"/>
              </a:rPr>
              <a:t>How wages vary with ages?</a:t>
            </a:r>
          </a:p>
          <a:p>
            <a:pPr marL="287338"/>
            <a:endParaRPr lang="en-US" sz="2800" kern="0" dirty="0">
              <a:solidFill>
                <a:srgbClr val="0B5ED7"/>
              </a:solidFill>
              <a:latin typeface="Times New Roman" pitchFamily="18" charset="0"/>
              <a:cs typeface="Times New Roman" pitchFamily="18" charset="0"/>
            </a:endParaRPr>
          </a:p>
          <a:p>
            <a:pPr marL="287338"/>
            <a:endParaRPr lang="en-US" kern="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kern="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653098" lvl="1"/>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1201738" lvl="3"/>
            <a:endParaRPr lang="en-US" sz="1200" kern="0" dirty="0">
              <a:solidFill>
                <a:srgbClr val="0B5ED7"/>
              </a:solidFill>
              <a:latin typeface="Times New Roman" pitchFamily="18" charset="0"/>
              <a:cs typeface="Times New Roman" pitchFamily="18" charset="0"/>
            </a:endParaRPr>
          </a:p>
          <a:p>
            <a:endParaRPr lang="en-US" kern="0" dirty="0">
              <a:solidFill>
                <a:srgbClr val="073C8B"/>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2590800"/>
            <a:ext cx="9144000" cy="401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98550" y="6858000"/>
            <a:ext cx="9144000"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Interpretation: On the average, wage increases with age until about 60 years of age, at which point it begins to decline.</a:t>
            </a:r>
          </a:p>
        </p:txBody>
      </p:sp>
    </p:spTree>
    <p:extLst>
      <p:ext uri="{BB962C8B-B14F-4D97-AF65-F5344CB8AC3E}">
        <p14:creationId xmlns:p14="http://schemas.microsoft.com/office/powerpoint/2010/main" val="54967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350" y="990600"/>
            <a:ext cx="10357646" cy="6056110"/>
          </a:xfrm>
        </p:spPr>
        <p:txBody>
          <a:bodyPr>
            <a:noAutofit/>
          </a:bodyPr>
          <a:lstStyle/>
          <a:p>
            <a:pPr marL="744538" indent="-457200">
              <a:buFont typeface="Wingdings" panose="05000000000000000000" pitchFamily="2" charset="2"/>
              <a:buChar char="Ø"/>
            </a:pPr>
            <a:r>
              <a:rPr lang="en-US" sz="2400" dirty="0">
                <a:latin typeface="Times New Roman" pitchFamily="18" charset="0"/>
                <a:cs typeface="Times New Roman" pitchFamily="18" charset="0"/>
              </a:rPr>
              <a:t>Case II.</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Wage versus Calendar</a:t>
            </a:r>
          </a:p>
          <a:p>
            <a:endParaRPr lang="en-US" sz="2311" dirty="0">
              <a:latin typeface="Times New Roman" pitchFamily="18" charset="0"/>
              <a:cs typeface="Times New Roman" pitchFamily="18" charset="0"/>
            </a:endParaRPr>
          </a:p>
          <a:p>
            <a:pPr marL="674948" indent="-342900">
              <a:buFont typeface="Wingdings" panose="05000000000000000000" pitchFamily="2" charset="2"/>
              <a:buChar char="Ø"/>
            </a:pPr>
            <a:r>
              <a:rPr lang="en-US" sz="2080" i="1" dirty="0">
                <a:latin typeface="Times New Roman" pitchFamily="18" charset="0"/>
                <a:cs typeface="Times New Roman" pitchFamily="18" charset="0"/>
              </a:rPr>
              <a:t>Wage and calendar year: </a:t>
            </a:r>
            <a:r>
              <a:rPr lang="en-US" sz="2080" dirty="0">
                <a:latin typeface="Times New Roman" pitchFamily="18" charset="0"/>
                <a:cs typeface="Times New Roman" pitchFamily="18" charset="0"/>
              </a:rPr>
              <a:t>How wages vary with years?</a:t>
            </a: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r>
              <a:rPr lang="en-US" sz="2080" dirty="0">
                <a:solidFill>
                  <a:srgbClr val="CC3300"/>
                </a:solidFill>
                <a:latin typeface="Times New Roman" pitchFamily="18" charset="0"/>
                <a:cs typeface="Times New Roman" pitchFamily="18" charset="0"/>
              </a:rPr>
              <a:t>.</a:t>
            </a:r>
            <a:endParaRPr lang="en-US" sz="2080" dirty="0">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11008647" y="7345124"/>
            <a:ext cx="901477" cy="421922"/>
          </a:xfrm>
          <a:prstGeom prst="rect">
            <a:avLst/>
          </a:prstGeom>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2590800"/>
            <a:ext cx="9143696" cy="367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22350" y="6781800"/>
            <a:ext cx="7543800" cy="369332"/>
          </a:xfrm>
          <a:prstGeom prst="rect">
            <a:avLst/>
          </a:prstGeom>
        </p:spPr>
        <p:txBody>
          <a:bodyPr wrap="square">
            <a:spAutoFit/>
          </a:bodyPr>
          <a:lstStyle/>
          <a:p>
            <a:r>
              <a:rPr lang="en-US" dirty="0">
                <a:solidFill>
                  <a:srgbClr val="CC3300"/>
                </a:solidFill>
                <a:latin typeface="Times New Roman" pitchFamily="18" charset="0"/>
                <a:cs typeface="Times New Roman" pitchFamily="18" charset="0"/>
              </a:rPr>
              <a:t>Interpretation:   ?</a:t>
            </a:r>
            <a:endParaRPr lang="en-US" dirty="0">
              <a:solidFill>
                <a:srgbClr val="A50021"/>
              </a:solidFill>
              <a:latin typeface="Times New Roman" pitchFamily="18" charset="0"/>
              <a:cs typeface="Times New Roman" pitchFamily="18" charset="0"/>
            </a:endParaRPr>
          </a:p>
        </p:txBody>
      </p:sp>
      <p:sp>
        <p:nvSpPr>
          <p:cNvPr id="8" name="object 2"/>
          <p:cNvSpPr/>
          <p:nvPr/>
        </p:nvSpPr>
        <p:spPr>
          <a:xfrm>
            <a:off x="10792968" y="0"/>
            <a:ext cx="3270504" cy="646176"/>
          </a:xfrm>
          <a:prstGeom prst="rect">
            <a:avLst/>
          </a:prstGeom>
          <a:blipFill>
            <a:blip r:embed="rId3" cstate="print"/>
            <a:stretch>
              <a:fillRect/>
            </a:stretch>
          </a:blipFill>
        </p:spPr>
        <p:txBody>
          <a:bodyPr wrap="square" lIns="0" tIns="0" rIns="0" bIns="0" rtlCol="0"/>
          <a:lstStyle/>
          <a:p>
            <a:endParaRPr/>
          </a:p>
        </p:txBody>
      </p:sp>
      <p:grpSp>
        <p:nvGrpSpPr>
          <p:cNvPr id="9" name="object 3"/>
          <p:cNvGrpSpPr/>
          <p:nvPr/>
        </p:nvGrpSpPr>
        <p:grpSpPr>
          <a:xfrm>
            <a:off x="8540" y="600316"/>
            <a:ext cx="10794365" cy="45720"/>
            <a:chOff x="8540" y="600316"/>
            <a:chExt cx="10794365" cy="45720"/>
          </a:xfrm>
        </p:grpSpPr>
        <p:sp>
          <p:nvSpPr>
            <p:cNvPr id="10"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1337053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798</TotalTime>
  <Words>2135</Words>
  <Application>Microsoft Office PowerPoint</Application>
  <PresentationFormat>Custom</PresentationFormat>
  <Paragraphs>543</Paragraphs>
  <Slides>73</Slides>
  <Notes>3</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73</vt:i4>
      </vt:variant>
    </vt:vector>
  </HeadingPairs>
  <TitlesOfParts>
    <vt:vector size="93" baseType="lpstr">
      <vt:lpstr>SimSun-ExtB</vt:lpstr>
      <vt:lpstr>Arial</vt:lpstr>
      <vt:lpstr>Book Antiqua</vt:lpstr>
      <vt:lpstr>Calibri</vt:lpstr>
      <vt:lpstr>Cambria Math</vt:lpstr>
      <vt:lpstr>Courier New</vt:lpstr>
      <vt:lpstr>DejaVu Serif</vt:lpstr>
      <vt:lpstr>Helvetic Neue</vt:lpstr>
      <vt:lpstr>Helvetica</vt:lpstr>
      <vt:lpstr>Helvetica Neue</vt:lpstr>
      <vt:lpstr>Lato</vt:lpstr>
      <vt:lpstr>新細明體</vt:lpstr>
      <vt:lpstr>Symbol</vt:lpstr>
      <vt:lpstr>Times New Roman</vt:lpstr>
      <vt:lpstr>Verdana</vt:lpstr>
      <vt:lpstr>WenQuanYi Micro Hei Mono</vt:lpstr>
      <vt:lpstr>Wingdings</vt:lpstr>
      <vt:lpstr>Office Theme</vt:lpstr>
      <vt:lpstr>1_Office Theme</vt:lpstr>
      <vt:lpstr>Equation</vt:lpstr>
      <vt:lpstr>Introduction  to Statistical Methods </vt:lpstr>
      <vt:lpstr>PowerPoint Presentation</vt:lpstr>
      <vt:lpstr>  IMP Note to Self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Covariance </vt:lpstr>
      <vt:lpstr>PowerPoint Presentation</vt:lpstr>
      <vt:lpstr>PowerPoint Presentation</vt:lpstr>
      <vt:lpstr>PowerPoint Presentation</vt:lpstr>
      <vt:lpstr>PowerPoint Presentation</vt:lpstr>
      <vt:lpstr>PowerPoint Presentation</vt:lpstr>
      <vt:lpstr>PowerPoint Presentation</vt:lpstr>
      <vt:lpstr>Solution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of the Linear Regression </vt:lpstr>
      <vt:lpstr>PowerPoint Presentation</vt:lpstr>
      <vt:lpstr>PowerPoint Presentation</vt:lpstr>
      <vt:lpstr>   Overfitting </vt:lpstr>
      <vt:lpstr>Multicollinearity</vt:lpstr>
      <vt:lpstr>Dealing with Multicollinearity</vt:lpstr>
      <vt:lpstr>Variance Inflation Factor (VIF)</vt:lpstr>
      <vt:lpstr>PowerPoint Presentation</vt:lpstr>
      <vt:lpstr>Multiple Linear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 Squared vs Adjusted R - Squared</vt:lpstr>
      <vt:lpstr>Lasso &amp; Ridge </vt:lpstr>
      <vt:lpstr>  IMP Note to Self</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124</cp:revision>
  <dcterms:created xsi:type="dcterms:W3CDTF">2022-02-09T12:19:32Z</dcterms:created>
  <dcterms:modified xsi:type="dcterms:W3CDTF">2023-08-16T02:17:39Z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2020-12-26T00:00:00Z</vt:filetime>
  </property>
  <property fmtid="{D5CDD505-2E9C-101B-9397-08002B2CF9AE}" pid="3" name="LastSaved">
    <vt:filetime>2022-02-09T00:00:00Z</vt:filetime>
  </property>
</Properties>
</file>